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25" r:id="rId2"/>
    <p:sldId id="363" r:id="rId3"/>
    <p:sldId id="326" r:id="rId4"/>
    <p:sldId id="327" r:id="rId5"/>
    <p:sldId id="329" r:id="rId6"/>
    <p:sldId id="330" r:id="rId7"/>
    <p:sldId id="332" r:id="rId8"/>
    <p:sldId id="364" r:id="rId9"/>
    <p:sldId id="365" r:id="rId10"/>
    <p:sldId id="367" r:id="rId11"/>
    <p:sldId id="368" r:id="rId12"/>
    <p:sldId id="338" r:id="rId13"/>
    <p:sldId id="373" r:id="rId14"/>
    <p:sldId id="274" r:id="rId15"/>
    <p:sldId id="369" r:id="rId16"/>
    <p:sldId id="370" r:id="rId17"/>
    <p:sldId id="331" r:id="rId18"/>
    <p:sldId id="306" r:id="rId19"/>
    <p:sldId id="359" r:id="rId20"/>
    <p:sldId id="361" r:id="rId21"/>
    <p:sldId id="360" r:id="rId22"/>
    <p:sldId id="362" r:id="rId23"/>
    <p:sldId id="333" r:id="rId24"/>
    <p:sldId id="334" r:id="rId25"/>
    <p:sldId id="371" r:id="rId26"/>
    <p:sldId id="372" r:id="rId27"/>
    <p:sldId id="314" r:id="rId28"/>
    <p:sldId id="317" r:id="rId29"/>
    <p:sldId id="310" r:id="rId30"/>
    <p:sldId id="335" r:id="rId31"/>
    <p:sldId id="348" r:id="rId32"/>
    <p:sldId id="307" r:id="rId33"/>
    <p:sldId id="280" r:id="rId34"/>
    <p:sldId id="308" r:id="rId35"/>
    <p:sldId id="295" r:id="rId36"/>
    <p:sldId id="297" r:id="rId37"/>
    <p:sldId id="291" r:id="rId38"/>
    <p:sldId id="309" r:id="rId39"/>
    <p:sldId id="336" r:id="rId40"/>
    <p:sldId id="300" r:id="rId41"/>
    <p:sldId id="340" r:id="rId42"/>
    <p:sldId id="342" r:id="rId43"/>
    <p:sldId id="350" r:id="rId44"/>
    <p:sldId id="349" r:id="rId45"/>
    <p:sldId id="343" r:id="rId46"/>
    <p:sldId id="355" r:id="rId47"/>
    <p:sldId id="356" r:id="rId48"/>
    <p:sldId id="339" r:id="rId49"/>
    <p:sldId id="346" r:id="rId50"/>
    <p:sldId id="353" r:id="rId51"/>
    <p:sldId id="347" r:id="rId52"/>
    <p:sldId id="354" r:id="rId53"/>
    <p:sldId id="345" r:id="rId54"/>
    <p:sldId id="337" r:id="rId55"/>
    <p:sldId id="31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977A8-A4DD-4030-BF93-6F7C0A2A2803}" v="471" dt="2024-05-10T16:29:14.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3" autoAdjust="0"/>
    <p:restoredTop sz="79167" autoAdjust="0"/>
  </p:normalViewPr>
  <p:slideViewPr>
    <p:cSldViewPr>
      <p:cViewPr varScale="1">
        <p:scale>
          <a:sx n="51" d="100"/>
          <a:sy n="51" d="100"/>
        </p:scale>
        <p:origin x="1184" y="36"/>
      </p:cViewPr>
      <p:guideLst>
        <p:guide orient="horz" pos="2160"/>
        <p:guide pos="3840"/>
      </p:guideLst>
    </p:cSldViewPr>
  </p:slideViewPr>
  <p:notesTextViewPr>
    <p:cViewPr>
      <p:scale>
        <a:sx n="100" d="100"/>
        <a:sy n="100" d="100"/>
      </p:scale>
      <p:origin x="0" y="0"/>
    </p:cViewPr>
  </p:notesTextViewPr>
  <p:sorterViewPr>
    <p:cViewPr>
      <p:scale>
        <a:sx n="80" d="100"/>
        <a:sy n="80" d="100"/>
      </p:scale>
      <p:origin x="0" y="-91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J Barrett" userId="bf83a144-7b7f-4a8c-875c-d58f00da8d36" providerId="ADAL" clId="{E74977A8-A4DD-4030-BF93-6F7C0A2A2803}"/>
    <pc:docChg chg="undo custSel addSld delSld modSld sldOrd">
      <pc:chgData name="Whitney J Barrett" userId="bf83a144-7b7f-4a8c-875c-d58f00da8d36" providerId="ADAL" clId="{E74977A8-A4DD-4030-BF93-6F7C0A2A2803}" dt="2024-05-10T16:30:50.801" v="1849" actId="47"/>
      <pc:docMkLst>
        <pc:docMk/>
      </pc:docMkLst>
      <pc:sldChg chg="del">
        <pc:chgData name="Whitney J Barrett" userId="bf83a144-7b7f-4a8c-875c-d58f00da8d36" providerId="ADAL" clId="{E74977A8-A4DD-4030-BF93-6F7C0A2A2803}" dt="2024-05-07T02:52:19.449" v="6" actId="47"/>
        <pc:sldMkLst>
          <pc:docMk/>
          <pc:sldMk cId="2864739069" sldId="259"/>
        </pc:sldMkLst>
      </pc:sldChg>
      <pc:sldChg chg="del">
        <pc:chgData name="Whitney J Barrett" userId="bf83a144-7b7f-4a8c-875c-d58f00da8d36" providerId="ADAL" clId="{E74977A8-A4DD-4030-BF93-6F7C0A2A2803}" dt="2024-05-07T02:52:21.010" v="7" actId="47"/>
        <pc:sldMkLst>
          <pc:docMk/>
          <pc:sldMk cId="138024061" sldId="260"/>
        </pc:sldMkLst>
      </pc:sldChg>
      <pc:sldChg chg="del">
        <pc:chgData name="Whitney J Barrett" userId="bf83a144-7b7f-4a8c-875c-d58f00da8d36" providerId="ADAL" clId="{E74977A8-A4DD-4030-BF93-6F7C0A2A2803}" dt="2024-05-07T02:52:33.176" v="8" actId="47"/>
        <pc:sldMkLst>
          <pc:docMk/>
          <pc:sldMk cId="2591792560" sldId="261"/>
        </pc:sldMkLst>
      </pc:sldChg>
      <pc:sldChg chg="del">
        <pc:chgData name="Whitney J Barrett" userId="bf83a144-7b7f-4a8c-875c-d58f00da8d36" providerId="ADAL" clId="{E74977A8-A4DD-4030-BF93-6F7C0A2A2803}" dt="2024-05-07T02:52:38.051" v="9" actId="47"/>
        <pc:sldMkLst>
          <pc:docMk/>
          <pc:sldMk cId="1393284818" sldId="263"/>
        </pc:sldMkLst>
      </pc:sldChg>
      <pc:sldChg chg="del">
        <pc:chgData name="Whitney J Barrett" userId="bf83a144-7b7f-4a8c-875c-d58f00da8d36" providerId="ADAL" clId="{E74977A8-A4DD-4030-BF93-6F7C0A2A2803}" dt="2024-05-07T02:52:53.197" v="10" actId="47"/>
        <pc:sldMkLst>
          <pc:docMk/>
          <pc:sldMk cId="785933458" sldId="264"/>
        </pc:sldMkLst>
      </pc:sldChg>
      <pc:sldChg chg="del">
        <pc:chgData name="Whitney J Barrett" userId="bf83a144-7b7f-4a8c-875c-d58f00da8d36" providerId="ADAL" clId="{E74977A8-A4DD-4030-BF93-6F7C0A2A2803}" dt="2024-05-07T02:52:17.499" v="5" actId="47"/>
        <pc:sldMkLst>
          <pc:docMk/>
          <pc:sldMk cId="467907151" sldId="265"/>
        </pc:sldMkLst>
      </pc:sldChg>
      <pc:sldChg chg="del">
        <pc:chgData name="Whitney J Barrett" userId="bf83a144-7b7f-4a8c-875c-d58f00da8d36" providerId="ADAL" clId="{E74977A8-A4DD-4030-BF93-6F7C0A2A2803}" dt="2024-05-10T16:29:31.990" v="1837" actId="47"/>
        <pc:sldMkLst>
          <pc:docMk/>
          <pc:sldMk cId="1233875478" sldId="269"/>
        </pc:sldMkLst>
      </pc:sldChg>
      <pc:sldChg chg="del">
        <pc:chgData name="Whitney J Barrett" userId="bf83a144-7b7f-4a8c-875c-d58f00da8d36" providerId="ADAL" clId="{E74977A8-A4DD-4030-BF93-6F7C0A2A2803}" dt="2024-05-07T04:59:56.944" v="1650" actId="47"/>
        <pc:sldMkLst>
          <pc:docMk/>
          <pc:sldMk cId="1815702346" sldId="270"/>
        </pc:sldMkLst>
      </pc:sldChg>
      <pc:sldChg chg="del">
        <pc:chgData name="Whitney J Barrett" userId="bf83a144-7b7f-4a8c-875c-d58f00da8d36" providerId="ADAL" clId="{E74977A8-A4DD-4030-BF93-6F7C0A2A2803}" dt="2024-05-10T16:29:38.178" v="1841" actId="47"/>
        <pc:sldMkLst>
          <pc:docMk/>
          <pc:sldMk cId="2794821127" sldId="271"/>
        </pc:sldMkLst>
      </pc:sldChg>
      <pc:sldChg chg="ord">
        <pc:chgData name="Whitney J Barrett" userId="bf83a144-7b7f-4a8c-875c-d58f00da8d36" providerId="ADAL" clId="{E74977A8-A4DD-4030-BF93-6F7C0A2A2803}" dt="2024-05-07T05:00:24.692" v="1653"/>
        <pc:sldMkLst>
          <pc:docMk/>
          <pc:sldMk cId="2288421865" sldId="274"/>
        </pc:sldMkLst>
      </pc:sldChg>
      <pc:sldChg chg="del">
        <pc:chgData name="Whitney J Barrett" userId="bf83a144-7b7f-4a8c-875c-d58f00da8d36" providerId="ADAL" clId="{E74977A8-A4DD-4030-BF93-6F7C0A2A2803}" dt="2024-05-10T16:29:36.581" v="1840" actId="47"/>
        <pc:sldMkLst>
          <pc:docMk/>
          <pc:sldMk cId="308387586" sldId="276"/>
        </pc:sldMkLst>
      </pc:sldChg>
      <pc:sldChg chg="del">
        <pc:chgData name="Whitney J Barrett" userId="bf83a144-7b7f-4a8c-875c-d58f00da8d36" providerId="ADAL" clId="{E74977A8-A4DD-4030-BF93-6F7C0A2A2803}" dt="2024-05-07T05:00:48.535" v="1656" actId="47"/>
        <pc:sldMkLst>
          <pc:docMk/>
          <pc:sldMk cId="2153131832" sldId="277"/>
        </pc:sldMkLst>
      </pc:sldChg>
      <pc:sldChg chg="del">
        <pc:chgData name="Whitney J Barrett" userId="bf83a144-7b7f-4a8c-875c-d58f00da8d36" providerId="ADAL" clId="{E74977A8-A4DD-4030-BF93-6F7C0A2A2803}" dt="2024-05-07T05:00:46.471" v="1655" actId="47"/>
        <pc:sldMkLst>
          <pc:docMk/>
          <pc:sldMk cId="3946972742" sldId="278"/>
        </pc:sldMkLst>
      </pc:sldChg>
      <pc:sldChg chg="del">
        <pc:chgData name="Whitney J Barrett" userId="bf83a144-7b7f-4a8c-875c-d58f00da8d36" providerId="ADAL" clId="{E74977A8-A4DD-4030-BF93-6F7C0A2A2803}" dt="2024-05-10T16:29:42.784" v="1843" actId="47"/>
        <pc:sldMkLst>
          <pc:docMk/>
          <pc:sldMk cId="114322421" sldId="279"/>
        </pc:sldMkLst>
      </pc:sldChg>
      <pc:sldChg chg="del">
        <pc:chgData name="Whitney J Barrett" userId="bf83a144-7b7f-4a8c-875c-d58f00da8d36" providerId="ADAL" clId="{E74977A8-A4DD-4030-BF93-6F7C0A2A2803}" dt="2024-05-07T04:59:45.132" v="1646" actId="47"/>
        <pc:sldMkLst>
          <pc:docMk/>
          <pc:sldMk cId="801484407" sldId="282"/>
        </pc:sldMkLst>
      </pc:sldChg>
      <pc:sldChg chg="del">
        <pc:chgData name="Whitney J Barrett" userId="bf83a144-7b7f-4a8c-875c-d58f00da8d36" providerId="ADAL" clId="{E74977A8-A4DD-4030-BF93-6F7C0A2A2803}" dt="2024-05-10T16:30:50.801" v="1849" actId="47"/>
        <pc:sldMkLst>
          <pc:docMk/>
          <pc:sldMk cId="2803093255" sldId="286"/>
        </pc:sldMkLst>
      </pc:sldChg>
      <pc:sldChg chg="del">
        <pc:chgData name="Whitney J Barrett" userId="bf83a144-7b7f-4a8c-875c-d58f00da8d36" providerId="ADAL" clId="{E74977A8-A4DD-4030-BF93-6F7C0A2A2803}" dt="2024-05-07T04:27:35.674" v="392" actId="47"/>
        <pc:sldMkLst>
          <pc:docMk/>
          <pc:sldMk cId="1157282600" sldId="287"/>
        </pc:sldMkLst>
      </pc:sldChg>
      <pc:sldChg chg="del">
        <pc:chgData name="Whitney J Barrett" userId="bf83a144-7b7f-4a8c-875c-d58f00da8d36" providerId="ADAL" clId="{E74977A8-A4DD-4030-BF93-6F7C0A2A2803}" dt="2024-05-10T16:29:46.857" v="1845" actId="47"/>
        <pc:sldMkLst>
          <pc:docMk/>
          <pc:sldMk cId="1558097993" sldId="290"/>
        </pc:sldMkLst>
      </pc:sldChg>
      <pc:sldChg chg="delSp">
        <pc:chgData name="Whitney J Barrett" userId="bf83a144-7b7f-4a8c-875c-d58f00da8d36" providerId="ADAL" clId="{E74977A8-A4DD-4030-BF93-6F7C0A2A2803}" dt="2024-05-10T16:29:09.933" v="1834" actId="478"/>
        <pc:sldMkLst>
          <pc:docMk/>
          <pc:sldMk cId="267439140" sldId="291"/>
        </pc:sldMkLst>
        <pc:picChg chg="del">
          <ac:chgData name="Whitney J Barrett" userId="bf83a144-7b7f-4a8c-875c-d58f00da8d36" providerId="ADAL" clId="{E74977A8-A4DD-4030-BF93-6F7C0A2A2803}" dt="2024-05-10T16:29:09.933" v="1834" actId="478"/>
          <ac:picMkLst>
            <pc:docMk/>
            <pc:sldMk cId="267439140" sldId="291"/>
            <ac:picMk id="11266" creationId="{00000000-0000-0000-0000-000000000000}"/>
          </ac:picMkLst>
        </pc:picChg>
      </pc:sldChg>
      <pc:sldChg chg="del">
        <pc:chgData name="Whitney J Barrett" userId="bf83a144-7b7f-4a8c-875c-d58f00da8d36" providerId="ADAL" clId="{E74977A8-A4DD-4030-BF93-6F7C0A2A2803}" dt="2024-05-07T04:59:54.073" v="1649" actId="47"/>
        <pc:sldMkLst>
          <pc:docMk/>
          <pc:sldMk cId="2612120775" sldId="293"/>
        </pc:sldMkLst>
      </pc:sldChg>
      <pc:sldChg chg="del">
        <pc:chgData name="Whitney J Barrett" userId="bf83a144-7b7f-4a8c-875c-d58f00da8d36" providerId="ADAL" clId="{E74977A8-A4DD-4030-BF93-6F7C0A2A2803}" dt="2024-05-10T16:29:44.409" v="1844" actId="47"/>
        <pc:sldMkLst>
          <pc:docMk/>
          <pc:sldMk cId="691030557" sldId="294"/>
        </pc:sldMkLst>
      </pc:sldChg>
      <pc:sldChg chg="del">
        <pc:chgData name="Whitney J Barrett" userId="bf83a144-7b7f-4a8c-875c-d58f00da8d36" providerId="ADAL" clId="{E74977A8-A4DD-4030-BF93-6F7C0A2A2803}" dt="2024-05-07T04:59:52.331" v="1648" actId="47"/>
        <pc:sldMkLst>
          <pc:docMk/>
          <pc:sldMk cId="2897472403" sldId="301"/>
        </pc:sldMkLst>
      </pc:sldChg>
      <pc:sldChg chg="del">
        <pc:chgData name="Whitney J Barrett" userId="bf83a144-7b7f-4a8c-875c-d58f00da8d36" providerId="ADAL" clId="{E74977A8-A4DD-4030-BF93-6F7C0A2A2803}" dt="2024-05-10T16:29:35.136" v="1839" actId="47"/>
        <pc:sldMkLst>
          <pc:docMk/>
          <pc:sldMk cId="3614866307" sldId="302"/>
        </pc:sldMkLst>
      </pc:sldChg>
      <pc:sldChg chg="del">
        <pc:chgData name="Whitney J Barrett" userId="bf83a144-7b7f-4a8c-875c-d58f00da8d36" providerId="ADAL" clId="{E74977A8-A4DD-4030-BF93-6F7C0A2A2803}" dt="2024-05-10T16:29:28.115" v="1836" actId="47"/>
        <pc:sldMkLst>
          <pc:docMk/>
          <pc:sldMk cId="3322441055" sldId="303"/>
        </pc:sldMkLst>
      </pc:sldChg>
      <pc:sldChg chg="del">
        <pc:chgData name="Whitney J Barrett" userId="bf83a144-7b7f-4a8c-875c-d58f00da8d36" providerId="ADAL" clId="{E74977A8-A4DD-4030-BF93-6F7C0A2A2803}" dt="2024-05-07T04:29:52.440" v="396" actId="47"/>
        <pc:sldMkLst>
          <pc:docMk/>
          <pc:sldMk cId="694791865" sldId="304"/>
        </pc:sldMkLst>
      </pc:sldChg>
      <pc:sldChg chg="del">
        <pc:chgData name="Whitney J Barrett" userId="bf83a144-7b7f-4a8c-875c-d58f00da8d36" providerId="ADAL" clId="{E74977A8-A4DD-4030-BF93-6F7C0A2A2803}" dt="2024-05-07T05:00:42.069" v="1654" actId="47"/>
        <pc:sldMkLst>
          <pc:docMk/>
          <pc:sldMk cId="2753264168" sldId="305"/>
        </pc:sldMkLst>
      </pc:sldChg>
      <pc:sldChg chg="addSp modSp mod modAnim">
        <pc:chgData name="Whitney J Barrett" userId="bf83a144-7b7f-4a8c-875c-d58f00da8d36" providerId="ADAL" clId="{E74977A8-A4DD-4030-BF93-6F7C0A2A2803}" dt="2024-05-07T04:38:23.897" v="706" actId="1076"/>
        <pc:sldMkLst>
          <pc:docMk/>
          <pc:sldMk cId="3225482045" sldId="306"/>
        </pc:sldMkLst>
        <pc:spChg chg="add mod">
          <ac:chgData name="Whitney J Barrett" userId="bf83a144-7b7f-4a8c-875c-d58f00da8d36" providerId="ADAL" clId="{E74977A8-A4DD-4030-BF93-6F7C0A2A2803}" dt="2024-05-07T04:38:23.897" v="706" actId="1076"/>
          <ac:spMkLst>
            <pc:docMk/>
            <pc:sldMk cId="3225482045" sldId="306"/>
            <ac:spMk id="8" creationId="{0080D0D9-38AA-0F58-CEC2-1AE2A26C5E71}"/>
          </ac:spMkLst>
        </pc:spChg>
        <pc:picChg chg="add mod">
          <ac:chgData name="Whitney J Barrett" userId="bf83a144-7b7f-4a8c-875c-d58f00da8d36" providerId="ADAL" clId="{E74977A8-A4DD-4030-BF93-6F7C0A2A2803}" dt="2024-05-07T04:20:06.191" v="211" actId="1076"/>
          <ac:picMkLst>
            <pc:docMk/>
            <pc:sldMk cId="3225482045" sldId="306"/>
            <ac:picMk id="6" creationId="{EDC47076-C23F-9921-B3FD-DDDA5A3B5908}"/>
          </ac:picMkLst>
        </pc:picChg>
        <pc:picChg chg="add mod modCrop">
          <ac:chgData name="Whitney J Barrett" userId="bf83a144-7b7f-4a8c-875c-d58f00da8d36" providerId="ADAL" clId="{E74977A8-A4DD-4030-BF93-6F7C0A2A2803}" dt="2024-05-07T04:21:29.672" v="227" actId="732"/>
          <ac:picMkLst>
            <pc:docMk/>
            <pc:sldMk cId="3225482045" sldId="306"/>
            <ac:picMk id="7" creationId="{3C90A171-8446-901A-4E1E-73286E0CA4F3}"/>
          </ac:picMkLst>
        </pc:picChg>
      </pc:sldChg>
      <pc:sldChg chg="delSp modAnim">
        <pc:chgData name="Whitney J Barrett" userId="bf83a144-7b7f-4a8c-875c-d58f00da8d36" providerId="ADAL" clId="{E74977A8-A4DD-4030-BF93-6F7C0A2A2803}" dt="2024-05-10T16:29:14.309" v="1835" actId="478"/>
        <pc:sldMkLst>
          <pc:docMk/>
          <pc:sldMk cId="3618298456" sldId="309"/>
        </pc:sldMkLst>
        <pc:picChg chg="del">
          <ac:chgData name="Whitney J Barrett" userId="bf83a144-7b7f-4a8c-875c-d58f00da8d36" providerId="ADAL" clId="{E74977A8-A4DD-4030-BF93-6F7C0A2A2803}" dt="2024-05-10T16:29:14.309" v="1835" actId="478"/>
          <ac:picMkLst>
            <pc:docMk/>
            <pc:sldMk cId="3618298456" sldId="309"/>
            <ac:picMk id="6" creationId="{00000000-0000-0000-0000-000000000000}"/>
          </ac:picMkLst>
        </pc:picChg>
      </pc:sldChg>
      <pc:sldChg chg="del">
        <pc:chgData name="Whitney J Barrett" userId="bf83a144-7b7f-4a8c-875c-d58f00da8d36" providerId="ADAL" clId="{E74977A8-A4DD-4030-BF93-6F7C0A2A2803}" dt="2024-05-07T04:59:58.519" v="1651" actId="47"/>
        <pc:sldMkLst>
          <pc:docMk/>
          <pc:sldMk cId="4281792467" sldId="315"/>
        </pc:sldMkLst>
      </pc:sldChg>
      <pc:sldChg chg="del">
        <pc:chgData name="Whitney J Barrett" userId="bf83a144-7b7f-4a8c-875c-d58f00da8d36" providerId="ADAL" clId="{E74977A8-A4DD-4030-BF93-6F7C0A2A2803}" dt="2024-05-10T16:29:33.699" v="1838" actId="47"/>
        <pc:sldMkLst>
          <pc:docMk/>
          <pc:sldMk cId="1211466161" sldId="316"/>
        </pc:sldMkLst>
      </pc:sldChg>
      <pc:sldChg chg="del">
        <pc:chgData name="Whitney J Barrett" userId="bf83a144-7b7f-4a8c-875c-d58f00da8d36" providerId="ADAL" clId="{E74977A8-A4DD-4030-BF93-6F7C0A2A2803}" dt="2024-05-10T16:29:41.432" v="1842" actId="47"/>
        <pc:sldMkLst>
          <pc:docMk/>
          <pc:sldMk cId="3238580001" sldId="318"/>
        </pc:sldMkLst>
      </pc:sldChg>
      <pc:sldChg chg="del">
        <pc:chgData name="Whitney J Barrett" userId="bf83a144-7b7f-4a8c-875c-d58f00da8d36" providerId="ADAL" clId="{E74977A8-A4DD-4030-BF93-6F7C0A2A2803}" dt="2024-05-07T04:59:47.541" v="1647" actId="47"/>
        <pc:sldMkLst>
          <pc:docMk/>
          <pc:sldMk cId="1172622248" sldId="321"/>
        </pc:sldMkLst>
      </pc:sldChg>
      <pc:sldChg chg="del">
        <pc:chgData name="Whitney J Barrett" userId="bf83a144-7b7f-4a8c-875c-d58f00da8d36" providerId="ADAL" clId="{E74977A8-A4DD-4030-BF93-6F7C0A2A2803}" dt="2024-05-07T02:52:13.373" v="4" actId="47"/>
        <pc:sldMkLst>
          <pc:docMk/>
          <pc:sldMk cId="179443933" sldId="322"/>
        </pc:sldMkLst>
      </pc:sldChg>
      <pc:sldChg chg="delSp modSp mod">
        <pc:chgData name="Whitney J Barrett" userId="bf83a144-7b7f-4a8c-875c-d58f00da8d36" providerId="ADAL" clId="{E74977A8-A4DD-4030-BF93-6F7C0A2A2803}" dt="2024-05-10T16:27:47.508" v="1833" actId="478"/>
        <pc:sldMkLst>
          <pc:docMk/>
          <pc:sldMk cId="2241574380" sldId="325"/>
        </pc:sldMkLst>
        <pc:spChg chg="mod">
          <ac:chgData name="Whitney J Barrett" userId="bf83a144-7b7f-4a8c-875c-d58f00da8d36" providerId="ADAL" clId="{E74977A8-A4DD-4030-BF93-6F7C0A2A2803}" dt="2024-05-09T03:18:00.168" v="1832" actId="20577"/>
          <ac:spMkLst>
            <pc:docMk/>
            <pc:sldMk cId="2241574380" sldId="325"/>
            <ac:spMk id="4" creationId="{72C3BCA5-BE78-910D-6EC4-A82771CD2B54}"/>
          </ac:spMkLst>
        </pc:spChg>
        <pc:picChg chg="del">
          <ac:chgData name="Whitney J Barrett" userId="bf83a144-7b7f-4a8c-875c-d58f00da8d36" providerId="ADAL" clId="{E74977A8-A4DD-4030-BF93-6F7C0A2A2803}" dt="2024-05-10T16:27:47.508" v="1833" actId="478"/>
          <ac:picMkLst>
            <pc:docMk/>
            <pc:sldMk cId="2241574380" sldId="325"/>
            <ac:picMk id="3" creationId="{D2077AD7-024E-8AB2-E782-71CF93F4F5AC}"/>
          </ac:picMkLst>
        </pc:picChg>
      </pc:sldChg>
      <pc:sldChg chg="modSp mod">
        <pc:chgData name="Whitney J Barrett" userId="bf83a144-7b7f-4a8c-875c-d58f00da8d36" providerId="ADAL" clId="{E74977A8-A4DD-4030-BF93-6F7C0A2A2803}" dt="2024-05-07T04:37:22.052" v="703" actId="20577"/>
        <pc:sldMkLst>
          <pc:docMk/>
          <pc:sldMk cId="1702258874" sldId="326"/>
        </pc:sldMkLst>
        <pc:spChg chg="mod">
          <ac:chgData name="Whitney J Barrett" userId="bf83a144-7b7f-4a8c-875c-d58f00da8d36" providerId="ADAL" clId="{E74977A8-A4DD-4030-BF93-6F7C0A2A2803}" dt="2024-05-07T04:37:22.052" v="703" actId="20577"/>
          <ac:spMkLst>
            <pc:docMk/>
            <pc:sldMk cId="1702258874" sldId="326"/>
            <ac:spMk id="3" creationId="{A8B385FB-6C0B-6362-5DD4-F1257D624FD4}"/>
          </ac:spMkLst>
        </pc:spChg>
      </pc:sldChg>
      <pc:sldChg chg="ord">
        <pc:chgData name="Whitney J Barrett" userId="bf83a144-7b7f-4a8c-875c-d58f00da8d36" providerId="ADAL" clId="{E74977A8-A4DD-4030-BF93-6F7C0A2A2803}" dt="2024-05-07T02:50:14.134" v="1"/>
        <pc:sldMkLst>
          <pc:docMk/>
          <pc:sldMk cId="3005872014" sldId="327"/>
        </pc:sldMkLst>
      </pc:sldChg>
      <pc:sldChg chg="del ord">
        <pc:chgData name="Whitney J Barrett" userId="bf83a144-7b7f-4a8c-875c-d58f00da8d36" providerId="ADAL" clId="{E74977A8-A4DD-4030-BF93-6F7C0A2A2803}" dt="2024-05-07T04:43:23.453" v="886" actId="47"/>
        <pc:sldMkLst>
          <pc:docMk/>
          <pc:sldMk cId="1222115521" sldId="328"/>
        </pc:sldMkLst>
      </pc:sldChg>
      <pc:sldChg chg="ord">
        <pc:chgData name="Whitney J Barrett" userId="bf83a144-7b7f-4a8c-875c-d58f00da8d36" providerId="ADAL" clId="{E74977A8-A4DD-4030-BF93-6F7C0A2A2803}" dt="2024-05-07T02:50:29.768" v="3"/>
        <pc:sldMkLst>
          <pc:docMk/>
          <pc:sldMk cId="2378777229" sldId="329"/>
        </pc:sldMkLst>
      </pc:sldChg>
      <pc:sldChg chg="delSp modSp mod ord delAnim">
        <pc:chgData name="Whitney J Barrett" userId="bf83a144-7b7f-4a8c-875c-d58f00da8d36" providerId="ADAL" clId="{E74977A8-A4DD-4030-BF93-6F7C0A2A2803}" dt="2024-05-07T04:38:12.321" v="704" actId="21"/>
        <pc:sldMkLst>
          <pc:docMk/>
          <pc:sldMk cId="1888486047" sldId="330"/>
        </pc:sldMkLst>
        <pc:spChg chg="mod">
          <ac:chgData name="Whitney J Barrett" userId="bf83a144-7b7f-4a8c-875c-d58f00da8d36" providerId="ADAL" clId="{E74977A8-A4DD-4030-BF93-6F7C0A2A2803}" dt="2024-05-07T04:33:16.413" v="654" actId="20577"/>
          <ac:spMkLst>
            <pc:docMk/>
            <pc:sldMk cId="1888486047" sldId="330"/>
            <ac:spMk id="2" creationId="{1423CFC1-4E09-B1FC-17E5-AF6EBAF04A7F}"/>
          </ac:spMkLst>
        </pc:spChg>
        <pc:spChg chg="mod">
          <ac:chgData name="Whitney J Barrett" userId="bf83a144-7b7f-4a8c-875c-d58f00da8d36" providerId="ADAL" clId="{E74977A8-A4DD-4030-BF93-6F7C0A2A2803}" dt="2024-05-07T04:36:23.328" v="680" actId="5793"/>
          <ac:spMkLst>
            <pc:docMk/>
            <pc:sldMk cId="1888486047" sldId="330"/>
            <ac:spMk id="3" creationId="{17424BA6-F595-1B28-5EE9-1327E5B78393}"/>
          </ac:spMkLst>
        </pc:spChg>
        <pc:spChg chg="del">
          <ac:chgData name="Whitney J Barrett" userId="bf83a144-7b7f-4a8c-875c-d58f00da8d36" providerId="ADAL" clId="{E74977A8-A4DD-4030-BF93-6F7C0A2A2803}" dt="2024-05-07T04:38:12.321" v="704" actId="21"/>
          <ac:spMkLst>
            <pc:docMk/>
            <pc:sldMk cId="1888486047" sldId="330"/>
            <ac:spMk id="4" creationId="{0080D0D9-38AA-0F58-CEC2-1AE2A26C5E71}"/>
          </ac:spMkLst>
        </pc:spChg>
      </pc:sldChg>
      <pc:sldChg chg="modSp ord">
        <pc:chgData name="Whitney J Barrett" userId="bf83a144-7b7f-4a8c-875c-d58f00da8d36" providerId="ADAL" clId="{E74977A8-A4DD-4030-BF93-6F7C0A2A2803}" dt="2024-05-07T04:59:01.118" v="1645" actId="20577"/>
        <pc:sldMkLst>
          <pc:docMk/>
          <pc:sldMk cId="2281479066" sldId="331"/>
        </pc:sldMkLst>
        <pc:graphicFrameChg chg="mod">
          <ac:chgData name="Whitney J Barrett" userId="bf83a144-7b7f-4a8c-875c-d58f00da8d36" providerId="ADAL" clId="{E74977A8-A4DD-4030-BF93-6F7C0A2A2803}" dt="2024-05-07T04:59:01.118" v="1645" actId="20577"/>
          <ac:graphicFrameMkLst>
            <pc:docMk/>
            <pc:sldMk cId="2281479066" sldId="331"/>
            <ac:graphicFrameMk id="5" creationId="{4CF935D8-17E2-85C6-7935-13454395A0BD}"/>
          </ac:graphicFrameMkLst>
        </pc:graphicFrameChg>
      </pc:sldChg>
      <pc:sldChg chg="modSp mod">
        <pc:chgData name="Whitney J Barrett" userId="bf83a144-7b7f-4a8c-875c-d58f00da8d36" providerId="ADAL" clId="{E74977A8-A4DD-4030-BF93-6F7C0A2A2803}" dt="2024-05-07T02:54:00.238" v="39" actId="20577"/>
        <pc:sldMkLst>
          <pc:docMk/>
          <pc:sldMk cId="743091637" sldId="333"/>
        </pc:sldMkLst>
        <pc:spChg chg="mod">
          <ac:chgData name="Whitney J Barrett" userId="bf83a144-7b7f-4a8c-875c-d58f00da8d36" providerId="ADAL" clId="{E74977A8-A4DD-4030-BF93-6F7C0A2A2803}" dt="2024-05-07T02:54:00.238" v="39" actId="20577"/>
          <ac:spMkLst>
            <pc:docMk/>
            <pc:sldMk cId="743091637" sldId="333"/>
            <ac:spMk id="3" creationId="{5E5150AB-0A5B-E49A-5C4E-0E768209420B}"/>
          </ac:spMkLst>
        </pc:spChg>
      </pc:sldChg>
      <pc:sldChg chg="addSp delSp modSp mod ord addAnim delAnim modAnim">
        <pc:chgData name="Whitney J Barrett" userId="bf83a144-7b7f-4a8c-875c-d58f00da8d36" providerId="ADAL" clId="{E74977A8-A4DD-4030-BF93-6F7C0A2A2803}" dt="2024-05-07T04:46:52.987" v="992" actId="255"/>
        <pc:sldMkLst>
          <pc:docMk/>
          <pc:sldMk cId="110602520" sldId="338"/>
        </pc:sldMkLst>
        <pc:spChg chg="mod">
          <ac:chgData name="Whitney J Barrett" userId="bf83a144-7b7f-4a8c-875c-d58f00da8d36" providerId="ADAL" clId="{E74977A8-A4DD-4030-BF93-6F7C0A2A2803}" dt="2024-05-07T04:46:46.078" v="991" actId="14100"/>
          <ac:spMkLst>
            <pc:docMk/>
            <pc:sldMk cId="110602520" sldId="338"/>
            <ac:spMk id="2" creationId="{67EBCD5C-8E8B-2C66-793F-6BE588E4207B}"/>
          </ac:spMkLst>
        </pc:spChg>
        <pc:spChg chg="mod">
          <ac:chgData name="Whitney J Barrett" userId="bf83a144-7b7f-4a8c-875c-d58f00da8d36" providerId="ADAL" clId="{E74977A8-A4DD-4030-BF93-6F7C0A2A2803}" dt="2024-05-07T04:46:52.987" v="992" actId="255"/>
          <ac:spMkLst>
            <pc:docMk/>
            <pc:sldMk cId="110602520" sldId="338"/>
            <ac:spMk id="3" creationId="{A02CD203-7CA0-220B-D265-CBF7A3CF4530}"/>
          </ac:spMkLst>
        </pc:spChg>
        <pc:spChg chg="add del mod">
          <ac:chgData name="Whitney J Barrett" userId="bf83a144-7b7f-4a8c-875c-d58f00da8d36" providerId="ADAL" clId="{E74977A8-A4DD-4030-BF93-6F7C0A2A2803}" dt="2024-05-07T04:45:50.585" v="984" actId="478"/>
          <ac:spMkLst>
            <pc:docMk/>
            <pc:sldMk cId="110602520" sldId="338"/>
            <ac:spMk id="5" creationId="{A5983ACE-1053-0DD2-0052-4032A2F58337}"/>
          </ac:spMkLst>
        </pc:spChg>
        <pc:spChg chg="add del mod">
          <ac:chgData name="Whitney J Barrett" userId="bf83a144-7b7f-4a8c-875c-d58f00da8d36" providerId="ADAL" clId="{E74977A8-A4DD-4030-BF93-6F7C0A2A2803}" dt="2024-05-07T04:46:29.060" v="989" actId="1076"/>
          <ac:spMkLst>
            <pc:docMk/>
            <pc:sldMk cId="110602520" sldId="338"/>
            <ac:spMk id="6" creationId="{9C540BA9-B5CB-6090-613F-50966AA1FB6E}"/>
          </ac:spMkLst>
        </pc:spChg>
        <pc:spChg chg="add del mod">
          <ac:chgData name="Whitney J Barrett" userId="bf83a144-7b7f-4a8c-875c-d58f00da8d36" providerId="ADAL" clId="{E74977A8-A4DD-4030-BF93-6F7C0A2A2803}" dt="2024-05-07T04:46:02.170" v="986" actId="478"/>
          <ac:spMkLst>
            <pc:docMk/>
            <pc:sldMk cId="110602520" sldId="338"/>
            <ac:spMk id="7" creationId="{68E5EB9E-5A20-F49A-D866-96A44F07FCE5}"/>
          </ac:spMkLst>
        </pc:spChg>
        <pc:spChg chg="add del mod">
          <ac:chgData name="Whitney J Barrett" userId="bf83a144-7b7f-4a8c-875c-d58f00da8d36" providerId="ADAL" clId="{E74977A8-A4DD-4030-BF93-6F7C0A2A2803}" dt="2024-05-07T04:46:07.282" v="987" actId="478"/>
          <ac:spMkLst>
            <pc:docMk/>
            <pc:sldMk cId="110602520" sldId="338"/>
            <ac:spMk id="8" creationId="{B15169B4-5F4A-4DB6-E540-29694B58C564}"/>
          </ac:spMkLst>
        </pc:spChg>
        <pc:picChg chg="add del mod">
          <ac:chgData name="Whitney J Barrett" userId="bf83a144-7b7f-4a8c-875c-d58f00da8d36" providerId="ADAL" clId="{E74977A8-A4DD-4030-BF93-6F7C0A2A2803}" dt="2024-05-07T04:45:50.585" v="984" actId="478"/>
          <ac:picMkLst>
            <pc:docMk/>
            <pc:sldMk cId="110602520" sldId="338"/>
            <ac:picMk id="4" creationId="{2313BFDD-DF16-B919-0855-E1AB80752177}"/>
          </ac:picMkLst>
        </pc:picChg>
        <pc:picChg chg="add mod">
          <ac:chgData name="Whitney J Barrett" userId="bf83a144-7b7f-4a8c-875c-d58f00da8d36" providerId="ADAL" clId="{E74977A8-A4DD-4030-BF93-6F7C0A2A2803}" dt="2024-05-07T04:46:32.750" v="990" actId="1076"/>
          <ac:picMkLst>
            <pc:docMk/>
            <pc:sldMk cId="110602520" sldId="338"/>
            <ac:picMk id="9" creationId="{25B3E82D-EF74-28E0-6561-07DC6455772B}"/>
          </ac:picMkLst>
        </pc:picChg>
      </pc:sldChg>
      <pc:sldChg chg="del">
        <pc:chgData name="Whitney J Barrett" userId="bf83a144-7b7f-4a8c-875c-d58f00da8d36" providerId="ADAL" clId="{E74977A8-A4DD-4030-BF93-6F7C0A2A2803}" dt="2024-05-10T16:30:10.540" v="1847" actId="47"/>
        <pc:sldMkLst>
          <pc:docMk/>
          <pc:sldMk cId="4181294142" sldId="341"/>
        </pc:sldMkLst>
      </pc:sldChg>
      <pc:sldChg chg="delSp mod">
        <pc:chgData name="Whitney J Barrett" userId="bf83a144-7b7f-4a8c-875c-d58f00da8d36" providerId="ADAL" clId="{E74977A8-A4DD-4030-BF93-6F7C0A2A2803}" dt="2024-05-10T16:30:27.595" v="1848" actId="478"/>
        <pc:sldMkLst>
          <pc:docMk/>
          <pc:sldMk cId="2581812959" sldId="353"/>
        </pc:sldMkLst>
        <pc:picChg chg="del">
          <ac:chgData name="Whitney J Barrett" userId="bf83a144-7b7f-4a8c-875c-d58f00da8d36" providerId="ADAL" clId="{E74977A8-A4DD-4030-BF93-6F7C0A2A2803}" dt="2024-05-10T16:30:27.595" v="1848" actId="478"/>
          <ac:picMkLst>
            <pc:docMk/>
            <pc:sldMk cId="2581812959" sldId="353"/>
            <ac:picMk id="5" creationId="{9328BF9D-551C-FD97-560E-7AC949AF0ED0}"/>
          </ac:picMkLst>
        </pc:picChg>
      </pc:sldChg>
      <pc:sldChg chg="del">
        <pc:chgData name="Whitney J Barrett" userId="bf83a144-7b7f-4a8c-875c-d58f00da8d36" providerId="ADAL" clId="{E74977A8-A4DD-4030-BF93-6F7C0A2A2803}" dt="2024-05-10T16:29:54.859" v="1846" actId="47"/>
        <pc:sldMkLst>
          <pc:docMk/>
          <pc:sldMk cId="134802238" sldId="357"/>
        </pc:sldMkLst>
      </pc:sldChg>
      <pc:sldChg chg="del">
        <pc:chgData name="Whitney J Barrett" userId="bf83a144-7b7f-4a8c-875c-d58f00da8d36" providerId="ADAL" clId="{E74977A8-A4DD-4030-BF93-6F7C0A2A2803}" dt="2024-05-07T02:57:46.862" v="40" actId="47"/>
        <pc:sldMkLst>
          <pc:docMk/>
          <pc:sldMk cId="1563960683" sldId="358"/>
        </pc:sldMkLst>
      </pc:sldChg>
      <pc:sldChg chg="modSp mod">
        <pc:chgData name="Whitney J Barrett" userId="bf83a144-7b7f-4a8c-875c-d58f00da8d36" providerId="ADAL" clId="{E74977A8-A4DD-4030-BF93-6F7C0A2A2803}" dt="2024-05-07T04:32:06.848" v="624" actId="20577"/>
        <pc:sldMkLst>
          <pc:docMk/>
          <pc:sldMk cId="3843389839" sldId="363"/>
        </pc:sldMkLst>
        <pc:spChg chg="mod">
          <ac:chgData name="Whitney J Barrett" userId="bf83a144-7b7f-4a8c-875c-d58f00da8d36" providerId="ADAL" clId="{E74977A8-A4DD-4030-BF93-6F7C0A2A2803}" dt="2024-05-07T04:32:06.848" v="624" actId="20577"/>
          <ac:spMkLst>
            <pc:docMk/>
            <pc:sldMk cId="3843389839" sldId="363"/>
            <ac:spMk id="3" creationId="{BA9DDB79-7A61-6AC4-902B-C106FA2EC845}"/>
          </ac:spMkLst>
        </pc:spChg>
      </pc:sldChg>
      <pc:sldChg chg="addSp delSp modSp new mod">
        <pc:chgData name="Whitney J Barrett" userId="bf83a144-7b7f-4a8c-875c-d58f00da8d36" providerId="ADAL" clId="{E74977A8-A4DD-4030-BF93-6F7C0A2A2803}" dt="2024-05-07T04:17:53.213" v="184" actId="20577"/>
        <pc:sldMkLst>
          <pc:docMk/>
          <pc:sldMk cId="3756553867" sldId="364"/>
        </pc:sldMkLst>
        <pc:spChg chg="mod">
          <ac:chgData name="Whitney J Barrett" userId="bf83a144-7b7f-4a8c-875c-d58f00da8d36" providerId="ADAL" clId="{E74977A8-A4DD-4030-BF93-6F7C0A2A2803}" dt="2024-05-07T04:13:22.719" v="65" actId="20577"/>
          <ac:spMkLst>
            <pc:docMk/>
            <pc:sldMk cId="3756553867" sldId="364"/>
            <ac:spMk id="2" creationId="{CBE8893A-1DF2-A966-5EC5-6335C78E34B7}"/>
          </ac:spMkLst>
        </pc:spChg>
        <pc:spChg chg="mod">
          <ac:chgData name="Whitney J Barrett" userId="bf83a144-7b7f-4a8c-875c-d58f00da8d36" providerId="ADAL" clId="{E74977A8-A4DD-4030-BF93-6F7C0A2A2803}" dt="2024-05-07T04:13:42.896" v="107" actId="20577"/>
          <ac:spMkLst>
            <pc:docMk/>
            <pc:sldMk cId="3756553867" sldId="364"/>
            <ac:spMk id="3" creationId="{9471FBF9-5846-EE27-AC3D-F48545EADCE3}"/>
          </ac:spMkLst>
        </pc:spChg>
        <pc:spChg chg="add mod">
          <ac:chgData name="Whitney J Barrett" userId="bf83a144-7b7f-4a8c-875c-d58f00da8d36" providerId="ADAL" clId="{E74977A8-A4DD-4030-BF93-6F7C0A2A2803}" dt="2024-05-07T04:17:53.213" v="184" actId="20577"/>
          <ac:spMkLst>
            <pc:docMk/>
            <pc:sldMk cId="3756553867" sldId="364"/>
            <ac:spMk id="7" creationId="{FB21640C-25AA-6B27-932A-017F7E9239E6}"/>
          </ac:spMkLst>
        </pc:spChg>
        <pc:picChg chg="add del mod">
          <ac:chgData name="Whitney J Barrett" userId="bf83a144-7b7f-4a8c-875c-d58f00da8d36" providerId="ADAL" clId="{E74977A8-A4DD-4030-BF93-6F7C0A2A2803}" dt="2024-05-07T04:12:59.038" v="47" actId="478"/>
          <ac:picMkLst>
            <pc:docMk/>
            <pc:sldMk cId="3756553867" sldId="364"/>
            <ac:picMk id="4" creationId="{9925E4B6-9889-4771-B09C-2E664D83E38A}"/>
          </ac:picMkLst>
        </pc:picChg>
        <pc:picChg chg="add mod modCrop">
          <ac:chgData name="Whitney J Barrett" userId="bf83a144-7b7f-4a8c-875c-d58f00da8d36" providerId="ADAL" clId="{E74977A8-A4DD-4030-BF93-6F7C0A2A2803}" dt="2024-05-07T04:14:27.801" v="111" actId="1076"/>
          <ac:picMkLst>
            <pc:docMk/>
            <pc:sldMk cId="3756553867" sldId="364"/>
            <ac:picMk id="6" creationId="{B6568077-4B8B-4D65-2353-AD60C659BE71}"/>
          </ac:picMkLst>
        </pc:picChg>
      </pc:sldChg>
      <pc:sldChg chg="addSp delSp modSp new mod">
        <pc:chgData name="Whitney J Barrett" userId="bf83a144-7b7f-4a8c-875c-d58f00da8d36" providerId="ADAL" clId="{E74977A8-A4DD-4030-BF93-6F7C0A2A2803}" dt="2024-05-07T04:26:26.766" v="376" actId="255"/>
        <pc:sldMkLst>
          <pc:docMk/>
          <pc:sldMk cId="3824220698" sldId="365"/>
        </pc:sldMkLst>
        <pc:spChg chg="mod">
          <ac:chgData name="Whitney J Barrett" userId="bf83a144-7b7f-4a8c-875c-d58f00da8d36" providerId="ADAL" clId="{E74977A8-A4DD-4030-BF93-6F7C0A2A2803}" dt="2024-05-07T04:18:10.982" v="187" actId="1076"/>
          <ac:spMkLst>
            <pc:docMk/>
            <pc:sldMk cId="3824220698" sldId="365"/>
            <ac:spMk id="2" creationId="{71861B8B-3836-3201-90E5-3476B3664B63}"/>
          </ac:spMkLst>
        </pc:spChg>
        <pc:spChg chg="mod">
          <ac:chgData name="Whitney J Barrett" userId="bf83a144-7b7f-4a8c-875c-d58f00da8d36" providerId="ADAL" clId="{E74977A8-A4DD-4030-BF93-6F7C0A2A2803}" dt="2024-05-07T04:26:26.766" v="376" actId="255"/>
          <ac:spMkLst>
            <pc:docMk/>
            <pc:sldMk cId="3824220698" sldId="365"/>
            <ac:spMk id="3" creationId="{A3375FE0-21BD-DEDF-0EA8-D55CE2C97C9C}"/>
          </ac:spMkLst>
        </pc:spChg>
        <pc:spChg chg="add del mod">
          <ac:chgData name="Whitney J Barrett" userId="bf83a144-7b7f-4a8c-875c-d58f00da8d36" providerId="ADAL" clId="{E74977A8-A4DD-4030-BF93-6F7C0A2A2803}" dt="2024-05-07T04:19:09.183" v="191" actId="21"/>
          <ac:spMkLst>
            <pc:docMk/>
            <pc:sldMk cId="3824220698" sldId="365"/>
            <ac:spMk id="5" creationId="{92BC99A3-54E9-7323-F023-C7ECC68328C6}"/>
          </ac:spMkLst>
        </pc:spChg>
        <pc:spChg chg="add mod">
          <ac:chgData name="Whitney J Barrett" userId="bf83a144-7b7f-4a8c-875c-d58f00da8d36" providerId="ADAL" clId="{E74977A8-A4DD-4030-BF93-6F7C0A2A2803}" dt="2024-05-07T04:18:44.110" v="190" actId="1076"/>
          <ac:spMkLst>
            <pc:docMk/>
            <pc:sldMk cId="3824220698" sldId="365"/>
            <ac:spMk id="7" creationId="{F5D1787D-36ED-A618-F89F-BEFEF328A242}"/>
          </ac:spMkLst>
        </pc:spChg>
        <pc:picChg chg="add mod modCrop">
          <ac:chgData name="Whitney J Barrett" userId="bf83a144-7b7f-4a8c-875c-d58f00da8d36" providerId="ADAL" clId="{E74977A8-A4DD-4030-BF93-6F7C0A2A2803}" dt="2024-05-07T04:16:26.561" v="171" actId="1076"/>
          <ac:picMkLst>
            <pc:docMk/>
            <pc:sldMk cId="3824220698" sldId="365"/>
            <ac:picMk id="4" creationId="{4DDF410D-98A4-9650-26D7-FE5C45B27FE8}"/>
          </ac:picMkLst>
        </pc:picChg>
        <pc:picChg chg="add mod">
          <ac:chgData name="Whitney J Barrett" userId="bf83a144-7b7f-4a8c-875c-d58f00da8d36" providerId="ADAL" clId="{E74977A8-A4DD-4030-BF93-6F7C0A2A2803}" dt="2024-05-07T04:18:23.867" v="188"/>
          <ac:picMkLst>
            <pc:docMk/>
            <pc:sldMk cId="3824220698" sldId="365"/>
            <ac:picMk id="6" creationId="{2C706D3E-FDCC-49AE-541D-8311380E7AE0}"/>
          </ac:picMkLst>
        </pc:picChg>
        <pc:picChg chg="add mod">
          <ac:chgData name="Whitney J Barrett" userId="bf83a144-7b7f-4a8c-875c-d58f00da8d36" providerId="ADAL" clId="{E74977A8-A4DD-4030-BF93-6F7C0A2A2803}" dt="2024-05-07T04:21:46.697" v="229" actId="1076"/>
          <ac:picMkLst>
            <pc:docMk/>
            <pc:sldMk cId="3824220698" sldId="365"/>
            <ac:picMk id="8" creationId="{09F85E9E-0940-4A75-E967-86A49CA5EC38}"/>
          </ac:picMkLst>
        </pc:picChg>
      </pc:sldChg>
      <pc:sldChg chg="addSp delSp modSp new del mod">
        <pc:chgData name="Whitney J Barrett" userId="bf83a144-7b7f-4a8c-875c-d58f00da8d36" providerId="ADAL" clId="{E74977A8-A4DD-4030-BF93-6F7C0A2A2803}" dt="2024-05-07T04:25:55.832" v="351" actId="47"/>
        <pc:sldMkLst>
          <pc:docMk/>
          <pc:sldMk cId="4035271447" sldId="366"/>
        </pc:sldMkLst>
        <pc:spChg chg="add del mod">
          <ac:chgData name="Whitney J Barrett" userId="bf83a144-7b7f-4a8c-875c-d58f00da8d36" providerId="ADAL" clId="{E74977A8-A4DD-4030-BF93-6F7C0A2A2803}" dt="2024-05-07T04:23:06.215" v="267" actId="21"/>
          <ac:spMkLst>
            <pc:docMk/>
            <pc:sldMk cId="4035271447" sldId="366"/>
            <ac:spMk id="4" creationId="{E7DF1DD1-253B-20BB-E9CE-49687AD8963B}"/>
          </ac:spMkLst>
        </pc:spChg>
        <pc:spChg chg="add del mod">
          <ac:chgData name="Whitney J Barrett" userId="bf83a144-7b7f-4a8c-875c-d58f00da8d36" providerId="ADAL" clId="{E74977A8-A4DD-4030-BF93-6F7C0A2A2803}" dt="2024-05-07T04:22:44.313" v="264" actId="21"/>
          <ac:spMkLst>
            <pc:docMk/>
            <pc:sldMk cId="4035271447" sldId="366"/>
            <ac:spMk id="5" creationId="{92BC99A3-54E9-7323-F023-C7ECC68328C6}"/>
          </ac:spMkLst>
        </pc:spChg>
        <pc:spChg chg="add del mod">
          <ac:chgData name="Whitney J Barrett" userId="bf83a144-7b7f-4a8c-875c-d58f00da8d36" providerId="ADAL" clId="{E74977A8-A4DD-4030-BF93-6F7C0A2A2803}" dt="2024-05-07T04:23:30.534" v="270" actId="21"/>
          <ac:spMkLst>
            <pc:docMk/>
            <pc:sldMk cId="4035271447" sldId="366"/>
            <ac:spMk id="6" creationId="{90260A54-4238-A34D-7C00-CCCFB12BC72B}"/>
          </ac:spMkLst>
        </pc:spChg>
      </pc:sldChg>
      <pc:sldChg chg="addSp delSp modSp add mod modAnim">
        <pc:chgData name="Whitney J Barrett" userId="bf83a144-7b7f-4a8c-875c-d58f00da8d36" providerId="ADAL" clId="{E74977A8-A4DD-4030-BF93-6F7C0A2A2803}" dt="2024-05-07T04:39:50.838" v="709" actId="478"/>
        <pc:sldMkLst>
          <pc:docMk/>
          <pc:sldMk cId="674643058" sldId="367"/>
        </pc:sldMkLst>
        <pc:spChg chg="mod">
          <ac:chgData name="Whitney J Barrett" userId="bf83a144-7b7f-4a8c-875c-d58f00da8d36" providerId="ADAL" clId="{E74977A8-A4DD-4030-BF93-6F7C0A2A2803}" dt="2024-05-07T04:24:29.922" v="316" actId="20577"/>
          <ac:spMkLst>
            <pc:docMk/>
            <pc:sldMk cId="674643058" sldId="367"/>
            <ac:spMk id="2" creationId="{71861B8B-3836-3201-90E5-3476B3664B63}"/>
          </ac:spMkLst>
        </pc:spChg>
        <pc:spChg chg="mod">
          <ac:chgData name="Whitney J Barrett" userId="bf83a144-7b7f-4a8c-875c-d58f00da8d36" providerId="ADAL" clId="{E74977A8-A4DD-4030-BF93-6F7C0A2A2803}" dt="2024-05-07T04:26:59.798" v="391" actId="20577"/>
          <ac:spMkLst>
            <pc:docMk/>
            <pc:sldMk cId="674643058" sldId="367"/>
            <ac:spMk id="3" creationId="{A3375FE0-21BD-DEDF-0EA8-D55CE2C97C9C}"/>
          </ac:spMkLst>
        </pc:spChg>
        <pc:spChg chg="add mod">
          <ac:chgData name="Whitney J Barrett" userId="bf83a144-7b7f-4a8c-875c-d58f00da8d36" providerId="ADAL" clId="{E74977A8-A4DD-4030-BF93-6F7C0A2A2803}" dt="2024-05-07T04:28:55.056" v="394" actId="1076"/>
          <ac:spMkLst>
            <pc:docMk/>
            <pc:sldMk cId="674643058" sldId="367"/>
            <ac:spMk id="5" creationId="{92BC99A3-54E9-7323-F023-C7ECC68328C6}"/>
          </ac:spMkLst>
        </pc:spChg>
        <pc:spChg chg="add mod">
          <ac:chgData name="Whitney J Barrett" userId="bf83a144-7b7f-4a8c-875c-d58f00da8d36" providerId="ADAL" clId="{E74977A8-A4DD-4030-BF93-6F7C0A2A2803}" dt="2024-05-07T04:24:09.692" v="276" actId="255"/>
          <ac:spMkLst>
            <pc:docMk/>
            <pc:sldMk cId="674643058" sldId="367"/>
            <ac:spMk id="6" creationId="{E7DF1DD1-253B-20BB-E9CE-49687AD8963B}"/>
          </ac:spMkLst>
        </pc:spChg>
        <pc:spChg chg="add mod">
          <ac:chgData name="Whitney J Barrett" userId="bf83a144-7b7f-4a8c-875c-d58f00da8d36" providerId="ADAL" clId="{E74977A8-A4DD-4030-BF93-6F7C0A2A2803}" dt="2024-05-07T04:23:51.590" v="274" actId="255"/>
          <ac:spMkLst>
            <pc:docMk/>
            <pc:sldMk cId="674643058" sldId="367"/>
            <ac:spMk id="9" creationId="{90260A54-4238-A34D-7C00-CCCFB12BC72B}"/>
          </ac:spMkLst>
        </pc:spChg>
        <pc:picChg chg="del mod">
          <ac:chgData name="Whitney J Barrett" userId="bf83a144-7b7f-4a8c-875c-d58f00da8d36" providerId="ADAL" clId="{E74977A8-A4DD-4030-BF93-6F7C0A2A2803}" dt="2024-05-07T04:29:00.735" v="395" actId="478"/>
          <ac:picMkLst>
            <pc:docMk/>
            <pc:sldMk cId="674643058" sldId="367"/>
            <ac:picMk id="8" creationId="{09F85E9E-0940-4A75-E967-86A49CA5EC38}"/>
          </ac:picMkLst>
        </pc:picChg>
        <pc:picChg chg="add del mod">
          <ac:chgData name="Whitney J Barrett" userId="bf83a144-7b7f-4a8c-875c-d58f00da8d36" providerId="ADAL" clId="{E74977A8-A4DD-4030-BF93-6F7C0A2A2803}" dt="2024-05-07T04:39:50.838" v="709" actId="478"/>
          <ac:picMkLst>
            <pc:docMk/>
            <pc:sldMk cId="674643058" sldId="367"/>
            <ac:picMk id="11" creationId="{98EE7D48-28D2-661F-F07E-CD80BB2E062B}"/>
          </ac:picMkLst>
        </pc:picChg>
      </pc:sldChg>
      <pc:sldChg chg="addSp delSp modSp new mod modClrScheme modAnim chgLayout">
        <pc:chgData name="Whitney J Barrett" userId="bf83a144-7b7f-4a8c-875c-d58f00da8d36" providerId="ADAL" clId="{E74977A8-A4DD-4030-BF93-6F7C0A2A2803}" dt="2024-05-07T04:43:17.004" v="885"/>
        <pc:sldMkLst>
          <pc:docMk/>
          <pc:sldMk cId="2249583627" sldId="368"/>
        </pc:sldMkLst>
        <pc:spChg chg="del mod ord">
          <ac:chgData name="Whitney J Barrett" userId="bf83a144-7b7f-4a8c-875c-d58f00da8d36" providerId="ADAL" clId="{E74977A8-A4DD-4030-BF93-6F7C0A2A2803}" dt="2024-05-07T04:41:24.611" v="711" actId="700"/>
          <ac:spMkLst>
            <pc:docMk/>
            <pc:sldMk cId="2249583627" sldId="368"/>
            <ac:spMk id="2" creationId="{D55838C0-6C87-4BE1-96DD-EDBE063ADE86}"/>
          </ac:spMkLst>
        </pc:spChg>
        <pc:spChg chg="del mod ord">
          <ac:chgData name="Whitney J Barrett" userId="bf83a144-7b7f-4a8c-875c-d58f00da8d36" providerId="ADAL" clId="{E74977A8-A4DD-4030-BF93-6F7C0A2A2803}" dt="2024-05-07T04:41:24.611" v="711" actId="700"/>
          <ac:spMkLst>
            <pc:docMk/>
            <pc:sldMk cId="2249583627" sldId="368"/>
            <ac:spMk id="3" creationId="{2997E9AC-8DF7-CEFA-6181-ACCD7A2C2B52}"/>
          </ac:spMkLst>
        </pc:spChg>
        <pc:spChg chg="add mod ord">
          <ac:chgData name="Whitney J Barrett" userId="bf83a144-7b7f-4a8c-875c-d58f00da8d36" providerId="ADAL" clId="{E74977A8-A4DD-4030-BF93-6F7C0A2A2803}" dt="2024-05-07T04:42:01.820" v="878" actId="20577"/>
          <ac:spMkLst>
            <pc:docMk/>
            <pc:sldMk cId="2249583627" sldId="368"/>
            <ac:spMk id="4" creationId="{66403003-ABCD-33FA-9E6D-5FFE3F50698A}"/>
          </ac:spMkLst>
        </pc:spChg>
        <pc:spChg chg="add del mod ord">
          <ac:chgData name="Whitney J Barrett" userId="bf83a144-7b7f-4a8c-875c-d58f00da8d36" providerId="ADAL" clId="{E74977A8-A4DD-4030-BF93-6F7C0A2A2803}" dt="2024-05-07T04:43:06.167" v="884" actId="478"/>
          <ac:spMkLst>
            <pc:docMk/>
            <pc:sldMk cId="2249583627" sldId="368"/>
            <ac:spMk id="5" creationId="{73492A3E-125D-A9C8-8889-F19441786DDF}"/>
          </ac:spMkLst>
        </pc:spChg>
        <pc:picChg chg="add mod">
          <ac:chgData name="Whitney J Barrett" userId="bf83a144-7b7f-4a8c-875c-d58f00da8d36" providerId="ADAL" clId="{E74977A8-A4DD-4030-BF93-6F7C0A2A2803}" dt="2024-05-07T04:42:57.293" v="883" actId="1076"/>
          <ac:picMkLst>
            <pc:docMk/>
            <pc:sldMk cId="2249583627" sldId="368"/>
            <ac:picMk id="6" creationId="{9ECD3871-7D12-1CFF-58C7-2AC196D1D5F5}"/>
          </ac:picMkLst>
        </pc:picChg>
        <pc:picChg chg="add mod">
          <ac:chgData name="Whitney J Barrett" userId="bf83a144-7b7f-4a8c-875c-d58f00da8d36" providerId="ADAL" clId="{E74977A8-A4DD-4030-BF93-6F7C0A2A2803}" dt="2024-05-07T04:42:57.293" v="883" actId="1076"/>
          <ac:picMkLst>
            <pc:docMk/>
            <pc:sldMk cId="2249583627" sldId="368"/>
            <ac:picMk id="7" creationId="{B6716406-BF4C-0A07-B7DF-36C818DF7080}"/>
          </ac:picMkLst>
        </pc:picChg>
      </pc:sldChg>
      <pc:sldChg chg="addSp delSp modSp new mod setBg modClrScheme modAnim chgLayout">
        <pc:chgData name="Whitney J Barrett" userId="bf83a144-7b7f-4a8c-875c-d58f00da8d36" providerId="ADAL" clId="{E74977A8-A4DD-4030-BF93-6F7C0A2A2803}" dt="2024-05-07T04:53:59.320" v="1384" actId="20577"/>
        <pc:sldMkLst>
          <pc:docMk/>
          <pc:sldMk cId="2089501182" sldId="369"/>
        </pc:sldMkLst>
        <pc:spChg chg="del mod ord">
          <ac:chgData name="Whitney J Barrett" userId="bf83a144-7b7f-4a8c-875c-d58f00da8d36" providerId="ADAL" clId="{E74977A8-A4DD-4030-BF93-6F7C0A2A2803}" dt="2024-05-07T04:47:08.929" v="994" actId="700"/>
          <ac:spMkLst>
            <pc:docMk/>
            <pc:sldMk cId="2089501182" sldId="369"/>
            <ac:spMk id="2" creationId="{39C058B5-5A97-C5D4-5DC6-3100B432C56B}"/>
          </ac:spMkLst>
        </pc:spChg>
        <pc:spChg chg="del mod ord">
          <ac:chgData name="Whitney J Barrett" userId="bf83a144-7b7f-4a8c-875c-d58f00da8d36" providerId="ADAL" clId="{E74977A8-A4DD-4030-BF93-6F7C0A2A2803}" dt="2024-05-07T04:47:08.929" v="994" actId="700"/>
          <ac:spMkLst>
            <pc:docMk/>
            <pc:sldMk cId="2089501182" sldId="369"/>
            <ac:spMk id="3" creationId="{EA4E5F92-651C-06F8-32D3-8EEE7C5F42F0}"/>
          </ac:spMkLst>
        </pc:spChg>
        <pc:spChg chg="add mod ord">
          <ac:chgData name="Whitney J Barrett" userId="bf83a144-7b7f-4a8c-875c-d58f00da8d36" providerId="ADAL" clId="{E74977A8-A4DD-4030-BF93-6F7C0A2A2803}" dt="2024-05-07T04:51:51.751" v="1282" actId="26606"/>
          <ac:spMkLst>
            <pc:docMk/>
            <pc:sldMk cId="2089501182" sldId="369"/>
            <ac:spMk id="4" creationId="{1E2E7168-1CAC-3FBE-3F07-8D4E8FD469BE}"/>
          </ac:spMkLst>
        </pc:spChg>
        <pc:spChg chg="add del mod ord">
          <ac:chgData name="Whitney J Barrett" userId="bf83a144-7b7f-4a8c-875c-d58f00da8d36" providerId="ADAL" clId="{E74977A8-A4DD-4030-BF93-6F7C0A2A2803}" dt="2024-05-07T04:51:29.531" v="1280" actId="478"/>
          <ac:spMkLst>
            <pc:docMk/>
            <pc:sldMk cId="2089501182" sldId="369"/>
            <ac:spMk id="5" creationId="{2DEDC8AD-BFC5-C06B-32AC-3F69096D8CCD}"/>
          </ac:spMkLst>
        </pc:spChg>
        <pc:spChg chg="add del mod">
          <ac:chgData name="Whitney J Barrett" userId="bf83a144-7b7f-4a8c-875c-d58f00da8d36" providerId="ADAL" clId="{E74977A8-A4DD-4030-BF93-6F7C0A2A2803}" dt="2024-05-07T04:51:34.584" v="1281" actId="478"/>
          <ac:spMkLst>
            <pc:docMk/>
            <pc:sldMk cId="2089501182" sldId="369"/>
            <ac:spMk id="8" creationId="{373EEED8-3FE9-4657-9DCB-F121F44A9545}"/>
          </ac:spMkLst>
        </pc:spChg>
        <pc:spChg chg="add del">
          <ac:chgData name="Whitney J Barrett" userId="bf83a144-7b7f-4a8c-875c-d58f00da8d36" providerId="ADAL" clId="{E74977A8-A4DD-4030-BF93-6F7C0A2A2803}" dt="2024-05-07T04:51:51.751" v="1282" actId="26606"/>
          <ac:spMkLst>
            <pc:docMk/>
            <pc:sldMk cId="2089501182" sldId="369"/>
            <ac:spMk id="10" creationId="{B6CDA21F-E7AF-4C75-8395-33F58D5B0E45}"/>
          </ac:spMkLst>
        </pc:spChg>
        <pc:spChg chg="add del">
          <ac:chgData name="Whitney J Barrett" userId="bf83a144-7b7f-4a8c-875c-d58f00da8d36" providerId="ADAL" clId="{E74977A8-A4DD-4030-BF93-6F7C0A2A2803}" dt="2024-05-07T04:51:51.751" v="1282" actId="26606"/>
          <ac:spMkLst>
            <pc:docMk/>
            <pc:sldMk cId="2089501182" sldId="369"/>
            <ac:spMk id="17" creationId="{D5B0017B-2ECA-49AF-B397-DC140825DF8D}"/>
          </ac:spMkLst>
        </pc:spChg>
        <pc:spChg chg="add">
          <ac:chgData name="Whitney J Barrett" userId="bf83a144-7b7f-4a8c-875c-d58f00da8d36" providerId="ADAL" clId="{E74977A8-A4DD-4030-BF93-6F7C0A2A2803}" dt="2024-05-07T04:51:51.751" v="1282" actId="26606"/>
          <ac:spMkLst>
            <pc:docMk/>
            <pc:sldMk cId="2089501182" sldId="369"/>
            <ac:spMk id="24" creationId="{637B2035-1FCB-439A-B421-095E136C7E07}"/>
          </ac:spMkLst>
        </pc:spChg>
        <pc:spChg chg="add">
          <ac:chgData name="Whitney J Barrett" userId="bf83a144-7b7f-4a8c-875c-d58f00da8d36" providerId="ADAL" clId="{E74977A8-A4DD-4030-BF93-6F7C0A2A2803}" dt="2024-05-07T04:51:51.751" v="1282" actId="26606"/>
          <ac:spMkLst>
            <pc:docMk/>
            <pc:sldMk cId="2089501182" sldId="369"/>
            <ac:spMk id="26" creationId="{676D6CDF-C512-4739-B158-55EE955EFA39}"/>
          </ac:spMkLst>
        </pc:spChg>
        <pc:grpChg chg="add del">
          <ac:chgData name="Whitney J Barrett" userId="bf83a144-7b7f-4a8c-875c-d58f00da8d36" providerId="ADAL" clId="{E74977A8-A4DD-4030-BF93-6F7C0A2A2803}" dt="2024-05-07T04:51:51.751" v="1282" actId="26606"/>
          <ac:grpSpMkLst>
            <pc:docMk/>
            <pc:sldMk cId="2089501182" sldId="369"/>
            <ac:grpSpMk id="12" creationId="{AE1C45F0-260A-458C-96ED-C1F6D2151219}"/>
          </ac:grpSpMkLst>
        </pc:grpChg>
        <pc:graphicFrameChg chg="add mod modGraphic">
          <ac:chgData name="Whitney J Barrett" userId="bf83a144-7b7f-4a8c-875c-d58f00da8d36" providerId="ADAL" clId="{E74977A8-A4DD-4030-BF93-6F7C0A2A2803}" dt="2024-05-07T04:53:59.320" v="1384" actId="20577"/>
          <ac:graphicFrameMkLst>
            <pc:docMk/>
            <pc:sldMk cId="2089501182" sldId="369"/>
            <ac:graphicFrameMk id="6" creationId="{5C845208-1AE6-65D7-FC4C-B55C218929BD}"/>
          </ac:graphicFrameMkLst>
        </pc:graphicFrameChg>
        <pc:cxnChg chg="add del">
          <ac:chgData name="Whitney J Barrett" userId="bf83a144-7b7f-4a8c-875c-d58f00da8d36" providerId="ADAL" clId="{E74977A8-A4DD-4030-BF93-6F7C0A2A2803}" dt="2024-05-07T04:51:51.751" v="1282" actId="26606"/>
          <ac:cxnSpMkLst>
            <pc:docMk/>
            <pc:sldMk cId="2089501182" sldId="369"/>
            <ac:cxnSpMk id="19" creationId="{6CF1BAF6-AD41-4082-B212-8A1F9A2E8779}"/>
          </ac:cxnSpMkLst>
        </pc:cxnChg>
      </pc:sldChg>
      <pc:sldChg chg="addSp modSp new mod modAnim">
        <pc:chgData name="Whitney J Barrett" userId="bf83a144-7b7f-4a8c-875c-d58f00da8d36" providerId="ADAL" clId="{E74977A8-A4DD-4030-BF93-6F7C0A2A2803}" dt="2024-05-07T04:58:30.612" v="1642"/>
        <pc:sldMkLst>
          <pc:docMk/>
          <pc:sldMk cId="3511141727" sldId="370"/>
        </pc:sldMkLst>
        <pc:spChg chg="mod">
          <ac:chgData name="Whitney J Barrett" userId="bf83a144-7b7f-4a8c-875c-d58f00da8d36" providerId="ADAL" clId="{E74977A8-A4DD-4030-BF93-6F7C0A2A2803}" dt="2024-05-07T04:56:58.566" v="1624" actId="20577"/>
          <ac:spMkLst>
            <pc:docMk/>
            <pc:sldMk cId="3511141727" sldId="370"/>
            <ac:spMk id="2" creationId="{2C5F748B-34AE-C140-51B0-6DFD953134A9}"/>
          </ac:spMkLst>
        </pc:spChg>
        <pc:spChg chg="add mod">
          <ac:chgData name="Whitney J Barrett" userId="bf83a144-7b7f-4a8c-875c-d58f00da8d36" providerId="ADAL" clId="{E74977A8-A4DD-4030-BF93-6F7C0A2A2803}" dt="2024-05-07T04:58:14.478" v="1641" actId="207"/>
          <ac:spMkLst>
            <pc:docMk/>
            <pc:sldMk cId="3511141727" sldId="370"/>
            <ac:spMk id="6" creationId="{60162D54-331F-5526-F1FD-4BD199CA7B21}"/>
          </ac:spMkLst>
        </pc:spChg>
        <pc:graphicFrameChg chg="add mod">
          <ac:chgData name="Whitney J Barrett" userId="bf83a144-7b7f-4a8c-875c-d58f00da8d36" providerId="ADAL" clId="{E74977A8-A4DD-4030-BF93-6F7C0A2A2803}" dt="2024-05-07T04:55:01.346" v="1389"/>
          <ac:graphicFrameMkLst>
            <pc:docMk/>
            <pc:sldMk cId="3511141727" sldId="370"/>
            <ac:graphicFrameMk id="4" creationId="{4DD0D07C-1C52-F14F-AC20-C2F8EFA93E19}"/>
          </ac:graphicFrameMkLst>
        </pc:graphicFrameChg>
        <pc:graphicFrameChg chg="add mod">
          <ac:chgData name="Whitney J Barrett" userId="bf83a144-7b7f-4a8c-875c-d58f00da8d36" providerId="ADAL" clId="{E74977A8-A4DD-4030-BF93-6F7C0A2A2803}" dt="2024-05-07T04:57:49.276" v="1639" actId="12100"/>
          <ac:graphicFrameMkLst>
            <pc:docMk/>
            <pc:sldMk cId="3511141727" sldId="370"/>
            <ac:graphicFrameMk id="5" creationId="{F6D47753-8179-23A5-EEFE-E3127A75E742}"/>
          </ac:graphicFrameMkLst>
        </pc:graphicFrameChg>
      </pc:sldChg>
      <pc:sldChg chg="modSp add mod">
        <pc:chgData name="Whitney J Barrett" userId="bf83a144-7b7f-4a8c-875c-d58f00da8d36" providerId="ADAL" clId="{E74977A8-A4DD-4030-BF93-6F7C0A2A2803}" dt="2024-05-07T05:14:07.122" v="1773" actId="20577"/>
        <pc:sldMkLst>
          <pc:docMk/>
          <pc:sldMk cId="2581423549" sldId="371"/>
        </pc:sldMkLst>
        <pc:spChg chg="mod">
          <ac:chgData name="Whitney J Barrett" userId="bf83a144-7b7f-4a8c-875c-d58f00da8d36" providerId="ADAL" clId="{E74977A8-A4DD-4030-BF93-6F7C0A2A2803}" dt="2024-05-07T05:01:27.747" v="1679" actId="20577"/>
          <ac:spMkLst>
            <pc:docMk/>
            <pc:sldMk cId="2581423549" sldId="371"/>
            <ac:spMk id="2" creationId="{67B0C369-2E2C-555F-7E22-78A7FE36CED8}"/>
          </ac:spMkLst>
        </pc:spChg>
        <pc:spChg chg="mod">
          <ac:chgData name="Whitney J Barrett" userId="bf83a144-7b7f-4a8c-875c-d58f00da8d36" providerId="ADAL" clId="{E74977A8-A4DD-4030-BF93-6F7C0A2A2803}" dt="2024-05-07T05:14:07.122" v="1773" actId="20577"/>
          <ac:spMkLst>
            <pc:docMk/>
            <pc:sldMk cId="2581423549" sldId="371"/>
            <ac:spMk id="4" creationId="{6AF51EA1-2108-02C5-F8DA-BA79AACF4B2D}"/>
          </ac:spMkLst>
        </pc:spChg>
      </pc:sldChg>
      <pc:sldChg chg="addSp delSp add del setBg delDesignElem">
        <pc:chgData name="Whitney J Barrett" userId="bf83a144-7b7f-4a8c-875c-d58f00da8d36" providerId="ADAL" clId="{E74977A8-A4DD-4030-BF93-6F7C0A2A2803}" dt="2024-05-07T05:01:19.592" v="1659"/>
        <pc:sldMkLst>
          <pc:docMk/>
          <pc:sldMk cId="3645075819" sldId="371"/>
        </pc:sldMkLst>
        <pc:spChg chg="add del">
          <ac:chgData name="Whitney J Barrett" userId="bf83a144-7b7f-4a8c-875c-d58f00da8d36" providerId="ADAL" clId="{E74977A8-A4DD-4030-BF93-6F7C0A2A2803}" dt="2024-05-07T05:01:19.592" v="1659"/>
          <ac:spMkLst>
            <pc:docMk/>
            <pc:sldMk cId="3645075819" sldId="371"/>
            <ac:spMk id="10" creationId="{B6924B03-77BD-EAE3-2854-43363FF8E6BB}"/>
          </ac:spMkLst>
        </pc:spChg>
        <pc:spChg chg="add del">
          <ac:chgData name="Whitney J Barrett" userId="bf83a144-7b7f-4a8c-875c-d58f00da8d36" providerId="ADAL" clId="{E74977A8-A4DD-4030-BF93-6F7C0A2A2803}" dt="2024-05-07T05:01:19.592" v="1659"/>
          <ac:spMkLst>
            <pc:docMk/>
            <pc:sldMk cId="3645075819" sldId="371"/>
            <ac:spMk id="12" creationId="{4D60F200-5EB0-B223-2439-C96C67F0FEE1}"/>
          </ac:spMkLst>
        </pc:spChg>
        <pc:spChg chg="add del">
          <ac:chgData name="Whitney J Barrett" userId="bf83a144-7b7f-4a8c-875c-d58f00da8d36" providerId="ADAL" clId="{E74977A8-A4DD-4030-BF93-6F7C0A2A2803}" dt="2024-05-07T05:01:19.592" v="1659"/>
          <ac:spMkLst>
            <pc:docMk/>
            <pc:sldMk cId="3645075819" sldId="371"/>
            <ac:spMk id="14" creationId="{1740453C-744F-DB3A-47EC-15EACE1DC117}"/>
          </ac:spMkLst>
        </pc:spChg>
        <pc:spChg chg="add del">
          <ac:chgData name="Whitney J Barrett" userId="bf83a144-7b7f-4a8c-875c-d58f00da8d36" providerId="ADAL" clId="{E74977A8-A4DD-4030-BF93-6F7C0A2A2803}" dt="2024-05-07T05:01:19.592" v="1659"/>
          <ac:spMkLst>
            <pc:docMk/>
            <pc:sldMk cId="3645075819" sldId="371"/>
            <ac:spMk id="16" creationId="{01EB5855-8EB7-1AE5-9030-5D0AA3C1AF4B}"/>
          </ac:spMkLst>
        </pc:spChg>
      </pc:sldChg>
      <pc:sldChg chg="addSp delSp modSp new mod addAnim delAnim modAnim">
        <pc:chgData name="Whitney J Barrett" userId="bf83a144-7b7f-4a8c-875c-d58f00da8d36" providerId="ADAL" clId="{E74977A8-A4DD-4030-BF93-6F7C0A2A2803}" dt="2024-05-07T05:20:09.317" v="1804" actId="207"/>
        <pc:sldMkLst>
          <pc:docMk/>
          <pc:sldMk cId="3773999416" sldId="372"/>
        </pc:sldMkLst>
        <pc:spChg chg="add del mod">
          <ac:chgData name="Whitney J Barrett" userId="bf83a144-7b7f-4a8c-875c-d58f00da8d36" providerId="ADAL" clId="{E74977A8-A4DD-4030-BF93-6F7C0A2A2803}" dt="2024-05-07T05:15:30.598" v="1774" actId="478"/>
          <ac:spMkLst>
            <pc:docMk/>
            <pc:sldMk cId="3773999416" sldId="372"/>
            <ac:spMk id="5" creationId="{0C41182E-6D16-431F-1F76-9BD4FD9CF1BD}"/>
          </ac:spMkLst>
        </pc:spChg>
        <pc:spChg chg="add del mod">
          <ac:chgData name="Whitney J Barrett" userId="bf83a144-7b7f-4a8c-875c-d58f00da8d36" providerId="ADAL" clId="{E74977A8-A4DD-4030-BF93-6F7C0A2A2803}" dt="2024-05-07T05:15:30.598" v="1774" actId="478"/>
          <ac:spMkLst>
            <pc:docMk/>
            <pc:sldMk cId="3773999416" sldId="372"/>
            <ac:spMk id="6" creationId="{1D89CD0A-DA21-7257-D06F-F78944CB7849}"/>
          </ac:spMkLst>
        </pc:spChg>
        <pc:spChg chg="add mod">
          <ac:chgData name="Whitney J Barrett" userId="bf83a144-7b7f-4a8c-875c-d58f00da8d36" providerId="ADAL" clId="{E74977A8-A4DD-4030-BF93-6F7C0A2A2803}" dt="2024-05-07T05:02:48.624" v="1686" actId="1076"/>
          <ac:spMkLst>
            <pc:docMk/>
            <pc:sldMk cId="3773999416" sldId="372"/>
            <ac:spMk id="9" creationId="{BBC60931-B55A-37D9-A3DB-2FD23C8A64FE}"/>
          </ac:spMkLst>
        </pc:spChg>
        <pc:spChg chg="add mod">
          <ac:chgData name="Whitney J Barrett" userId="bf83a144-7b7f-4a8c-875c-d58f00da8d36" providerId="ADAL" clId="{E74977A8-A4DD-4030-BF93-6F7C0A2A2803}" dt="2024-05-07T05:02:48.624" v="1686" actId="1076"/>
          <ac:spMkLst>
            <pc:docMk/>
            <pc:sldMk cId="3773999416" sldId="372"/>
            <ac:spMk id="10" creationId="{DA505D28-6A8B-C60E-33ED-F46485A6C612}"/>
          </ac:spMkLst>
        </pc:spChg>
        <pc:spChg chg="add mod">
          <ac:chgData name="Whitney J Barrett" userId="bf83a144-7b7f-4a8c-875c-d58f00da8d36" providerId="ADAL" clId="{E74977A8-A4DD-4030-BF93-6F7C0A2A2803}" dt="2024-05-07T05:02:48.624" v="1686" actId="1076"/>
          <ac:spMkLst>
            <pc:docMk/>
            <pc:sldMk cId="3773999416" sldId="372"/>
            <ac:spMk id="11" creationId="{869100F9-975A-D157-EDB4-36E2DABD5297}"/>
          </ac:spMkLst>
        </pc:spChg>
        <pc:spChg chg="add del mod ord">
          <ac:chgData name="Whitney J Barrett" userId="bf83a144-7b7f-4a8c-875c-d58f00da8d36" providerId="ADAL" clId="{E74977A8-A4DD-4030-BF93-6F7C0A2A2803}" dt="2024-05-07T05:20:09.317" v="1804" actId="207"/>
          <ac:spMkLst>
            <pc:docMk/>
            <pc:sldMk cId="3773999416" sldId="372"/>
            <ac:spMk id="13" creationId="{F7D3F00B-8ED2-CCE2-205E-F76C5D9BCE3F}"/>
          </ac:spMkLst>
        </pc:spChg>
        <pc:spChg chg="add del mod">
          <ac:chgData name="Whitney J Barrett" userId="bf83a144-7b7f-4a8c-875c-d58f00da8d36" providerId="ADAL" clId="{E74977A8-A4DD-4030-BF93-6F7C0A2A2803}" dt="2024-05-07T05:16:01.163" v="1778" actId="1076"/>
          <ac:spMkLst>
            <pc:docMk/>
            <pc:sldMk cId="3773999416" sldId="372"/>
            <ac:spMk id="14" creationId="{CEDB2A28-D212-B41C-7D7F-271A980104F8}"/>
          </ac:spMkLst>
        </pc:spChg>
        <pc:spChg chg="add del mod">
          <ac:chgData name="Whitney J Barrett" userId="bf83a144-7b7f-4a8c-875c-d58f00da8d36" providerId="ADAL" clId="{E74977A8-A4DD-4030-BF93-6F7C0A2A2803}" dt="2024-05-07T05:03:24.004" v="1693" actId="478"/>
          <ac:spMkLst>
            <pc:docMk/>
            <pc:sldMk cId="3773999416" sldId="372"/>
            <ac:spMk id="15" creationId="{7ABCFC21-5110-FE96-33CB-E95DAA0E0844}"/>
          </ac:spMkLst>
        </pc:spChg>
        <pc:spChg chg="add del mod">
          <ac:chgData name="Whitney J Barrett" userId="bf83a144-7b7f-4a8c-875c-d58f00da8d36" providerId="ADAL" clId="{E74977A8-A4DD-4030-BF93-6F7C0A2A2803}" dt="2024-05-07T05:15:38.926" v="1775" actId="478"/>
          <ac:spMkLst>
            <pc:docMk/>
            <pc:sldMk cId="3773999416" sldId="372"/>
            <ac:spMk id="21" creationId="{AC6E08A4-5DD3-0781-AEDE-16424868E75E}"/>
          </ac:spMkLst>
        </pc:spChg>
        <pc:spChg chg="add del mod ord">
          <ac:chgData name="Whitney J Barrett" userId="bf83a144-7b7f-4a8c-875c-d58f00da8d36" providerId="ADAL" clId="{E74977A8-A4DD-4030-BF93-6F7C0A2A2803}" dt="2024-05-07T05:15:38.926" v="1775" actId="478"/>
          <ac:spMkLst>
            <pc:docMk/>
            <pc:sldMk cId="3773999416" sldId="372"/>
            <ac:spMk id="22" creationId="{FAA599E8-6505-B739-F42D-CA8B38753ABF}"/>
          </ac:spMkLst>
        </pc:spChg>
        <pc:spChg chg="add mod">
          <ac:chgData name="Whitney J Barrett" userId="bf83a144-7b7f-4a8c-875c-d58f00da8d36" providerId="ADAL" clId="{E74977A8-A4DD-4030-BF93-6F7C0A2A2803}" dt="2024-05-07T05:19:06.721" v="1783"/>
          <ac:spMkLst>
            <pc:docMk/>
            <pc:sldMk cId="3773999416" sldId="372"/>
            <ac:spMk id="27" creationId="{F8333633-B1CA-BAC9-70AF-08F39979592A}"/>
          </ac:spMkLst>
        </pc:spChg>
        <pc:picChg chg="add del mod">
          <ac:chgData name="Whitney J Barrett" userId="bf83a144-7b7f-4a8c-875c-d58f00da8d36" providerId="ADAL" clId="{E74977A8-A4DD-4030-BF93-6F7C0A2A2803}" dt="2024-05-07T05:15:30.598" v="1774" actId="478"/>
          <ac:picMkLst>
            <pc:docMk/>
            <pc:sldMk cId="3773999416" sldId="372"/>
            <ac:picMk id="4" creationId="{1D26E56B-1F48-168E-1525-D8549DA274E3}"/>
          </ac:picMkLst>
        </pc:picChg>
        <pc:picChg chg="add del mod ord">
          <ac:chgData name="Whitney J Barrett" userId="bf83a144-7b7f-4a8c-875c-d58f00da8d36" providerId="ADAL" clId="{E74977A8-A4DD-4030-BF93-6F7C0A2A2803}" dt="2024-05-07T05:15:30.598" v="1774" actId="478"/>
          <ac:picMkLst>
            <pc:docMk/>
            <pc:sldMk cId="3773999416" sldId="372"/>
            <ac:picMk id="7" creationId="{DA0AB141-8E0E-591C-BD4F-3B80E5502D40}"/>
          </ac:picMkLst>
        </pc:picChg>
        <pc:picChg chg="add mod">
          <ac:chgData name="Whitney J Barrett" userId="bf83a144-7b7f-4a8c-875c-d58f00da8d36" providerId="ADAL" clId="{E74977A8-A4DD-4030-BF93-6F7C0A2A2803}" dt="2024-05-07T05:02:48.624" v="1686" actId="1076"/>
          <ac:picMkLst>
            <pc:docMk/>
            <pc:sldMk cId="3773999416" sldId="372"/>
            <ac:picMk id="8" creationId="{D45F6CAB-567E-2CDC-5B37-A50633EA7E7C}"/>
          </ac:picMkLst>
        </pc:picChg>
        <pc:picChg chg="add del mod">
          <ac:chgData name="Whitney J Barrett" userId="bf83a144-7b7f-4a8c-875c-d58f00da8d36" providerId="ADAL" clId="{E74977A8-A4DD-4030-BF93-6F7C0A2A2803}" dt="2024-05-07T05:16:01.163" v="1778" actId="1076"/>
          <ac:picMkLst>
            <pc:docMk/>
            <pc:sldMk cId="3773999416" sldId="372"/>
            <ac:picMk id="12" creationId="{F024CBB1-3C5D-4E93-90B6-4B054A9CCAB3}"/>
          </ac:picMkLst>
        </pc:picChg>
        <pc:picChg chg="add del mod">
          <ac:chgData name="Whitney J Barrett" userId="bf83a144-7b7f-4a8c-875c-d58f00da8d36" providerId="ADAL" clId="{E74977A8-A4DD-4030-BF93-6F7C0A2A2803}" dt="2024-05-07T05:15:44.957" v="1777" actId="478"/>
          <ac:picMkLst>
            <pc:docMk/>
            <pc:sldMk cId="3773999416" sldId="372"/>
            <ac:picMk id="17" creationId="{0FB518BE-3956-89BF-9524-D7A26EDE947A}"/>
          </ac:picMkLst>
        </pc:picChg>
        <pc:picChg chg="add mod">
          <ac:chgData name="Whitney J Barrett" userId="bf83a144-7b7f-4a8c-875c-d58f00da8d36" providerId="ADAL" clId="{E74977A8-A4DD-4030-BF93-6F7C0A2A2803}" dt="2024-05-07T05:16:07.049" v="1779" actId="1076"/>
          <ac:picMkLst>
            <pc:docMk/>
            <pc:sldMk cId="3773999416" sldId="372"/>
            <ac:picMk id="19" creationId="{246C6168-CE7B-7970-89BE-0827072CFE0C}"/>
          </ac:picMkLst>
        </pc:picChg>
        <pc:picChg chg="add del mod">
          <ac:chgData name="Whitney J Barrett" userId="bf83a144-7b7f-4a8c-875c-d58f00da8d36" providerId="ADAL" clId="{E74977A8-A4DD-4030-BF93-6F7C0A2A2803}" dt="2024-05-07T05:15:38.926" v="1775" actId="478"/>
          <ac:picMkLst>
            <pc:docMk/>
            <pc:sldMk cId="3773999416" sldId="372"/>
            <ac:picMk id="20" creationId="{F8C0BB5B-026C-754C-1680-C95A3A190C48}"/>
          </ac:picMkLst>
        </pc:picChg>
        <pc:picChg chg="add del mod">
          <ac:chgData name="Whitney J Barrett" userId="bf83a144-7b7f-4a8c-875c-d58f00da8d36" providerId="ADAL" clId="{E74977A8-A4DD-4030-BF93-6F7C0A2A2803}" dt="2024-05-07T05:15:38.926" v="1775" actId="478"/>
          <ac:picMkLst>
            <pc:docMk/>
            <pc:sldMk cId="3773999416" sldId="372"/>
            <ac:picMk id="23" creationId="{29DA11AC-348A-6E2D-04DF-CA2592F67F57}"/>
          </ac:picMkLst>
        </pc:picChg>
        <pc:picChg chg="add del mod">
          <ac:chgData name="Whitney J Barrett" userId="bf83a144-7b7f-4a8c-875c-d58f00da8d36" providerId="ADAL" clId="{E74977A8-A4DD-4030-BF93-6F7C0A2A2803}" dt="2024-05-07T05:15:42.441" v="1776" actId="478"/>
          <ac:picMkLst>
            <pc:docMk/>
            <pc:sldMk cId="3773999416" sldId="372"/>
            <ac:picMk id="24" creationId="{57C423D8-3D6D-FF77-B53A-AE88683DF1F3}"/>
          </ac:picMkLst>
        </pc:picChg>
        <pc:picChg chg="add mod ord">
          <ac:chgData name="Whitney J Barrett" userId="bf83a144-7b7f-4a8c-875c-d58f00da8d36" providerId="ADAL" clId="{E74977A8-A4DD-4030-BF93-6F7C0A2A2803}" dt="2024-05-07T05:19:26.101" v="1787" actId="171"/>
          <ac:picMkLst>
            <pc:docMk/>
            <pc:sldMk cId="3773999416" sldId="372"/>
            <ac:picMk id="26" creationId="{CD771D86-33AA-7ED1-F47C-BE0D7A85D29D}"/>
          </ac:picMkLst>
        </pc:picChg>
      </pc:sldChg>
      <pc:sldChg chg="add">
        <pc:chgData name="Whitney J Barrett" userId="bf83a144-7b7f-4a8c-875c-d58f00da8d36" providerId="ADAL" clId="{E74977A8-A4DD-4030-BF93-6F7C0A2A2803}" dt="2024-05-07T05:11:05.857" v="1727"/>
        <pc:sldMkLst>
          <pc:docMk/>
          <pc:sldMk cId="2236821134" sldId="373"/>
        </pc:sldMkLst>
      </pc:sldChg>
    </pc:docChg>
  </pc:docChgLst>
</pc:chgInfo>
</file>

<file path=ppt/diagrams/_rels/data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C6930-34D6-4019-AA94-324E4F8D49A2}"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7D4031F5-E23E-4E66-875F-E0C4078987E7}">
      <dgm:prSet phldrT="[Text]"/>
      <dgm:spPr/>
      <dgm:t>
        <a:bodyPr/>
        <a:lstStyle/>
        <a:p>
          <a:r>
            <a:rPr lang="en-US" dirty="0"/>
            <a:t>Liver	</a:t>
          </a:r>
        </a:p>
      </dgm:t>
    </dgm:pt>
    <dgm:pt modelId="{B739EC26-1E3E-4450-9B07-C6BEC236CD15}" type="parTrans" cxnId="{59FAE66B-AB6A-499A-84CA-53CEC4EE1515}">
      <dgm:prSet/>
      <dgm:spPr/>
      <dgm:t>
        <a:bodyPr/>
        <a:lstStyle/>
        <a:p>
          <a:endParaRPr lang="en-US"/>
        </a:p>
      </dgm:t>
    </dgm:pt>
    <dgm:pt modelId="{7573709C-1E3D-4883-A99F-10B7FB25310C}" type="sibTrans" cxnId="{59FAE66B-AB6A-499A-84CA-53CEC4EE1515}">
      <dgm:prSet/>
      <dgm:spPr/>
      <dgm:t>
        <a:bodyPr/>
        <a:lstStyle/>
        <a:p>
          <a:endParaRPr lang="en-US"/>
        </a:p>
      </dgm:t>
    </dgm:pt>
    <dgm:pt modelId="{D6E01469-0BDD-49E8-933E-4DB8D73BCE3A}">
      <dgm:prSet phldrT="[Text]"/>
      <dgm:spPr/>
      <dgm:t>
        <a:bodyPr/>
        <a:lstStyle/>
        <a:p>
          <a:r>
            <a:rPr lang="en-US" dirty="0"/>
            <a:t>Clotting Factors</a:t>
          </a:r>
        </a:p>
      </dgm:t>
    </dgm:pt>
    <dgm:pt modelId="{5A3709C9-97A4-4CB0-A6EA-4C0EAC2C5087}" type="parTrans" cxnId="{254EC324-84B9-4751-9003-4742879A7440}">
      <dgm:prSet/>
      <dgm:spPr/>
      <dgm:t>
        <a:bodyPr/>
        <a:lstStyle/>
        <a:p>
          <a:endParaRPr lang="en-US"/>
        </a:p>
      </dgm:t>
    </dgm:pt>
    <dgm:pt modelId="{70A7F876-221D-4EE8-A746-6815BA66CC19}" type="sibTrans" cxnId="{254EC324-84B9-4751-9003-4742879A7440}">
      <dgm:prSet/>
      <dgm:spPr/>
      <dgm:t>
        <a:bodyPr/>
        <a:lstStyle/>
        <a:p>
          <a:endParaRPr lang="en-US"/>
        </a:p>
      </dgm:t>
    </dgm:pt>
    <dgm:pt modelId="{FA0F3AFE-B9DF-4F90-924D-90741696E1E0}">
      <dgm:prSet phldrT="[Text]"/>
      <dgm:spPr/>
      <dgm:t>
        <a:bodyPr/>
        <a:lstStyle/>
        <a:p>
          <a:r>
            <a:rPr lang="en-US" dirty="0"/>
            <a:t>Heart</a:t>
          </a:r>
        </a:p>
      </dgm:t>
    </dgm:pt>
    <dgm:pt modelId="{37B3EEEE-3B29-4A9F-850E-73EF65D34438}" type="parTrans" cxnId="{5C082481-CC27-49D5-BD1B-81F35E6CDE5F}">
      <dgm:prSet/>
      <dgm:spPr/>
      <dgm:t>
        <a:bodyPr/>
        <a:lstStyle/>
        <a:p>
          <a:endParaRPr lang="en-US"/>
        </a:p>
      </dgm:t>
    </dgm:pt>
    <dgm:pt modelId="{8535F696-5ABC-4A27-A0B9-9567DA24BE71}" type="sibTrans" cxnId="{5C082481-CC27-49D5-BD1B-81F35E6CDE5F}">
      <dgm:prSet/>
      <dgm:spPr/>
      <dgm:t>
        <a:bodyPr/>
        <a:lstStyle/>
        <a:p>
          <a:endParaRPr lang="en-US"/>
        </a:p>
      </dgm:t>
    </dgm:pt>
    <dgm:pt modelId="{C083315C-0FD3-4B1E-BCBC-A01528C80971}">
      <dgm:prSet phldrT="[Text]"/>
      <dgm:spPr/>
      <dgm:t>
        <a:bodyPr/>
        <a:lstStyle/>
        <a:p>
          <a:r>
            <a:rPr lang="en-US" dirty="0"/>
            <a:t>Potassium </a:t>
          </a:r>
        </a:p>
      </dgm:t>
    </dgm:pt>
    <dgm:pt modelId="{50DE09EC-1CCF-4E30-B7EC-8FFCBC4EB890}" type="parTrans" cxnId="{361F7BE0-1330-4AE2-A6C5-5CF12E05484A}">
      <dgm:prSet/>
      <dgm:spPr/>
      <dgm:t>
        <a:bodyPr/>
        <a:lstStyle/>
        <a:p>
          <a:endParaRPr lang="en-US"/>
        </a:p>
      </dgm:t>
    </dgm:pt>
    <dgm:pt modelId="{71374334-DF0E-42F2-A77C-9E757815BCC9}" type="sibTrans" cxnId="{361F7BE0-1330-4AE2-A6C5-5CF12E05484A}">
      <dgm:prSet/>
      <dgm:spPr/>
      <dgm:t>
        <a:bodyPr/>
        <a:lstStyle/>
        <a:p>
          <a:endParaRPr lang="en-US"/>
        </a:p>
      </dgm:t>
    </dgm:pt>
    <dgm:pt modelId="{B5631DDA-0EB4-4D74-A425-53C7D963F93D}">
      <dgm:prSet phldrT="[Text]"/>
      <dgm:spPr/>
      <dgm:t>
        <a:bodyPr/>
        <a:lstStyle/>
        <a:p>
          <a:r>
            <a:rPr lang="en-US" dirty="0"/>
            <a:t>Glucose Storage</a:t>
          </a:r>
        </a:p>
      </dgm:t>
    </dgm:pt>
    <dgm:pt modelId="{C767AA0E-2D8F-464F-9E2F-61501DD18634}" type="parTrans" cxnId="{56E5E0F5-B48B-47B5-ACDC-60AB227FCF22}">
      <dgm:prSet/>
      <dgm:spPr/>
      <dgm:t>
        <a:bodyPr/>
        <a:lstStyle/>
        <a:p>
          <a:endParaRPr lang="en-US"/>
        </a:p>
      </dgm:t>
    </dgm:pt>
    <dgm:pt modelId="{0262B640-6BD0-4F45-AF91-A35CB687F13C}" type="sibTrans" cxnId="{56E5E0F5-B48B-47B5-ACDC-60AB227FCF22}">
      <dgm:prSet/>
      <dgm:spPr/>
      <dgm:t>
        <a:bodyPr/>
        <a:lstStyle/>
        <a:p>
          <a:endParaRPr lang="en-US"/>
        </a:p>
      </dgm:t>
    </dgm:pt>
    <dgm:pt modelId="{258F48F0-FA05-4BC2-8427-4EE388FFFB7C}">
      <dgm:prSet phldrT="[Text]"/>
      <dgm:spPr/>
      <dgm:t>
        <a:bodyPr/>
        <a:lstStyle/>
        <a:p>
          <a:r>
            <a:rPr lang="en-US" dirty="0"/>
            <a:t>Brain </a:t>
          </a:r>
        </a:p>
      </dgm:t>
    </dgm:pt>
    <dgm:pt modelId="{2F5AEBEA-FA04-48F2-A3E8-395448A32F54}" type="parTrans" cxnId="{F1A5BE94-C83B-4351-A732-31A5209D57F4}">
      <dgm:prSet/>
      <dgm:spPr/>
      <dgm:t>
        <a:bodyPr/>
        <a:lstStyle/>
        <a:p>
          <a:endParaRPr lang="en-US"/>
        </a:p>
      </dgm:t>
    </dgm:pt>
    <dgm:pt modelId="{E63FFCE8-7AE4-4823-B216-66BA44C26B0A}" type="sibTrans" cxnId="{F1A5BE94-C83B-4351-A732-31A5209D57F4}">
      <dgm:prSet/>
      <dgm:spPr/>
      <dgm:t>
        <a:bodyPr/>
        <a:lstStyle/>
        <a:p>
          <a:endParaRPr lang="en-US"/>
        </a:p>
      </dgm:t>
    </dgm:pt>
    <dgm:pt modelId="{4272FE20-753A-4BF4-9520-F4068AA70A7B}">
      <dgm:prSet phldrT="[Text]"/>
      <dgm:spPr/>
      <dgm:t>
        <a:bodyPr/>
        <a:lstStyle/>
        <a:p>
          <a:r>
            <a:rPr lang="en-US" dirty="0"/>
            <a:t>Electrolytes</a:t>
          </a:r>
        </a:p>
      </dgm:t>
    </dgm:pt>
    <dgm:pt modelId="{83D2B1CE-20C8-43A8-A953-99434FF96FDE}" type="parTrans" cxnId="{1E8A1E64-63B5-4F05-BD28-8AA481A8076D}">
      <dgm:prSet/>
      <dgm:spPr/>
      <dgm:t>
        <a:bodyPr/>
        <a:lstStyle/>
        <a:p>
          <a:endParaRPr lang="en-US"/>
        </a:p>
      </dgm:t>
    </dgm:pt>
    <dgm:pt modelId="{074788A5-515C-4EE0-B07E-F9FBD2E89D6D}" type="sibTrans" cxnId="{1E8A1E64-63B5-4F05-BD28-8AA481A8076D}">
      <dgm:prSet/>
      <dgm:spPr/>
      <dgm:t>
        <a:bodyPr/>
        <a:lstStyle/>
        <a:p>
          <a:endParaRPr lang="en-US"/>
        </a:p>
      </dgm:t>
    </dgm:pt>
    <dgm:pt modelId="{6494E153-7085-471A-ADE5-D4E5ABD40DB1}">
      <dgm:prSet phldrT="[Text]"/>
      <dgm:spPr/>
      <dgm:t>
        <a:bodyPr/>
        <a:lstStyle/>
        <a:p>
          <a:r>
            <a:rPr lang="en-US" dirty="0"/>
            <a:t>Magnesium</a:t>
          </a:r>
        </a:p>
      </dgm:t>
    </dgm:pt>
    <dgm:pt modelId="{6A665BBA-5EFE-40AF-A538-121B4D57E6BC}" type="parTrans" cxnId="{5C6D2075-8418-4D13-BD8C-18202A39AA7E}">
      <dgm:prSet/>
      <dgm:spPr/>
      <dgm:t>
        <a:bodyPr/>
        <a:lstStyle/>
        <a:p>
          <a:endParaRPr lang="en-US"/>
        </a:p>
      </dgm:t>
    </dgm:pt>
    <dgm:pt modelId="{A6063974-EBC9-49A9-9784-3E9CBF6696CE}" type="sibTrans" cxnId="{5C6D2075-8418-4D13-BD8C-18202A39AA7E}">
      <dgm:prSet/>
      <dgm:spPr/>
      <dgm:t>
        <a:bodyPr/>
        <a:lstStyle/>
        <a:p>
          <a:endParaRPr lang="en-US"/>
        </a:p>
      </dgm:t>
    </dgm:pt>
    <dgm:pt modelId="{A03D3EA9-420A-4DFE-B2EE-309B59E00CCF}">
      <dgm:prSet phldrT="[Text]"/>
      <dgm:spPr/>
      <dgm:t>
        <a:bodyPr/>
        <a:lstStyle/>
        <a:p>
          <a:r>
            <a:rPr lang="en-US" dirty="0"/>
            <a:t>Holiday Heart</a:t>
          </a:r>
        </a:p>
      </dgm:t>
    </dgm:pt>
    <dgm:pt modelId="{7B9E44D7-A997-4A0C-A6AE-8E28FF31AA93}" type="parTrans" cxnId="{69618EA3-6891-4A7B-84EB-F3D43F062ED1}">
      <dgm:prSet/>
      <dgm:spPr/>
      <dgm:t>
        <a:bodyPr/>
        <a:lstStyle/>
        <a:p>
          <a:endParaRPr lang="en-US"/>
        </a:p>
      </dgm:t>
    </dgm:pt>
    <dgm:pt modelId="{86989ABF-5B5A-400A-A715-BF8B5794E5EA}" type="sibTrans" cxnId="{69618EA3-6891-4A7B-84EB-F3D43F062ED1}">
      <dgm:prSet/>
      <dgm:spPr/>
      <dgm:t>
        <a:bodyPr/>
        <a:lstStyle/>
        <a:p>
          <a:endParaRPr lang="en-US"/>
        </a:p>
      </dgm:t>
    </dgm:pt>
    <dgm:pt modelId="{235964B2-F95E-4D73-89F2-0122ACB8FA86}">
      <dgm:prSet phldrT="[Text]"/>
      <dgm:spPr/>
      <dgm:t>
        <a:bodyPr/>
        <a:lstStyle/>
        <a:p>
          <a:r>
            <a:rPr lang="en-US" dirty="0"/>
            <a:t>Dysrhythmias</a:t>
          </a:r>
        </a:p>
      </dgm:t>
    </dgm:pt>
    <dgm:pt modelId="{AB16AC91-524E-4992-8FBC-6224556C351D}" type="parTrans" cxnId="{6968A84A-86FA-426F-880A-0EC79D5F5B16}">
      <dgm:prSet/>
      <dgm:spPr/>
      <dgm:t>
        <a:bodyPr/>
        <a:lstStyle/>
        <a:p>
          <a:endParaRPr lang="en-US"/>
        </a:p>
      </dgm:t>
    </dgm:pt>
    <dgm:pt modelId="{D511705F-9A93-49D5-8EC9-F4A49428423B}" type="sibTrans" cxnId="{6968A84A-86FA-426F-880A-0EC79D5F5B16}">
      <dgm:prSet/>
      <dgm:spPr/>
      <dgm:t>
        <a:bodyPr/>
        <a:lstStyle/>
        <a:p>
          <a:endParaRPr lang="en-US"/>
        </a:p>
      </dgm:t>
    </dgm:pt>
    <dgm:pt modelId="{8C307903-38E2-48CE-BF61-8A32FC971856}">
      <dgm:prSet phldrT="[Text]"/>
      <dgm:spPr/>
      <dgm:t>
        <a:bodyPr/>
        <a:lstStyle/>
        <a:p>
          <a:r>
            <a:rPr lang="en-US" dirty="0"/>
            <a:t>Atrophy/shrinks</a:t>
          </a:r>
        </a:p>
      </dgm:t>
    </dgm:pt>
    <dgm:pt modelId="{08FEB856-7352-45DF-B852-34DE7EAE9E39}" type="parTrans" cxnId="{34D574C9-3F0B-42F4-9984-2FC729608208}">
      <dgm:prSet/>
      <dgm:spPr/>
      <dgm:t>
        <a:bodyPr/>
        <a:lstStyle/>
        <a:p>
          <a:endParaRPr lang="en-US"/>
        </a:p>
      </dgm:t>
    </dgm:pt>
    <dgm:pt modelId="{419E58CC-FB1A-46CA-8394-9CAFCDF42459}" type="sibTrans" cxnId="{34D574C9-3F0B-42F4-9984-2FC729608208}">
      <dgm:prSet/>
      <dgm:spPr/>
      <dgm:t>
        <a:bodyPr/>
        <a:lstStyle/>
        <a:p>
          <a:endParaRPr lang="en-US"/>
        </a:p>
      </dgm:t>
    </dgm:pt>
    <dgm:pt modelId="{A19595C9-0E54-4B34-A34C-B500D1644479}" type="pres">
      <dgm:prSet presAssocID="{14EC6930-34D6-4019-AA94-324E4F8D49A2}" presName="linear" presStyleCnt="0">
        <dgm:presLayoutVars>
          <dgm:animLvl val="lvl"/>
          <dgm:resizeHandles val="exact"/>
        </dgm:presLayoutVars>
      </dgm:prSet>
      <dgm:spPr/>
    </dgm:pt>
    <dgm:pt modelId="{4D582BD6-BECC-410B-92C1-877DB874C5B6}" type="pres">
      <dgm:prSet presAssocID="{7D4031F5-E23E-4E66-875F-E0C4078987E7}" presName="parentText" presStyleLbl="node1" presStyleIdx="0" presStyleCnt="4">
        <dgm:presLayoutVars>
          <dgm:chMax val="0"/>
          <dgm:bulletEnabled val="1"/>
        </dgm:presLayoutVars>
      </dgm:prSet>
      <dgm:spPr/>
    </dgm:pt>
    <dgm:pt modelId="{4F77246A-EBC9-4541-9FB3-4C14A28E69F4}" type="pres">
      <dgm:prSet presAssocID="{7D4031F5-E23E-4E66-875F-E0C4078987E7}" presName="childText" presStyleLbl="revTx" presStyleIdx="0" presStyleCnt="4">
        <dgm:presLayoutVars>
          <dgm:bulletEnabled val="1"/>
        </dgm:presLayoutVars>
      </dgm:prSet>
      <dgm:spPr/>
    </dgm:pt>
    <dgm:pt modelId="{BF7CDC34-B0E9-4648-A1F7-49D2F9B88400}" type="pres">
      <dgm:prSet presAssocID="{FA0F3AFE-B9DF-4F90-924D-90741696E1E0}" presName="parentText" presStyleLbl="node1" presStyleIdx="1" presStyleCnt="4">
        <dgm:presLayoutVars>
          <dgm:chMax val="0"/>
          <dgm:bulletEnabled val="1"/>
        </dgm:presLayoutVars>
      </dgm:prSet>
      <dgm:spPr/>
    </dgm:pt>
    <dgm:pt modelId="{EB9CE8F9-C939-42F8-9A77-14AE5DE1639F}" type="pres">
      <dgm:prSet presAssocID="{FA0F3AFE-B9DF-4F90-924D-90741696E1E0}" presName="childText" presStyleLbl="revTx" presStyleIdx="1" presStyleCnt="4">
        <dgm:presLayoutVars>
          <dgm:bulletEnabled val="1"/>
        </dgm:presLayoutVars>
      </dgm:prSet>
      <dgm:spPr/>
    </dgm:pt>
    <dgm:pt modelId="{411D3AA8-73CA-4AC7-A779-9FBB2C045CF4}" type="pres">
      <dgm:prSet presAssocID="{258F48F0-FA05-4BC2-8427-4EE388FFFB7C}" presName="parentText" presStyleLbl="node1" presStyleIdx="2" presStyleCnt="4">
        <dgm:presLayoutVars>
          <dgm:chMax val="0"/>
          <dgm:bulletEnabled val="1"/>
        </dgm:presLayoutVars>
      </dgm:prSet>
      <dgm:spPr/>
    </dgm:pt>
    <dgm:pt modelId="{F58AEE36-FE38-4C85-BE9C-0B8B54B73D39}" type="pres">
      <dgm:prSet presAssocID="{258F48F0-FA05-4BC2-8427-4EE388FFFB7C}" presName="childText" presStyleLbl="revTx" presStyleIdx="2" presStyleCnt="4">
        <dgm:presLayoutVars>
          <dgm:bulletEnabled val="1"/>
        </dgm:presLayoutVars>
      </dgm:prSet>
      <dgm:spPr/>
    </dgm:pt>
    <dgm:pt modelId="{E272E7CB-9CEB-4DFA-B343-3D3D24696628}" type="pres">
      <dgm:prSet presAssocID="{4272FE20-753A-4BF4-9520-F4068AA70A7B}" presName="parentText" presStyleLbl="node1" presStyleIdx="3" presStyleCnt="4">
        <dgm:presLayoutVars>
          <dgm:chMax val="0"/>
          <dgm:bulletEnabled val="1"/>
        </dgm:presLayoutVars>
      </dgm:prSet>
      <dgm:spPr/>
    </dgm:pt>
    <dgm:pt modelId="{E8243C5A-737E-44C5-BC22-189D457C4FED}" type="pres">
      <dgm:prSet presAssocID="{4272FE20-753A-4BF4-9520-F4068AA70A7B}" presName="childText" presStyleLbl="revTx" presStyleIdx="3" presStyleCnt="4">
        <dgm:presLayoutVars>
          <dgm:bulletEnabled val="1"/>
        </dgm:presLayoutVars>
      </dgm:prSet>
      <dgm:spPr/>
    </dgm:pt>
  </dgm:ptLst>
  <dgm:cxnLst>
    <dgm:cxn modelId="{80361F06-5BAC-4EF0-8E3D-CDE7AF2B361E}" type="presOf" srcId="{FA0F3AFE-B9DF-4F90-924D-90741696E1E0}" destId="{BF7CDC34-B0E9-4648-A1F7-49D2F9B88400}" srcOrd="0" destOrd="0" presId="urn:microsoft.com/office/officeart/2005/8/layout/vList2"/>
    <dgm:cxn modelId="{254EC324-84B9-4751-9003-4742879A7440}" srcId="{7D4031F5-E23E-4E66-875F-E0C4078987E7}" destId="{D6E01469-0BDD-49E8-933E-4DB8D73BCE3A}" srcOrd="0" destOrd="0" parTransId="{5A3709C9-97A4-4CB0-A6EA-4C0EAC2C5087}" sibTransId="{70A7F876-221D-4EE8-A746-6815BA66CC19}"/>
    <dgm:cxn modelId="{1E8A1E64-63B5-4F05-BD28-8AA481A8076D}" srcId="{14EC6930-34D6-4019-AA94-324E4F8D49A2}" destId="{4272FE20-753A-4BF4-9520-F4068AA70A7B}" srcOrd="3" destOrd="0" parTransId="{83D2B1CE-20C8-43A8-A953-99434FF96FDE}" sibTransId="{074788A5-515C-4EE0-B07E-F9FBD2E89D6D}"/>
    <dgm:cxn modelId="{6968A84A-86FA-426F-880A-0EC79D5F5B16}" srcId="{FA0F3AFE-B9DF-4F90-924D-90741696E1E0}" destId="{235964B2-F95E-4D73-89F2-0122ACB8FA86}" srcOrd="1" destOrd="0" parTransId="{AB16AC91-524E-4992-8FBC-6224556C351D}" sibTransId="{D511705F-9A93-49D5-8EC9-F4A49428423B}"/>
    <dgm:cxn modelId="{59FAE66B-AB6A-499A-84CA-53CEC4EE1515}" srcId="{14EC6930-34D6-4019-AA94-324E4F8D49A2}" destId="{7D4031F5-E23E-4E66-875F-E0C4078987E7}" srcOrd="0" destOrd="0" parTransId="{B739EC26-1E3E-4450-9B07-C6BEC236CD15}" sibTransId="{7573709C-1E3D-4883-A99F-10B7FB25310C}"/>
    <dgm:cxn modelId="{FFF11A72-F217-4F62-86C9-58D68F12CE36}" type="presOf" srcId="{4272FE20-753A-4BF4-9520-F4068AA70A7B}" destId="{E272E7CB-9CEB-4DFA-B343-3D3D24696628}" srcOrd="0" destOrd="0" presId="urn:microsoft.com/office/officeart/2005/8/layout/vList2"/>
    <dgm:cxn modelId="{5C6D2075-8418-4D13-BD8C-18202A39AA7E}" srcId="{4272FE20-753A-4BF4-9520-F4068AA70A7B}" destId="{6494E153-7085-471A-ADE5-D4E5ABD40DB1}" srcOrd="0" destOrd="0" parTransId="{6A665BBA-5EFE-40AF-A538-121B4D57E6BC}" sibTransId="{A6063974-EBC9-49A9-9784-3E9CBF6696CE}"/>
    <dgm:cxn modelId="{99E5C57B-264B-4BF4-A0FB-185ACB218F22}" type="presOf" srcId="{D6E01469-0BDD-49E8-933E-4DB8D73BCE3A}" destId="{4F77246A-EBC9-4541-9FB3-4C14A28E69F4}" srcOrd="0" destOrd="0" presId="urn:microsoft.com/office/officeart/2005/8/layout/vList2"/>
    <dgm:cxn modelId="{66E81780-011B-48F7-ADFF-AD47392376C0}" type="presOf" srcId="{C083315C-0FD3-4B1E-BCBC-A01528C80971}" destId="{E8243C5A-737E-44C5-BC22-189D457C4FED}" srcOrd="0" destOrd="1" presId="urn:microsoft.com/office/officeart/2005/8/layout/vList2"/>
    <dgm:cxn modelId="{5C082481-CC27-49D5-BD1B-81F35E6CDE5F}" srcId="{14EC6930-34D6-4019-AA94-324E4F8D49A2}" destId="{FA0F3AFE-B9DF-4F90-924D-90741696E1E0}" srcOrd="1" destOrd="0" parTransId="{37B3EEEE-3B29-4A9F-850E-73EF65D34438}" sibTransId="{8535F696-5ABC-4A27-A0B9-9567DA24BE71}"/>
    <dgm:cxn modelId="{148CBE83-E33A-4644-A664-764B913F4AFE}" type="presOf" srcId="{258F48F0-FA05-4BC2-8427-4EE388FFFB7C}" destId="{411D3AA8-73CA-4AC7-A779-9FBB2C045CF4}" srcOrd="0" destOrd="0" presId="urn:microsoft.com/office/officeart/2005/8/layout/vList2"/>
    <dgm:cxn modelId="{9D384D87-2C7F-475A-A7BF-00384B710442}" type="presOf" srcId="{7D4031F5-E23E-4E66-875F-E0C4078987E7}" destId="{4D582BD6-BECC-410B-92C1-877DB874C5B6}" srcOrd="0" destOrd="0" presId="urn:microsoft.com/office/officeart/2005/8/layout/vList2"/>
    <dgm:cxn modelId="{77BCA594-DA9A-4555-AD1B-BF0B37B801A7}" type="presOf" srcId="{14EC6930-34D6-4019-AA94-324E4F8D49A2}" destId="{A19595C9-0E54-4B34-A34C-B500D1644479}" srcOrd="0" destOrd="0" presId="urn:microsoft.com/office/officeart/2005/8/layout/vList2"/>
    <dgm:cxn modelId="{F1A5BE94-C83B-4351-A732-31A5209D57F4}" srcId="{14EC6930-34D6-4019-AA94-324E4F8D49A2}" destId="{258F48F0-FA05-4BC2-8427-4EE388FFFB7C}" srcOrd="2" destOrd="0" parTransId="{2F5AEBEA-FA04-48F2-A3E8-395448A32F54}" sibTransId="{E63FFCE8-7AE4-4823-B216-66BA44C26B0A}"/>
    <dgm:cxn modelId="{1EC6EE95-8F7F-4F35-A34F-E31EC8AB56A3}" type="presOf" srcId="{8C307903-38E2-48CE-BF61-8A32FC971856}" destId="{F58AEE36-FE38-4C85-BE9C-0B8B54B73D39}" srcOrd="0" destOrd="0" presId="urn:microsoft.com/office/officeart/2005/8/layout/vList2"/>
    <dgm:cxn modelId="{6DBAB198-2ECB-439E-B78D-D927B45CB8AB}" type="presOf" srcId="{A03D3EA9-420A-4DFE-B2EE-309B59E00CCF}" destId="{EB9CE8F9-C939-42F8-9A77-14AE5DE1639F}" srcOrd="0" destOrd="0" presId="urn:microsoft.com/office/officeart/2005/8/layout/vList2"/>
    <dgm:cxn modelId="{69618EA3-6891-4A7B-84EB-F3D43F062ED1}" srcId="{FA0F3AFE-B9DF-4F90-924D-90741696E1E0}" destId="{A03D3EA9-420A-4DFE-B2EE-309B59E00CCF}" srcOrd="0" destOrd="0" parTransId="{7B9E44D7-A997-4A0C-A6AE-8E28FF31AA93}" sibTransId="{86989ABF-5B5A-400A-A715-BF8B5794E5EA}"/>
    <dgm:cxn modelId="{6B760FB3-0C72-4869-AB6C-271A32F9E6CF}" type="presOf" srcId="{B5631DDA-0EB4-4D74-A425-53C7D963F93D}" destId="{4F77246A-EBC9-4541-9FB3-4C14A28E69F4}" srcOrd="0" destOrd="1" presId="urn:microsoft.com/office/officeart/2005/8/layout/vList2"/>
    <dgm:cxn modelId="{E0A29AB7-039A-4AC1-9A44-2DCFCD4BEE8E}" type="presOf" srcId="{6494E153-7085-471A-ADE5-D4E5ABD40DB1}" destId="{E8243C5A-737E-44C5-BC22-189D457C4FED}" srcOrd="0" destOrd="0" presId="urn:microsoft.com/office/officeart/2005/8/layout/vList2"/>
    <dgm:cxn modelId="{6E3EF5BD-518A-4855-B799-882530ECD747}" type="presOf" srcId="{235964B2-F95E-4D73-89F2-0122ACB8FA86}" destId="{EB9CE8F9-C939-42F8-9A77-14AE5DE1639F}" srcOrd="0" destOrd="1" presId="urn:microsoft.com/office/officeart/2005/8/layout/vList2"/>
    <dgm:cxn modelId="{34D574C9-3F0B-42F4-9984-2FC729608208}" srcId="{258F48F0-FA05-4BC2-8427-4EE388FFFB7C}" destId="{8C307903-38E2-48CE-BF61-8A32FC971856}" srcOrd="0" destOrd="0" parTransId="{08FEB856-7352-45DF-B852-34DE7EAE9E39}" sibTransId="{419E58CC-FB1A-46CA-8394-9CAFCDF42459}"/>
    <dgm:cxn modelId="{361F7BE0-1330-4AE2-A6C5-5CF12E05484A}" srcId="{4272FE20-753A-4BF4-9520-F4068AA70A7B}" destId="{C083315C-0FD3-4B1E-BCBC-A01528C80971}" srcOrd="1" destOrd="0" parTransId="{50DE09EC-1CCF-4E30-B7EC-8FFCBC4EB890}" sibTransId="{71374334-DF0E-42F2-A77C-9E757815BCC9}"/>
    <dgm:cxn modelId="{56E5E0F5-B48B-47B5-ACDC-60AB227FCF22}" srcId="{7D4031F5-E23E-4E66-875F-E0C4078987E7}" destId="{B5631DDA-0EB4-4D74-A425-53C7D963F93D}" srcOrd="1" destOrd="0" parTransId="{C767AA0E-2D8F-464F-9E2F-61501DD18634}" sibTransId="{0262B640-6BD0-4F45-AF91-A35CB687F13C}"/>
    <dgm:cxn modelId="{217767AA-67A5-4EC7-9E38-234592248452}" type="presParOf" srcId="{A19595C9-0E54-4B34-A34C-B500D1644479}" destId="{4D582BD6-BECC-410B-92C1-877DB874C5B6}" srcOrd="0" destOrd="0" presId="urn:microsoft.com/office/officeart/2005/8/layout/vList2"/>
    <dgm:cxn modelId="{DDA29E39-BD50-49AE-9F95-F0BF4C48A7BD}" type="presParOf" srcId="{A19595C9-0E54-4B34-A34C-B500D1644479}" destId="{4F77246A-EBC9-4541-9FB3-4C14A28E69F4}" srcOrd="1" destOrd="0" presId="urn:microsoft.com/office/officeart/2005/8/layout/vList2"/>
    <dgm:cxn modelId="{52A79FEF-78D4-4E73-A7D4-B811796364B1}" type="presParOf" srcId="{A19595C9-0E54-4B34-A34C-B500D1644479}" destId="{BF7CDC34-B0E9-4648-A1F7-49D2F9B88400}" srcOrd="2" destOrd="0" presId="urn:microsoft.com/office/officeart/2005/8/layout/vList2"/>
    <dgm:cxn modelId="{6DE78B59-355B-4F19-B52B-BE0538A81ACC}" type="presParOf" srcId="{A19595C9-0E54-4B34-A34C-B500D1644479}" destId="{EB9CE8F9-C939-42F8-9A77-14AE5DE1639F}" srcOrd="3" destOrd="0" presId="urn:microsoft.com/office/officeart/2005/8/layout/vList2"/>
    <dgm:cxn modelId="{E71DBA98-A080-48D7-B51A-8337475564E3}" type="presParOf" srcId="{A19595C9-0E54-4B34-A34C-B500D1644479}" destId="{411D3AA8-73CA-4AC7-A779-9FBB2C045CF4}" srcOrd="4" destOrd="0" presId="urn:microsoft.com/office/officeart/2005/8/layout/vList2"/>
    <dgm:cxn modelId="{249DE78A-3CCE-4213-B692-DEBEABF31643}" type="presParOf" srcId="{A19595C9-0E54-4B34-A34C-B500D1644479}" destId="{F58AEE36-FE38-4C85-BE9C-0B8B54B73D39}" srcOrd="5" destOrd="0" presId="urn:microsoft.com/office/officeart/2005/8/layout/vList2"/>
    <dgm:cxn modelId="{4F95FB66-3303-4D60-BB98-8D97C02C3B0C}" type="presParOf" srcId="{A19595C9-0E54-4B34-A34C-B500D1644479}" destId="{E272E7CB-9CEB-4DFA-B343-3D3D24696628}" srcOrd="6" destOrd="0" presId="urn:microsoft.com/office/officeart/2005/8/layout/vList2"/>
    <dgm:cxn modelId="{9F758EA3-CCF6-4CA5-B13E-7AE73858B61D}" type="presParOf" srcId="{A19595C9-0E54-4B34-A34C-B500D1644479}" destId="{E8243C5A-737E-44C5-BC22-189D457C4FE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D342BA-001B-47BD-AADB-4FC0DA9E5664}"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74DA2CCC-E391-4899-8128-B7BA60C745D0}">
      <dgm:prSet/>
      <dgm:spPr/>
      <dgm:t>
        <a:bodyPr/>
        <a:lstStyle/>
        <a:p>
          <a:r>
            <a:rPr lang="en-US"/>
            <a:t>Pain control in trauma or painful conditions</a:t>
          </a:r>
        </a:p>
      </dgm:t>
    </dgm:pt>
    <dgm:pt modelId="{56543A49-9F1E-4DFD-B89F-7BC2B10D26D4}" type="parTrans" cxnId="{535C8B0F-494C-4C79-BD72-569DA0215558}">
      <dgm:prSet/>
      <dgm:spPr/>
      <dgm:t>
        <a:bodyPr/>
        <a:lstStyle/>
        <a:p>
          <a:endParaRPr lang="en-US"/>
        </a:p>
      </dgm:t>
    </dgm:pt>
    <dgm:pt modelId="{B870CF4B-7113-4E8B-90D6-14CF7B6F1FBF}" type="sibTrans" cxnId="{535C8B0F-494C-4C79-BD72-569DA0215558}">
      <dgm:prSet/>
      <dgm:spPr/>
      <dgm:t>
        <a:bodyPr/>
        <a:lstStyle/>
        <a:p>
          <a:endParaRPr lang="en-US"/>
        </a:p>
      </dgm:t>
    </dgm:pt>
    <dgm:pt modelId="{49A4D731-B5A7-4258-AD33-FC2B0F77A7FE}">
      <dgm:prSet/>
      <dgm:spPr/>
      <dgm:t>
        <a:bodyPr/>
        <a:lstStyle/>
        <a:p>
          <a:r>
            <a:rPr lang="en-US"/>
            <a:t>Risk for abuse- sort of</a:t>
          </a:r>
        </a:p>
      </dgm:t>
    </dgm:pt>
    <dgm:pt modelId="{7B96F5C2-6FB8-48A1-9383-C4675A1A2D96}" type="parTrans" cxnId="{692B1207-C45D-42ED-AFE0-C749D4EF355E}">
      <dgm:prSet/>
      <dgm:spPr/>
      <dgm:t>
        <a:bodyPr/>
        <a:lstStyle/>
        <a:p>
          <a:endParaRPr lang="en-US"/>
        </a:p>
      </dgm:t>
    </dgm:pt>
    <dgm:pt modelId="{D98E94F8-BCC9-48FC-B15A-EDE2EC156FF0}" type="sibTrans" cxnId="{692B1207-C45D-42ED-AFE0-C749D4EF355E}">
      <dgm:prSet/>
      <dgm:spPr/>
      <dgm:t>
        <a:bodyPr/>
        <a:lstStyle/>
        <a:p>
          <a:endParaRPr lang="en-US"/>
        </a:p>
      </dgm:t>
    </dgm:pt>
    <dgm:pt modelId="{396CFEA1-93C9-45B8-96FB-D5838BF26A80}">
      <dgm:prSet/>
      <dgm:spPr/>
      <dgm:t>
        <a:bodyPr/>
        <a:lstStyle/>
        <a:p>
          <a:r>
            <a:rPr lang="en-US"/>
            <a:t>Challenges with regular access (especially methadone)</a:t>
          </a:r>
        </a:p>
      </dgm:t>
    </dgm:pt>
    <dgm:pt modelId="{18691F9D-9E92-4A3B-BB4D-35A017E3A3A1}" type="parTrans" cxnId="{F7C93521-20E5-46B1-AE2A-C4C25DDBFC60}">
      <dgm:prSet/>
      <dgm:spPr/>
      <dgm:t>
        <a:bodyPr/>
        <a:lstStyle/>
        <a:p>
          <a:endParaRPr lang="en-US"/>
        </a:p>
      </dgm:t>
    </dgm:pt>
    <dgm:pt modelId="{085C69DC-BBE3-412D-8F32-A4EA6E430B4B}" type="sibTrans" cxnId="{F7C93521-20E5-46B1-AE2A-C4C25DDBFC60}">
      <dgm:prSet/>
      <dgm:spPr/>
      <dgm:t>
        <a:bodyPr/>
        <a:lstStyle/>
        <a:p>
          <a:endParaRPr lang="en-US"/>
        </a:p>
      </dgm:t>
    </dgm:pt>
    <dgm:pt modelId="{6AF78E66-F5C4-46D3-8C59-F3530427493D}">
      <dgm:prSet/>
      <dgm:spPr/>
      <dgm:t>
        <a:bodyPr/>
        <a:lstStyle/>
        <a:p>
          <a:r>
            <a:rPr lang="en-US"/>
            <a:t>Stigma </a:t>
          </a:r>
        </a:p>
      </dgm:t>
    </dgm:pt>
    <dgm:pt modelId="{4D55E011-24FB-43CD-8C91-85CBE7E881C0}" type="parTrans" cxnId="{CA2A41E6-F4B3-467B-87BF-F5C1190FF68B}">
      <dgm:prSet/>
      <dgm:spPr/>
      <dgm:t>
        <a:bodyPr/>
        <a:lstStyle/>
        <a:p>
          <a:endParaRPr lang="en-US"/>
        </a:p>
      </dgm:t>
    </dgm:pt>
    <dgm:pt modelId="{A148FC7B-7F0A-4E9F-BABC-CE7B9800E5B9}" type="sibTrans" cxnId="{CA2A41E6-F4B3-467B-87BF-F5C1190FF68B}">
      <dgm:prSet/>
      <dgm:spPr/>
      <dgm:t>
        <a:bodyPr/>
        <a:lstStyle/>
        <a:p>
          <a:endParaRPr lang="en-US"/>
        </a:p>
      </dgm:t>
    </dgm:pt>
    <dgm:pt modelId="{0F939937-BCEB-4BC9-A9E0-608F3F1779B4}" type="pres">
      <dgm:prSet presAssocID="{5AD342BA-001B-47BD-AADB-4FC0DA9E5664}" presName="matrix" presStyleCnt="0">
        <dgm:presLayoutVars>
          <dgm:chMax val="1"/>
          <dgm:dir/>
          <dgm:resizeHandles val="exact"/>
        </dgm:presLayoutVars>
      </dgm:prSet>
      <dgm:spPr/>
    </dgm:pt>
    <dgm:pt modelId="{506ADE40-4639-4429-A484-600AA16A5280}" type="pres">
      <dgm:prSet presAssocID="{5AD342BA-001B-47BD-AADB-4FC0DA9E5664}" presName="diamond" presStyleLbl="bgShp" presStyleIdx="0" presStyleCnt="1"/>
      <dgm:spPr/>
    </dgm:pt>
    <dgm:pt modelId="{EA6ECC88-1A91-472F-BF85-2EE3457453EB}" type="pres">
      <dgm:prSet presAssocID="{5AD342BA-001B-47BD-AADB-4FC0DA9E5664}" presName="quad1" presStyleLbl="node1" presStyleIdx="0" presStyleCnt="4">
        <dgm:presLayoutVars>
          <dgm:chMax val="0"/>
          <dgm:chPref val="0"/>
          <dgm:bulletEnabled val="1"/>
        </dgm:presLayoutVars>
      </dgm:prSet>
      <dgm:spPr/>
    </dgm:pt>
    <dgm:pt modelId="{1D503A28-C6F2-4805-B63A-629BB263EC6F}" type="pres">
      <dgm:prSet presAssocID="{5AD342BA-001B-47BD-AADB-4FC0DA9E5664}" presName="quad2" presStyleLbl="node1" presStyleIdx="1" presStyleCnt="4">
        <dgm:presLayoutVars>
          <dgm:chMax val="0"/>
          <dgm:chPref val="0"/>
          <dgm:bulletEnabled val="1"/>
        </dgm:presLayoutVars>
      </dgm:prSet>
      <dgm:spPr/>
    </dgm:pt>
    <dgm:pt modelId="{8496844D-6551-4DC0-89DA-3D4923A1CE5E}" type="pres">
      <dgm:prSet presAssocID="{5AD342BA-001B-47BD-AADB-4FC0DA9E5664}" presName="quad3" presStyleLbl="node1" presStyleIdx="2" presStyleCnt="4">
        <dgm:presLayoutVars>
          <dgm:chMax val="0"/>
          <dgm:chPref val="0"/>
          <dgm:bulletEnabled val="1"/>
        </dgm:presLayoutVars>
      </dgm:prSet>
      <dgm:spPr/>
    </dgm:pt>
    <dgm:pt modelId="{334C1C36-B7F9-4972-862F-6FAC55362617}" type="pres">
      <dgm:prSet presAssocID="{5AD342BA-001B-47BD-AADB-4FC0DA9E5664}" presName="quad4" presStyleLbl="node1" presStyleIdx="3" presStyleCnt="4">
        <dgm:presLayoutVars>
          <dgm:chMax val="0"/>
          <dgm:chPref val="0"/>
          <dgm:bulletEnabled val="1"/>
        </dgm:presLayoutVars>
      </dgm:prSet>
      <dgm:spPr/>
    </dgm:pt>
  </dgm:ptLst>
  <dgm:cxnLst>
    <dgm:cxn modelId="{692B1207-C45D-42ED-AFE0-C749D4EF355E}" srcId="{5AD342BA-001B-47BD-AADB-4FC0DA9E5664}" destId="{49A4D731-B5A7-4258-AD33-FC2B0F77A7FE}" srcOrd="1" destOrd="0" parTransId="{7B96F5C2-6FB8-48A1-9383-C4675A1A2D96}" sibTransId="{D98E94F8-BCC9-48FC-B15A-EDE2EC156FF0}"/>
    <dgm:cxn modelId="{23B7D80A-F7B7-4052-9B78-0A354EEA4E6A}" type="presOf" srcId="{396CFEA1-93C9-45B8-96FB-D5838BF26A80}" destId="{8496844D-6551-4DC0-89DA-3D4923A1CE5E}" srcOrd="0" destOrd="0" presId="urn:microsoft.com/office/officeart/2005/8/layout/matrix3"/>
    <dgm:cxn modelId="{535C8B0F-494C-4C79-BD72-569DA0215558}" srcId="{5AD342BA-001B-47BD-AADB-4FC0DA9E5664}" destId="{74DA2CCC-E391-4899-8128-B7BA60C745D0}" srcOrd="0" destOrd="0" parTransId="{56543A49-9F1E-4DFD-B89F-7BC2B10D26D4}" sibTransId="{B870CF4B-7113-4E8B-90D6-14CF7B6F1FBF}"/>
    <dgm:cxn modelId="{F7C93521-20E5-46B1-AE2A-C4C25DDBFC60}" srcId="{5AD342BA-001B-47BD-AADB-4FC0DA9E5664}" destId="{396CFEA1-93C9-45B8-96FB-D5838BF26A80}" srcOrd="2" destOrd="0" parTransId="{18691F9D-9E92-4A3B-BB4D-35A017E3A3A1}" sibTransId="{085C69DC-BBE3-412D-8F32-A4EA6E430B4B}"/>
    <dgm:cxn modelId="{A0470F5C-7C19-42D3-B821-DFBDCD0576FA}" type="presOf" srcId="{6AF78E66-F5C4-46D3-8C59-F3530427493D}" destId="{334C1C36-B7F9-4972-862F-6FAC55362617}" srcOrd="0" destOrd="0" presId="urn:microsoft.com/office/officeart/2005/8/layout/matrix3"/>
    <dgm:cxn modelId="{A23BCB60-835B-4F61-90CA-5BC7B91CD506}" type="presOf" srcId="{74DA2CCC-E391-4899-8128-B7BA60C745D0}" destId="{EA6ECC88-1A91-472F-BF85-2EE3457453EB}" srcOrd="0" destOrd="0" presId="urn:microsoft.com/office/officeart/2005/8/layout/matrix3"/>
    <dgm:cxn modelId="{59066644-C1B2-4BAF-91E3-DD7F45A03EC7}" type="presOf" srcId="{5AD342BA-001B-47BD-AADB-4FC0DA9E5664}" destId="{0F939937-BCEB-4BC9-A9E0-608F3F1779B4}" srcOrd="0" destOrd="0" presId="urn:microsoft.com/office/officeart/2005/8/layout/matrix3"/>
    <dgm:cxn modelId="{AA74E490-7AD4-4B6A-A560-4EE7A0044E33}" type="presOf" srcId="{49A4D731-B5A7-4258-AD33-FC2B0F77A7FE}" destId="{1D503A28-C6F2-4805-B63A-629BB263EC6F}" srcOrd="0" destOrd="0" presId="urn:microsoft.com/office/officeart/2005/8/layout/matrix3"/>
    <dgm:cxn modelId="{CA2A41E6-F4B3-467B-87BF-F5C1190FF68B}" srcId="{5AD342BA-001B-47BD-AADB-4FC0DA9E5664}" destId="{6AF78E66-F5C4-46D3-8C59-F3530427493D}" srcOrd="3" destOrd="0" parTransId="{4D55E011-24FB-43CD-8C91-85CBE7E881C0}" sibTransId="{A148FC7B-7F0A-4E9F-BABC-CE7B9800E5B9}"/>
    <dgm:cxn modelId="{C75D4464-841C-4EF7-AD72-CB0FF9B85EC5}" type="presParOf" srcId="{0F939937-BCEB-4BC9-A9E0-608F3F1779B4}" destId="{506ADE40-4639-4429-A484-600AA16A5280}" srcOrd="0" destOrd="0" presId="urn:microsoft.com/office/officeart/2005/8/layout/matrix3"/>
    <dgm:cxn modelId="{EFB5392F-01B5-43CA-BCA9-84FBDDB3E755}" type="presParOf" srcId="{0F939937-BCEB-4BC9-A9E0-608F3F1779B4}" destId="{EA6ECC88-1A91-472F-BF85-2EE3457453EB}" srcOrd="1" destOrd="0" presId="urn:microsoft.com/office/officeart/2005/8/layout/matrix3"/>
    <dgm:cxn modelId="{1827A3CF-A8F4-4F40-A424-01584093DF6D}" type="presParOf" srcId="{0F939937-BCEB-4BC9-A9E0-608F3F1779B4}" destId="{1D503A28-C6F2-4805-B63A-629BB263EC6F}" srcOrd="2" destOrd="0" presId="urn:microsoft.com/office/officeart/2005/8/layout/matrix3"/>
    <dgm:cxn modelId="{1F250D04-02AF-4095-BD0E-0F445AFE287C}" type="presParOf" srcId="{0F939937-BCEB-4BC9-A9E0-608F3F1779B4}" destId="{8496844D-6551-4DC0-89DA-3D4923A1CE5E}" srcOrd="3" destOrd="0" presId="urn:microsoft.com/office/officeart/2005/8/layout/matrix3"/>
    <dgm:cxn modelId="{9D198E4C-2FD5-4E5A-B897-D25920875CBF}" type="presParOf" srcId="{0F939937-BCEB-4BC9-A9E0-608F3F1779B4}" destId="{334C1C36-B7F9-4972-862F-6FAC5536261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EC6930-34D6-4019-AA94-324E4F8D49A2}"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7D4031F5-E23E-4E66-875F-E0C4078987E7}">
      <dgm:prSet phldrT="[Text]"/>
      <dgm:spPr/>
      <dgm:t>
        <a:bodyPr/>
        <a:lstStyle/>
        <a:p>
          <a:r>
            <a:rPr lang="en-US" dirty="0"/>
            <a:t>Liver	</a:t>
          </a:r>
        </a:p>
      </dgm:t>
    </dgm:pt>
    <dgm:pt modelId="{B739EC26-1E3E-4450-9B07-C6BEC236CD15}" type="parTrans" cxnId="{59FAE66B-AB6A-499A-84CA-53CEC4EE1515}">
      <dgm:prSet/>
      <dgm:spPr/>
      <dgm:t>
        <a:bodyPr/>
        <a:lstStyle/>
        <a:p>
          <a:endParaRPr lang="en-US"/>
        </a:p>
      </dgm:t>
    </dgm:pt>
    <dgm:pt modelId="{7573709C-1E3D-4883-A99F-10B7FB25310C}" type="sibTrans" cxnId="{59FAE66B-AB6A-499A-84CA-53CEC4EE1515}">
      <dgm:prSet/>
      <dgm:spPr/>
      <dgm:t>
        <a:bodyPr/>
        <a:lstStyle/>
        <a:p>
          <a:endParaRPr lang="en-US"/>
        </a:p>
      </dgm:t>
    </dgm:pt>
    <dgm:pt modelId="{D6E01469-0BDD-49E8-933E-4DB8D73BCE3A}">
      <dgm:prSet phldrT="[Text]"/>
      <dgm:spPr/>
      <dgm:t>
        <a:bodyPr/>
        <a:lstStyle/>
        <a:p>
          <a:r>
            <a:rPr lang="en-US" dirty="0"/>
            <a:t>Clotting Factors</a:t>
          </a:r>
        </a:p>
      </dgm:t>
    </dgm:pt>
    <dgm:pt modelId="{5A3709C9-97A4-4CB0-A6EA-4C0EAC2C5087}" type="parTrans" cxnId="{254EC324-84B9-4751-9003-4742879A7440}">
      <dgm:prSet/>
      <dgm:spPr/>
      <dgm:t>
        <a:bodyPr/>
        <a:lstStyle/>
        <a:p>
          <a:endParaRPr lang="en-US"/>
        </a:p>
      </dgm:t>
    </dgm:pt>
    <dgm:pt modelId="{70A7F876-221D-4EE8-A746-6815BA66CC19}" type="sibTrans" cxnId="{254EC324-84B9-4751-9003-4742879A7440}">
      <dgm:prSet/>
      <dgm:spPr/>
      <dgm:t>
        <a:bodyPr/>
        <a:lstStyle/>
        <a:p>
          <a:endParaRPr lang="en-US"/>
        </a:p>
      </dgm:t>
    </dgm:pt>
    <dgm:pt modelId="{FA0F3AFE-B9DF-4F90-924D-90741696E1E0}">
      <dgm:prSet phldrT="[Text]"/>
      <dgm:spPr/>
      <dgm:t>
        <a:bodyPr/>
        <a:lstStyle/>
        <a:p>
          <a:r>
            <a:rPr lang="en-US" dirty="0"/>
            <a:t>Heart</a:t>
          </a:r>
        </a:p>
      </dgm:t>
    </dgm:pt>
    <dgm:pt modelId="{37B3EEEE-3B29-4A9F-850E-73EF65D34438}" type="parTrans" cxnId="{5C082481-CC27-49D5-BD1B-81F35E6CDE5F}">
      <dgm:prSet/>
      <dgm:spPr/>
      <dgm:t>
        <a:bodyPr/>
        <a:lstStyle/>
        <a:p>
          <a:endParaRPr lang="en-US"/>
        </a:p>
      </dgm:t>
    </dgm:pt>
    <dgm:pt modelId="{8535F696-5ABC-4A27-A0B9-9567DA24BE71}" type="sibTrans" cxnId="{5C082481-CC27-49D5-BD1B-81F35E6CDE5F}">
      <dgm:prSet/>
      <dgm:spPr/>
      <dgm:t>
        <a:bodyPr/>
        <a:lstStyle/>
        <a:p>
          <a:endParaRPr lang="en-US"/>
        </a:p>
      </dgm:t>
    </dgm:pt>
    <dgm:pt modelId="{C083315C-0FD3-4B1E-BCBC-A01528C80971}">
      <dgm:prSet phldrT="[Text]"/>
      <dgm:spPr/>
      <dgm:t>
        <a:bodyPr/>
        <a:lstStyle/>
        <a:p>
          <a:r>
            <a:rPr lang="en-US" dirty="0"/>
            <a:t>Potassium </a:t>
          </a:r>
        </a:p>
      </dgm:t>
    </dgm:pt>
    <dgm:pt modelId="{50DE09EC-1CCF-4E30-B7EC-8FFCBC4EB890}" type="parTrans" cxnId="{361F7BE0-1330-4AE2-A6C5-5CF12E05484A}">
      <dgm:prSet/>
      <dgm:spPr/>
      <dgm:t>
        <a:bodyPr/>
        <a:lstStyle/>
        <a:p>
          <a:endParaRPr lang="en-US"/>
        </a:p>
      </dgm:t>
    </dgm:pt>
    <dgm:pt modelId="{71374334-DF0E-42F2-A77C-9E757815BCC9}" type="sibTrans" cxnId="{361F7BE0-1330-4AE2-A6C5-5CF12E05484A}">
      <dgm:prSet/>
      <dgm:spPr/>
      <dgm:t>
        <a:bodyPr/>
        <a:lstStyle/>
        <a:p>
          <a:endParaRPr lang="en-US"/>
        </a:p>
      </dgm:t>
    </dgm:pt>
    <dgm:pt modelId="{B5631DDA-0EB4-4D74-A425-53C7D963F93D}">
      <dgm:prSet phldrT="[Text]"/>
      <dgm:spPr/>
      <dgm:t>
        <a:bodyPr/>
        <a:lstStyle/>
        <a:p>
          <a:r>
            <a:rPr lang="en-US" dirty="0"/>
            <a:t>Glucose Storage</a:t>
          </a:r>
        </a:p>
      </dgm:t>
    </dgm:pt>
    <dgm:pt modelId="{C767AA0E-2D8F-464F-9E2F-61501DD18634}" type="parTrans" cxnId="{56E5E0F5-B48B-47B5-ACDC-60AB227FCF22}">
      <dgm:prSet/>
      <dgm:spPr/>
      <dgm:t>
        <a:bodyPr/>
        <a:lstStyle/>
        <a:p>
          <a:endParaRPr lang="en-US"/>
        </a:p>
      </dgm:t>
    </dgm:pt>
    <dgm:pt modelId="{0262B640-6BD0-4F45-AF91-A35CB687F13C}" type="sibTrans" cxnId="{56E5E0F5-B48B-47B5-ACDC-60AB227FCF22}">
      <dgm:prSet/>
      <dgm:spPr/>
      <dgm:t>
        <a:bodyPr/>
        <a:lstStyle/>
        <a:p>
          <a:endParaRPr lang="en-US"/>
        </a:p>
      </dgm:t>
    </dgm:pt>
    <dgm:pt modelId="{258F48F0-FA05-4BC2-8427-4EE388FFFB7C}">
      <dgm:prSet phldrT="[Text]"/>
      <dgm:spPr/>
      <dgm:t>
        <a:bodyPr/>
        <a:lstStyle/>
        <a:p>
          <a:r>
            <a:rPr lang="en-US" dirty="0"/>
            <a:t>Brain </a:t>
          </a:r>
        </a:p>
      </dgm:t>
    </dgm:pt>
    <dgm:pt modelId="{2F5AEBEA-FA04-48F2-A3E8-395448A32F54}" type="parTrans" cxnId="{F1A5BE94-C83B-4351-A732-31A5209D57F4}">
      <dgm:prSet/>
      <dgm:spPr/>
      <dgm:t>
        <a:bodyPr/>
        <a:lstStyle/>
        <a:p>
          <a:endParaRPr lang="en-US"/>
        </a:p>
      </dgm:t>
    </dgm:pt>
    <dgm:pt modelId="{E63FFCE8-7AE4-4823-B216-66BA44C26B0A}" type="sibTrans" cxnId="{F1A5BE94-C83B-4351-A732-31A5209D57F4}">
      <dgm:prSet/>
      <dgm:spPr/>
      <dgm:t>
        <a:bodyPr/>
        <a:lstStyle/>
        <a:p>
          <a:endParaRPr lang="en-US"/>
        </a:p>
      </dgm:t>
    </dgm:pt>
    <dgm:pt modelId="{4272FE20-753A-4BF4-9520-F4068AA70A7B}">
      <dgm:prSet phldrT="[Text]"/>
      <dgm:spPr/>
      <dgm:t>
        <a:bodyPr/>
        <a:lstStyle/>
        <a:p>
          <a:r>
            <a:rPr lang="en-US" dirty="0"/>
            <a:t>Electrolytes</a:t>
          </a:r>
        </a:p>
      </dgm:t>
    </dgm:pt>
    <dgm:pt modelId="{83D2B1CE-20C8-43A8-A953-99434FF96FDE}" type="parTrans" cxnId="{1E8A1E64-63B5-4F05-BD28-8AA481A8076D}">
      <dgm:prSet/>
      <dgm:spPr/>
      <dgm:t>
        <a:bodyPr/>
        <a:lstStyle/>
        <a:p>
          <a:endParaRPr lang="en-US"/>
        </a:p>
      </dgm:t>
    </dgm:pt>
    <dgm:pt modelId="{074788A5-515C-4EE0-B07E-F9FBD2E89D6D}" type="sibTrans" cxnId="{1E8A1E64-63B5-4F05-BD28-8AA481A8076D}">
      <dgm:prSet/>
      <dgm:spPr/>
      <dgm:t>
        <a:bodyPr/>
        <a:lstStyle/>
        <a:p>
          <a:endParaRPr lang="en-US"/>
        </a:p>
      </dgm:t>
    </dgm:pt>
    <dgm:pt modelId="{6494E153-7085-471A-ADE5-D4E5ABD40DB1}">
      <dgm:prSet phldrT="[Text]"/>
      <dgm:spPr/>
      <dgm:t>
        <a:bodyPr/>
        <a:lstStyle/>
        <a:p>
          <a:r>
            <a:rPr lang="en-US" dirty="0"/>
            <a:t>Magnesium</a:t>
          </a:r>
        </a:p>
      </dgm:t>
    </dgm:pt>
    <dgm:pt modelId="{6A665BBA-5EFE-40AF-A538-121B4D57E6BC}" type="parTrans" cxnId="{5C6D2075-8418-4D13-BD8C-18202A39AA7E}">
      <dgm:prSet/>
      <dgm:spPr/>
      <dgm:t>
        <a:bodyPr/>
        <a:lstStyle/>
        <a:p>
          <a:endParaRPr lang="en-US"/>
        </a:p>
      </dgm:t>
    </dgm:pt>
    <dgm:pt modelId="{A6063974-EBC9-49A9-9784-3E9CBF6696CE}" type="sibTrans" cxnId="{5C6D2075-8418-4D13-BD8C-18202A39AA7E}">
      <dgm:prSet/>
      <dgm:spPr/>
      <dgm:t>
        <a:bodyPr/>
        <a:lstStyle/>
        <a:p>
          <a:endParaRPr lang="en-US"/>
        </a:p>
      </dgm:t>
    </dgm:pt>
    <dgm:pt modelId="{A03D3EA9-420A-4DFE-B2EE-309B59E00CCF}">
      <dgm:prSet phldrT="[Text]"/>
      <dgm:spPr/>
      <dgm:t>
        <a:bodyPr/>
        <a:lstStyle/>
        <a:p>
          <a:r>
            <a:rPr lang="en-US" dirty="0"/>
            <a:t>Holiday Heart</a:t>
          </a:r>
        </a:p>
      </dgm:t>
    </dgm:pt>
    <dgm:pt modelId="{7B9E44D7-A997-4A0C-A6AE-8E28FF31AA93}" type="parTrans" cxnId="{69618EA3-6891-4A7B-84EB-F3D43F062ED1}">
      <dgm:prSet/>
      <dgm:spPr/>
      <dgm:t>
        <a:bodyPr/>
        <a:lstStyle/>
        <a:p>
          <a:endParaRPr lang="en-US"/>
        </a:p>
      </dgm:t>
    </dgm:pt>
    <dgm:pt modelId="{86989ABF-5B5A-400A-A715-BF8B5794E5EA}" type="sibTrans" cxnId="{69618EA3-6891-4A7B-84EB-F3D43F062ED1}">
      <dgm:prSet/>
      <dgm:spPr/>
      <dgm:t>
        <a:bodyPr/>
        <a:lstStyle/>
        <a:p>
          <a:endParaRPr lang="en-US"/>
        </a:p>
      </dgm:t>
    </dgm:pt>
    <dgm:pt modelId="{235964B2-F95E-4D73-89F2-0122ACB8FA86}">
      <dgm:prSet phldrT="[Text]"/>
      <dgm:spPr/>
      <dgm:t>
        <a:bodyPr/>
        <a:lstStyle/>
        <a:p>
          <a:r>
            <a:rPr lang="en-US" dirty="0"/>
            <a:t>Dysrhythmias</a:t>
          </a:r>
        </a:p>
      </dgm:t>
    </dgm:pt>
    <dgm:pt modelId="{AB16AC91-524E-4992-8FBC-6224556C351D}" type="parTrans" cxnId="{6968A84A-86FA-426F-880A-0EC79D5F5B16}">
      <dgm:prSet/>
      <dgm:spPr/>
      <dgm:t>
        <a:bodyPr/>
        <a:lstStyle/>
        <a:p>
          <a:endParaRPr lang="en-US"/>
        </a:p>
      </dgm:t>
    </dgm:pt>
    <dgm:pt modelId="{D511705F-9A93-49D5-8EC9-F4A49428423B}" type="sibTrans" cxnId="{6968A84A-86FA-426F-880A-0EC79D5F5B16}">
      <dgm:prSet/>
      <dgm:spPr/>
      <dgm:t>
        <a:bodyPr/>
        <a:lstStyle/>
        <a:p>
          <a:endParaRPr lang="en-US"/>
        </a:p>
      </dgm:t>
    </dgm:pt>
    <dgm:pt modelId="{8C307903-38E2-48CE-BF61-8A32FC971856}">
      <dgm:prSet phldrT="[Text]"/>
      <dgm:spPr/>
      <dgm:t>
        <a:bodyPr/>
        <a:lstStyle/>
        <a:p>
          <a:r>
            <a:rPr lang="en-US" dirty="0"/>
            <a:t>Atrophy/shrinks</a:t>
          </a:r>
        </a:p>
      </dgm:t>
    </dgm:pt>
    <dgm:pt modelId="{08FEB856-7352-45DF-B852-34DE7EAE9E39}" type="parTrans" cxnId="{34D574C9-3F0B-42F4-9984-2FC729608208}">
      <dgm:prSet/>
      <dgm:spPr/>
      <dgm:t>
        <a:bodyPr/>
        <a:lstStyle/>
        <a:p>
          <a:endParaRPr lang="en-US"/>
        </a:p>
      </dgm:t>
    </dgm:pt>
    <dgm:pt modelId="{419E58CC-FB1A-46CA-8394-9CAFCDF42459}" type="sibTrans" cxnId="{34D574C9-3F0B-42F4-9984-2FC729608208}">
      <dgm:prSet/>
      <dgm:spPr/>
      <dgm:t>
        <a:bodyPr/>
        <a:lstStyle/>
        <a:p>
          <a:endParaRPr lang="en-US"/>
        </a:p>
      </dgm:t>
    </dgm:pt>
    <dgm:pt modelId="{A19595C9-0E54-4B34-A34C-B500D1644479}" type="pres">
      <dgm:prSet presAssocID="{14EC6930-34D6-4019-AA94-324E4F8D49A2}" presName="linear" presStyleCnt="0">
        <dgm:presLayoutVars>
          <dgm:animLvl val="lvl"/>
          <dgm:resizeHandles val="exact"/>
        </dgm:presLayoutVars>
      </dgm:prSet>
      <dgm:spPr/>
    </dgm:pt>
    <dgm:pt modelId="{4D582BD6-BECC-410B-92C1-877DB874C5B6}" type="pres">
      <dgm:prSet presAssocID="{7D4031F5-E23E-4E66-875F-E0C4078987E7}" presName="parentText" presStyleLbl="node1" presStyleIdx="0" presStyleCnt="4">
        <dgm:presLayoutVars>
          <dgm:chMax val="0"/>
          <dgm:bulletEnabled val="1"/>
        </dgm:presLayoutVars>
      </dgm:prSet>
      <dgm:spPr/>
    </dgm:pt>
    <dgm:pt modelId="{4F77246A-EBC9-4541-9FB3-4C14A28E69F4}" type="pres">
      <dgm:prSet presAssocID="{7D4031F5-E23E-4E66-875F-E0C4078987E7}" presName="childText" presStyleLbl="revTx" presStyleIdx="0" presStyleCnt="4">
        <dgm:presLayoutVars>
          <dgm:bulletEnabled val="1"/>
        </dgm:presLayoutVars>
      </dgm:prSet>
      <dgm:spPr/>
    </dgm:pt>
    <dgm:pt modelId="{BF7CDC34-B0E9-4648-A1F7-49D2F9B88400}" type="pres">
      <dgm:prSet presAssocID="{FA0F3AFE-B9DF-4F90-924D-90741696E1E0}" presName="parentText" presStyleLbl="node1" presStyleIdx="1" presStyleCnt="4">
        <dgm:presLayoutVars>
          <dgm:chMax val="0"/>
          <dgm:bulletEnabled val="1"/>
        </dgm:presLayoutVars>
      </dgm:prSet>
      <dgm:spPr/>
    </dgm:pt>
    <dgm:pt modelId="{EB9CE8F9-C939-42F8-9A77-14AE5DE1639F}" type="pres">
      <dgm:prSet presAssocID="{FA0F3AFE-B9DF-4F90-924D-90741696E1E0}" presName="childText" presStyleLbl="revTx" presStyleIdx="1" presStyleCnt="4">
        <dgm:presLayoutVars>
          <dgm:bulletEnabled val="1"/>
        </dgm:presLayoutVars>
      </dgm:prSet>
      <dgm:spPr/>
    </dgm:pt>
    <dgm:pt modelId="{411D3AA8-73CA-4AC7-A779-9FBB2C045CF4}" type="pres">
      <dgm:prSet presAssocID="{258F48F0-FA05-4BC2-8427-4EE388FFFB7C}" presName="parentText" presStyleLbl="node1" presStyleIdx="2" presStyleCnt="4">
        <dgm:presLayoutVars>
          <dgm:chMax val="0"/>
          <dgm:bulletEnabled val="1"/>
        </dgm:presLayoutVars>
      </dgm:prSet>
      <dgm:spPr/>
    </dgm:pt>
    <dgm:pt modelId="{F58AEE36-FE38-4C85-BE9C-0B8B54B73D39}" type="pres">
      <dgm:prSet presAssocID="{258F48F0-FA05-4BC2-8427-4EE388FFFB7C}" presName="childText" presStyleLbl="revTx" presStyleIdx="2" presStyleCnt="4">
        <dgm:presLayoutVars>
          <dgm:bulletEnabled val="1"/>
        </dgm:presLayoutVars>
      </dgm:prSet>
      <dgm:spPr/>
    </dgm:pt>
    <dgm:pt modelId="{E272E7CB-9CEB-4DFA-B343-3D3D24696628}" type="pres">
      <dgm:prSet presAssocID="{4272FE20-753A-4BF4-9520-F4068AA70A7B}" presName="parentText" presStyleLbl="node1" presStyleIdx="3" presStyleCnt="4">
        <dgm:presLayoutVars>
          <dgm:chMax val="0"/>
          <dgm:bulletEnabled val="1"/>
        </dgm:presLayoutVars>
      </dgm:prSet>
      <dgm:spPr/>
    </dgm:pt>
    <dgm:pt modelId="{E8243C5A-737E-44C5-BC22-189D457C4FED}" type="pres">
      <dgm:prSet presAssocID="{4272FE20-753A-4BF4-9520-F4068AA70A7B}" presName="childText" presStyleLbl="revTx" presStyleIdx="3" presStyleCnt="4">
        <dgm:presLayoutVars>
          <dgm:bulletEnabled val="1"/>
        </dgm:presLayoutVars>
      </dgm:prSet>
      <dgm:spPr/>
    </dgm:pt>
  </dgm:ptLst>
  <dgm:cxnLst>
    <dgm:cxn modelId="{80361F06-5BAC-4EF0-8E3D-CDE7AF2B361E}" type="presOf" srcId="{FA0F3AFE-B9DF-4F90-924D-90741696E1E0}" destId="{BF7CDC34-B0E9-4648-A1F7-49D2F9B88400}" srcOrd="0" destOrd="0" presId="urn:microsoft.com/office/officeart/2005/8/layout/vList2"/>
    <dgm:cxn modelId="{254EC324-84B9-4751-9003-4742879A7440}" srcId="{7D4031F5-E23E-4E66-875F-E0C4078987E7}" destId="{D6E01469-0BDD-49E8-933E-4DB8D73BCE3A}" srcOrd="0" destOrd="0" parTransId="{5A3709C9-97A4-4CB0-A6EA-4C0EAC2C5087}" sibTransId="{70A7F876-221D-4EE8-A746-6815BA66CC19}"/>
    <dgm:cxn modelId="{1E8A1E64-63B5-4F05-BD28-8AA481A8076D}" srcId="{14EC6930-34D6-4019-AA94-324E4F8D49A2}" destId="{4272FE20-753A-4BF4-9520-F4068AA70A7B}" srcOrd="3" destOrd="0" parTransId="{83D2B1CE-20C8-43A8-A953-99434FF96FDE}" sibTransId="{074788A5-515C-4EE0-B07E-F9FBD2E89D6D}"/>
    <dgm:cxn modelId="{6968A84A-86FA-426F-880A-0EC79D5F5B16}" srcId="{FA0F3AFE-B9DF-4F90-924D-90741696E1E0}" destId="{235964B2-F95E-4D73-89F2-0122ACB8FA86}" srcOrd="1" destOrd="0" parTransId="{AB16AC91-524E-4992-8FBC-6224556C351D}" sibTransId="{D511705F-9A93-49D5-8EC9-F4A49428423B}"/>
    <dgm:cxn modelId="{59FAE66B-AB6A-499A-84CA-53CEC4EE1515}" srcId="{14EC6930-34D6-4019-AA94-324E4F8D49A2}" destId="{7D4031F5-E23E-4E66-875F-E0C4078987E7}" srcOrd="0" destOrd="0" parTransId="{B739EC26-1E3E-4450-9B07-C6BEC236CD15}" sibTransId="{7573709C-1E3D-4883-A99F-10B7FB25310C}"/>
    <dgm:cxn modelId="{FFF11A72-F217-4F62-86C9-58D68F12CE36}" type="presOf" srcId="{4272FE20-753A-4BF4-9520-F4068AA70A7B}" destId="{E272E7CB-9CEB-4DFA-B343-3D3D24696628}" srcOrd="0" destOrd="0" presId="urn:microsoft.com/office/officeart/2005/8/layout/vList2"/>
    <dgm:cxn modelId="{5C6D2075-8418-4D13-BD8C-18202A39AA7E}" srcId="{4272FE20-753A-4BF4-9520-F4068AA70A7B}" destId="{6494E153-7085-471A-ADE5-D4E5ABD40DB1}" srcOrd="0" destOrd="0" parTransId="{6A665BBA-5EFE-40AF-A538-121B4D57E6BC}" sibTransId="{A6063974-EBC9-49A9-9784-3E9CBF6696CE}"/>
    <dgm:cxn modelId="{99E5C57B-264B-4BF4-A0FB-185ACB218F22}" type="presOf" srcId="{D6E01469-0BDD-49E8-933E-4DB8D73BCE3A}" destId="{4F77246A-EBC9-4541-9FB3-4C14A28E69F4}" srcOrd="0" destOrd="0" presId="urn:microsoft.com/office/officeart/2005/8/layout/vList2"/>
    <dgm:cxn modelId="{66E81780-011B-48F7-ADFF-AD47392376C0}" type="presOf" srcId="{C083315C-0FD3-4B1E-BCBC-A01528C80971}" destId="{E8243C5A-737E-44C5-BC22-189D457C4FED}" srcOrd="0" destOrd="1" presId="urn:microsoft.com/office/officeart/2005/8/layout/vList2"/>
    <dgm:cxn modelId="{5C082481-CC27-49D5-BD1B-81F35E6CDE5F}" srcId="{14EC6930-34D6-4019-AA94-324E4F8D49A2}" destId="{FA0F3AFE-B9DF-4F90-924D-90741696E1E0}" srcOrd="1" destOrd="0" parTransId="{37B3EEEE-3B29-4A9F-850E-73EF65D34438}" sibTransId="{8535F696-5ABC-4A27-A0B9-9567DA24BE71}"/>
    <dgm:cxn modelId="{148CBE83-E33A-4644-A664-764B913F4AFE}" type="presOf" srcId="{258F48F0-FA05-4BC2-8427-4EE388FFFB7C}" destId="{411D3AA8-73CA-4AC7-A779-9FBB2C045CF4}" srcOrd="0" destOrd="0" presId="urn:microsoft.com/office/officeart/2005/8/layout/vList2"/>
    <dgm:cxn modelId="{9D384D87-2C7F-475A-A7BF-00384B710442}" type="presOf" srcId="{7D4031F5-E23E-4E66-875F-E0C4078987E7}" destId="{4D582BD6-BECC-410B-92C1-877DB874C5B6}" srcOrd="0" destOrd="0" presId="urn:microsoft.com/office/officeart/2005/8/layout/vList2"/>
    <dgm:cxn modelId="{77BCA594-DA9A-4555-AD1B-BF0B37B801A7}" type="presOf" srcId="{14EC6930-34D6-4019-AA94-324E4F8D49A2}" destId="{A19595C9-0E54-4B34-A34C-B500D1644479}" srcOrd="0" destOrd="0" presId="urn:microsoft.com/office/officeart/2005/8/layout/vList2"/>
    <dgm:cxn modelId="{F1A5BE94-C83B-4351-A732-31A5209D57F4}" srcId="{14EC6930-34D6-4019-AA94-324E4F8D49A2}" destId="{258F48F0-FA05-4BC2-8427-4EE388FFFB7C}" srcOrd="2" destOrd="0" parTransId="{2F5AEBEA-FA04-48F2-A3E8-395448A32F54}" sibTransId="{E63FFCE8-7AE4-4823-B216-66BA44C26B0A}"/>
    <dgm:cxn modelId="{1EC6EE95-8F7F-4F35-A34F-E31EC8AB56A3}" type="presOf" srcId="{8C307903-38E2-48CE-BF61-8A32FC971856}" destId="{F58AEE36-FE38-4C85-BE9C-0B8B54B73D39}" srcOrd="0" destOrd="0" presId="urn:microsoft.com/office/officeart/2005/8/layout/vList2"/>
    <dgm:cxn modelId="{6DBAB198-2ECB-439E-B78D-D927B45CB8AB}" type="presOf" srcId="{A03D3EA9-420A-4DFE-B2EE-309B59E00CCF}" destId="{EB9CE8F9-C939-42F8-9A77-14AE5DE1639F}" srcOrd="0" destOrd="0" presId="urn:microsoft.com/office/officeart/2005/8/layout/vList2"/>
    <dgm:cxn modelId="{69618EA3-6891-4A7B-84EB-F3D43F062ED1}" srcId="{FA0F3AFE-B9DF-4F90-924D-90741696E1E0}" destId="{A03D3EA9-420A-4DFE-B2EE-309B59E00CCF}" srcOrd="0" destOrd="0" parTransId="{7B9E44D7-A997-4A0C-A6AE-8E28FF31AA93}" sibTransId="{86989ABF-5B5A-400A-A715-BF8B5794E5EA}"/>
    <dgm:cxn modelId="{6B760FB3-0C72-4869-AB6C-271A32F9E6CF}" type="presOf" srcId="{B5631DDA-0EB4-4D74-A425-53C7D963F93D}" destId="{4F77246A-EBC9-4541-9FB3-4C14A28E69F4}" srcOrd="0" destOrd="1" presId="urn:microsoft.com/office/officeart/2005/8/layout/vList2"/>
    <dgm:cxn modelId="{E0A29AB7-039A-4AC1-9A44-2DCFCD4BEE8E}" type="presOf" srcId="{6494E153-7085-471A-ADE5-D4E5ABD40DB1}" destId="{E8243C5A-737E-44C5-BC22-189D457C4FED}" srcOrd="0" destOrd="0" presId="urn:microsoft.com/office/officeart/2005/8/layout/vList2"/>
    <dgm:cxn modelId="{6E3EF5BD-518A-4855-B799-882530ECD747}" type="presOf" srcId="{235964B2-F95E-4D73-89F2-0122ACB8FA86}" destId="{EB9CE8F9-C939-42F8-9A77-14AE5DE1639F}" srcOrd="0" destOrd="1" presId="urn:microsoft.com/office/officeart/2005/8/layout/vList2"/>
    <dgm:cxn modelId="{34D574C9-3F0B-42F4-9984-2FC729608208}" srcId="{258F48F0-FA05-4BC2-8427-4EE388FFFB7C}" destId="{8C307903-38E2-48CE-BF61-8A32FC971856}" srcOrd="0" destOrd="0" parTransId="{08FEB856-7352-45DF-B852-34DE7EAE9E39}" sibTransId="{419E58CC-FB1A-46CA-8394-9CAFCDF42459}"/>
    <dgm:cxn modelId="{361F7BE0-1330-4AE2-A6C5-5CF12E05484A}" srcId="{4272FE20-753A-4BF4-9520-F4068AA70A7B}" destId="{C083315C-0FD3-4B1E-BCBC-A01528C80971}" srcOrd="1" destOrd="0" parTransId="{50DE09EC-1CCF-4E30-B7EC-8FFCBC4EB890}" sibTransId="{71374334-DF0E-42F2-A77C-9E757815BCC9}"/>
    <dgm:cxn modelId="{56E5E0F5-B48B-47B5-ACDC-60AB227FCF22}" srcId="{7D4031F5-E23E-4E66-875F-E0C4078987E7}" destId="{B5631DDA-0EB4-4D74-A425-53C7D963F93D}" srcOrd="1" destOrd="0" parTransId="{C767AA0E-2D8F-464F-9E2F-61501DD18634}" sibTransId="{0262B640-6BD0-4F45-AF91-A35CB687F13C}"/>
    <dgm:cxn modelId="{217767AA-67A5-4EC7-9E38-234592248452}" type="presParOf" srcId="{A19595C9-0E54-4B34-A34C-B500D1644479}" destId="{4D582BD6-BECC-410B-92C1-877DB874C5B6}" srcOrd="0" destOrd="0" presId="urn:microsoft.com/office/officeart/2005/8/layout/vList2"/>
    <dgm:cxn modelId="{DDA29E39-BD50-49AE-9F95-F0BF4C48A7BD}" type="presParOf" srcId="{A19595C9-0E54-4B34-A34C-B500D1644479}" destId="{4F77246A-EBC9-4541-9FB3-4C14A28E69F4}" srcOrd="1" destOrd="0" presId="urn:microsoft.com/office/officeart/2005/8/layout/vList2"/>
    <dgm:cxn modelId="{52A79FEF-78D4-4E73-A7D4-B811796364B1}" type="presParOf" srcId="{A19595C9-0E54-4B34-A34C-B500D1644479}" destId="{BF7CDC34-B0E9-4648-A1F7-49D2F9B88400}" srcOrd="2" destOrd="0" presId="urn:microsoft.com/office/officeart/2005/8/layout/vList2"/>
    <dgm:cxn modelId="{6DE78B59-355B-4F19-B52B-BE0538A81ACC}" type="presParOf" srcId="{A19595C9-0E54-4B34-A34C-B500D1644479}" destId="{EB9CE8F9-C939-42F8-9A77-14AE5DE1639F}" srcOrd="3" destOrd="0" presId="urn:microsoft.com/office/officeart/2005/8/layout/vList2"/>
    <dgm:cxn modelId="{E71DBA98-A080-48D7-B51A-8337475564E3}" type="presParOf" srcId="{A19595C9-0E54-4B34-A34C-B500D1644479}" destId="{411D3AA8-73CA-4AC7-A779-9FBB2C045CF4}" srcOrd="4" destOrd="0" presId="urn:microsoft.com/office/officeart/2005/8/layout/vList2"/>
    <dgm:cxn modelId="{249DE78A-3CCE-4213-B692-DEBEABF31643}" type="presParOf" srcId="{A19595C9-0E54-4B34-A34C-B500D1644479}" destId="{F58AEE36-FE38-4C85-BE9C-0B8B54B73D39}" srcOrd="5" destOrd="0" presId="urn:microsoft.com/office/officeart/2005/8/layout/vList2"/>
    <dgm:cxn modelId="{4F95FB66-3303-4D60-BB98-8D97C02C3B0C}" type="presParOf" srcId="{A19595C9-0E54-4B34-A34C-B500D1644479}" destId="{E272E7CB-9CEB-4DFA-B343-3D3D24696628}" srcOrd="6" destOrd="0" presId="urn:microsoft.com/office/officeart/2005/8/layout/vList2"/>
    <dgm:cxn modelId="{9F758EA3-CCF6-4CA5-B13E-7AE73858B61D}" type="presParOf" srcId="{A19595C9-0E54-4B34-A34C-B500D1644479}" destId="{E8243C5A-737E-44C5-BC22-189D457C4FE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EC6930-34D6-4019-AA94-324E4F8D49A2}" type="doc">
      <dgm:prSet loTypeId="urn:microsoft.com/office/officeart/2005/8/layout/vList2" loCatId="list" qsTypeId="urn:microsoft.com/office/officeart/2005/8/quickstyle/simple5" qsCatId="simple" csTypeId="urn:microsoft.com/office/officeart/2005/8/colors/accent6_3" csCatId="accent6" phldr="1"/>
      <dgm:spPr/>
      <dgm:t>
        <a:bodyPr/>
        <a:lstStyle/>
        <a:p>
          <a:endParaRPr lang="en-US"/>
        </a:p>
      </dgm:t>
    </dgm:pt>
    <dgm:pt modelId="{7D4031F5-E23E-4E66-875F-E0C4078987E7}">
      <dgm:prSet phldrT="[Text]"/>
      <dgm:spPr/>
      <dgm:t>
        <a:bodyPr/>
        <a:lstStyle/>
        <a:p>
          <a:r>
            <a:rPr lang="en-US" dirty="0"/>
            <a:t>Liver	</a:t>
          </a:r>
        </a:p>
      </dgm:t>
    </dgm:pt>
    <dgm:pt modelId="{B739EC26-1E3E-4450-9B07-C6BEC236CD15}" type="parTrans" cxnId="{59FAE66B-AB6A-499A-84CA-53CEC4EE1515}">
      <dgm:prSet/>
      <dgm:spPr/>
      <dgm:t>
        <a:bodyPr/>
        <a:lstStyle/>
        <a:p>
          <a:endParaRPr lang="en-US"/>
        </a:p>
      </dgm:t>
    </dgm:pt>
    <dgm:pt modelId="{7573709C-1E3D-4883-A99F-10B7FB25310C}" type="sibTrans" cxnId="{59FAE66B-AB6A-499A-84CA-53CEC4EE1515}">
      <dgm:prSet/>
      <dgm:spPr/>
      <dgm:t>
        <a:bodyPr/>
        <a:lstStyle/>
        <a:p>
          <a:endParaRPr lang="en-US"/>
        </a:p>
      </dgm:t>
    </dgm:pt>
    <dgm:pt modelId="{D6E01469-0BDD-49E8-933E-4DB8D73BCE3A}">
      <dgm:prSet phldrT="[Text]"/>
      <dgm:spPr/>
      <dgm:t>
        <a:bodyPr/>
        <a:lstStyle/>
        <a:p>
          <a:r>
            <a:rPr lang="en-US" dirty="0"/>
            <a:t>Bleeding</a:t>
          </a:r>
        </a:p>
      </dgm:t>
    </dgm:pt>
    <dgm:pt modelId="{5A3709C9-97A4-4CB0-A6EA-4C0EAC2C5087}" type="parTrans" cxnId="{254EC324-84B9-4751-9003-4742879A7440}">
      <dgm:prSet/>
      <dgm:spPr/>
      <dgm:t>
        <a:bodyPr/>
        <a:lstStyle/>
        <a:p>
          <a:endParaRPr lang="en-US"/>
        </a:p>
      </dgm:t>
    </dgm:pt>
    <dgm:pt modelId="{70A7F876-221D-4EE8-A746-6815BA66CC19}" type="sibTrans" cxnId="{254EC324-84B9-4751-9003-4742879A7440}">
      <dgm:prSet/>
      <dgm:spPr/>
      <dgm:t>
        <a:bodyPr/>
        <a:lstStyle/>
        <a:p>
          <a:endParaRPr lang="en-US"/>
        </a:p>
      </dgm:t>
    </dgm:pt>
    <dgm:pt modelId="{FA0F3AFE-B9DF-4F90-924D-90741696E1E0}">
      <dgm:prSet phldrT="[Text]"/>
      <dgm:spPr/>
      <dgm:t>
        <a:bodyPr/>
        <a:lstStyle/>
        <a:p>
          <a:r>
            <a:rPr lang="en-US" dirty="0"/>
            <a:t>Heart</a:t>
          </a:r>
        </a:p>
      </dgm:t>
    </dgm:pt>
    <dgm:pt modelId="{37B3EEEE-3B29-4A9F-850E-73EF65D34438}" type="parTrans" cxnId="{5C082481-CC27-49D5-BD1B-81F35E6CDE5F}">
      <dgm:prSet/>
      <dgm:spPr/>
      <dgm:t>
        <a:bodyPr/>
        <a:lstStyle/>
        <a:p>
          <a:endParaRPr lang="en-US"/>
        </a:p>
      </dgm:t>
    </dgm:pt>
    <dgm:pt modelId="{8535F696-5ABC-4A27-A0B9-9567DA24BE71}" type="sibTrans" cxnId="{5C082481-CC27-49D5-BD1B-81F35E6CDE5F}">
      <dgm:prSet/>
      <dgm:spPr/>
      <dgm:t>
        <a:bodyPr/>
        <a:lstStyle/>
        <a:p>
          <a:endParaRPr lang="en-US"/>
        </a:p>
      </dgm:t>
    </dgm:pt>
    <dgm:pt modelId="{B5631DDA-0EB4-4D74-A425-53C7D963F93D}">
      <dgm:prSet phldrT="[Text]"/>
      <dgm:spPr/>
      <dgm:t>
        <a:bodyPr/>
        <a:lstStyle/>
        <a:p>
          <a:r>
            <a:rPr lang="en-US" dirty="0"/>
            <a:t>Hypoglycemia </a:t>
          </a:r>
        </a:p>
      </dgm:t>
    </dgm:pt>
    <dgm:pt modelId="{C767AA0E-2D8F-464F-9E2F-61501DD18634}" type="parTrans" cxnId="{56E5E0F5-B48B-47B5-ACDC-60AB227FCF22}">
      <dgm:prSet/>
      <dgm:spPr/>
      <dgm:t>
        <a:bodyPr/>
        <a:lstStyle/>
        <a:p>
          <a:endParaRPr lang="en-US"/>
        </a:p>
      </dgm:t>
    </dgm:pt>
    <dgm:pt modelId="{0262B640-6BD0-4F45-AF91-A35CB687F13C}" type="sibTrans" cxnId="{56E5E0F5-B48B-47B5-ACDC-60AB227FCF22}">
      <dgm:prSet/>
      <dgm:spPr/>
      <dgm:t>
        <a:bodyPr/>
        <a:lstStyle/>
        <a:p>
          <a:endParaRPr lang="en-US"/>
        </a:p>
      </dgm:t>
    </dgm:pt>
    <dgm:pt modelId="{258F48F0-FA05-4BC2-8427-4EE388FFFB7C}">
      <dgm:prSet phldrT="[Text]"/>
      <dgm:spPr/>
      <dgm:t>
        <a:bodyPr/>
        <a:lstStyle/>
        <a:p>
          <a:r>
            <a:rPr lang="en-US" dirty="0"/>
            <a:t>Brain </a:t>
          </a:r>
        </a:p>
      </dgm:t>
    </dgm:pt>
    <dgm:pt modelId="{2F5AEBEA-FA04-48F2-A3E8-395448A32F54}" type="parTrans" cxnId="{F1A5BE94-C83B-4351-A732-31A5209D57F4}">
      <dgm:prSet/>
      <dgm:spPr/>
      <dgm:t>
        <a:bodyPr/>
        <a:lstStyle/>
        <a:p>
          <a:endParaRPr lang="en-US"/>
        </a:p>
      </dgm:t>
    </dgm:pt>
    <dgm:pt modelId="{E63FFCE8-7AE4-4823-B216-66BA44C26B0A}" type="sibTrans" cxnId="{F1A5BE94-C83B-4351-A732-31A5209D57F4}">
      <dgm:prSet/>
      <dgm:spPr/>
      <dgm:t>
        <a:bodyPr/>
        <a:lstStyle/>
        <a:p>
          <a:endParaRPr lang="en-US"/>
        </a:p>
      </dgm:t>
    </dgm:pt>
    <dgm:pt modelId="{4272FE20-753A-4BF4-9520-F4068AA70A7B}">
      <dgm:prSet phldrT="[Text]"/>
      <dgm:spPr/>
      <dgm:t>
        <a:bodyPr/>
        <a:lstStyle/>
        <a:p>
          <a:r>
            <a:rPr lang="en-US" dirty="0"/>
            <a:t>Electrolytes</a:t>
          </a:r>
        </a:p>
      </dgm:t>
    </dgm:pt>
    <dgm:pt modelId="{83D2B1CE-20C8-43A8-A953-99434FF96FDE}" type="parTrans" cxnId="{1E8A1E64-63B5-4F05-BD28-8AA481A8076D}">
      <dgm:prSet/>
      <dgm:spPr/>
      <dgm:t>
        <a:bodyPr/>
        <a:lstStyle/>
        <a:p>
          <a:endParaRPr lang="en-US"/>
        </a:p>
      </dgm:t>
    </dgm:pt>
    <dgm:pt modelId="{074788A5-515C-4EE0-B07E-F9FBD2E89D6D}" type="sibTrans" cxnId="{1E8A1E64-63B5-4F05-BD28-8AA481A8076D}">
      <dgm:prSet/>
      <dgm:spPr/>
      <dgm:t>
        <a:bodyPr/>
        <a:lstStyle/>
        <a:p>
          <a:endParaRPr lang="en-US"/>
        </a:p>
      </dgm:t>
    </dgm:pt>
    <dgm:pt modelId="{6494E153-7085-471A-ADE5-D4E5ABD40DB1}">
      <dgm:prSet phldrT="[Text]"/>
      <dgm:spPr/>
      <dgm:t>
        <a:bodyPr/>
        <a:lstStyle/>
        <a:p>
          <a:r>
            <a:rPr lang="en-US" dirty="0"/>
            <a:t>Dysrhythmias</a:t>
          </a:r>
        </a:p>
      </dgm:t>
    </dgm:pt>
    <dgm:pt modelId="{6A665BBA-5EFE-40AF-A538-121B4D57E6BC}" type="parTrans" cxnId="{5C6D2075-8418-4D13-BD8C-18202A39AA7E}">
      <dgm:prSet/>
      <dgm:spPr/>
      <dgm:t>
        <a:bodyPr/>
        <a:lstStyle/>
        <a:p>
          <a:endParaRPr lang="en-US"/>
        </a:p>
      </dgm:t>
    </dgm:pt>
    <dgm:pt modelId="{A6063974-EBC9-49A9-9784-3E9CBF6696CE}" type="sibTrans" cxnId="{5C6D2075-8418-4D13-BD8C-18202A39AA7E}">
      <dgm:prSet/>
      <dgm:spPr/>
      <dgm:t>
        <a:bodyPr/>
        <a:lstStyle/>
        <a:p>
          <a:endParaRPr lang="en-US"/>
        </a:p>
      </dgm:t>
    </dgm:pt>
    <dgm:pt modelId="{A03D3EA9-420A-4DFE-B2EE-309B59E00CCF}">
      <dgm:prSet phldrT="[Text]"/>
      <dgm:spPr/>
      <dgm:t>
        <a:bodyPr/>
        <a:lstStyle/>
        <a:p>
          <a:r>
            <a:rPr lang="en-US" dirty="0"/>
            <a:t>Heart</a:t>
          </a:r>
          <a:r>
            <a:rPr lang="en-US" baseline="0" dirty="0"/>
            <a:t> failure</a:t>
          </a:r>
          <a:endParaRPr lang="en-US" dirty="0"/>
        </a:p>
      </dgm:t>
    </dgm:pt>
    <dgm:pt modelId="{7B9E44D7-A997-4A0C-A6AE-8E28FF31AA93}" type="parTrans" cxnId="{69618EA3-6891-4A7B-84EB-F3D43F062ED1}">
      <dgm:prSet/>
      <dgm:spPr/>
      <dgm:t>
        <a:bodyPr/>
        <a:lstStyle/>
        <a:p>
          <a:endParaRPr lang="en-US"/>
        </a:p>
      </dgm:t>
    </dgm:pt>
    <dgm:pt modelId="{86989ABF-5B5A-400A-A715-BF8B5794E5EA}" type="sibTrans" cxnId="{69618EA3-6891-4A7B-84EB-F3D43F062ED1}">
      <dgm:prSet/>
      <dgm:spPr/>
      <dgm:t>
        <a:bodyPr/>
        <a:lstStyle/>
        <a:p>
          <a:endParaRPr lang="en-US"/>
        </a:p>
      </dgm:t>
    </dgm:pt>
    <dgm:pt modelId="{235964B2-F95E-4D73-89F2-0122ACB8FA86}">
      <dgm:prSet phldrT="[Text]"/>
      <dgm:spPr/>
      <dgm:t>
        <a:bodyPr/>
        <a:lstStyle/>
        <a:p>
          <a:r>
            <a:rPr lang="en-US" dirty="0"/>
            <a:t>Dysrhythmias</a:t>
          </a:r>
        </a:p>
      </dgm:t>
    </dgm:pt>
    <dgm:pt modelId="{AB16AC91-524E-4992-8FBC-6224556C351D}" type="parTrans" cxnId="{6968A84A-86FA-426F-880A-0EC79D5F5B16}">
      <dgm:prSet/>
      <dgm:spPr/>
      <dgm:t>
        <a:bodyPr/>
        <a:lstStyle/>
        <a:p>
          <a:endParaRPr lang="en-US"/>
        </a:p>
      </dgm:t>
    </dgm:pt>
    <dgm:pt modelId="{D511705F-9A93-49D5-8EC9-F4A49428423B}" type="sibTrans" cxnId="{6968A84A-86FA-426F-880A-0EC79D5F5B16}">
      <dgm:prSet/>
      <dgm:spPr/>
      <dgm:t>
        <a:bodyPr/>
        <a:lstStyle/>
        <a:p>
          <a:endParaRPr lang="en-US"/>
        </a:p>
      </dgm:t>
    </dgm:pt>
    <dgm:pt modelId="{8C307903-38E2-48CE-BF61-8A32FC971856}">
      <dgm:prSet phldrT="[Text]"/>
      <dgm:spPr/>
      <dgm:t>
        <a:bodyPr/>
        <a:lstStyle/>
        <a:p>
          <a:r>
            <a:rPr lang="en-US" dirty="0"/>
            <a:t>Increased risk of hemorrhage</a:t>
          </a:r>
        </a:p>
      </dgm:t>
    </dgm:pt>
    <dgm:pt modelId="{08FEB856-7352-45DF-B852-34DE7EAE9E39}" type="parTrans" cxnId="{34D574C9-3F0B-42F4-9984-2FC729608208}">
      <dgm:prSet/>
      <dgm:spPr/>
      <dgm:t>
        <a:bodyPr/>
        <a:lstStyle/>
        <a:p>
          <a:endParaRPr lang="en-US"/>
        </a:p>
      </dgm:t>
    </dgm:pt>
    <dgm:pt modelId="{419E58CC-FB1A-46CA-8394-9CAFCDF42459}" type="sibTrans" cxnId="{34D574C9-3F0B-42F4-9984-2FC729608208}">
      <dgm:prSet/>
      <dgm:spPr/>
      <dgm:t>
        <a:bodyPr/>
        <a:lstStyle/>
        <a:p>
          <a:endParaRPr lang="en-US"/>
        </a:p>
      </dgm:t>
    </dgm:pt>
    <dgm:pt modelId="{9860293B-AB40-4D0F-A8C2-4D7B86866416}">
      <dgm:prSet phldrT="[Text]"/>
      <dgm:spPr/>
      <dgm:t>
        <a:bodyPr/>
        <a:lstStyle/>
        <a:p>
          <a:r>
            <a:rPr lang="en-US" dirty="0"/>
            <a:t>Acid/Base problems </a:t>
          </a:r>
        </a:p>
      </dgm:t>
    </dgm:pt>
    <dgm:pt modelId="{B75F3FD3-1E71-4B16-B046-D884443A5AAE}" type="parTrans" cxnId="{B8096A91-6BE4-457B-B007-81B4A7B6DC85}">
      <dgm:prSet/>
      <dgm:spPr/>
      <dgm:t>
        <a:bodyPr/>
        <a:lstStyle/>
        <a:p>
          <a:endParaRPr lang="en-US"/>
        </a:p>
      </dgm:t>
    </dgm:pt>
    <dgm:pt modelId="{05293904-3CCD-4018-AD73-1238F41083D6}" type="sibTrans" cxnId="{B8096A91-6BE4-457B-B007-81B4A7B6DC85}">
      <dgm:prSet/>
      <dgm:spPr/>
      <dgm:t>
        <a:bodyPr/>
        <a:lstStyle/>
        <a:p>
          <a:endParaRPr lang="en-US"/>
        </a:p>
      </dgm:t>
    </dgm:pt>
    <dgm:pt modelId="{A19595C9-0E54-4B34-A34C-B500D1644479}" type="pres">
      <dgm:prSet presAssocID="{14EC6930-34D6-4019-AA94-324E4F8D49A2}" presName="linear" presStyleCnt="0">
        <dgm:presLayoutVars>
          <dgm:animLvl val="lvl"/>
          <dgm:resizeHandles val="exact"/>
        </dgm:presLayoutVars>
      </dgm:prSet>
      <dgm:spPr/>
    </dgm:pt>
    <dgm:pt modelId="{4D582BD6-BECC-410B-92C1-877DB874C5B6}" type="pres">
      <dgm:prSet presAssocID="{7D4031F5-E23E-4E66-875F-E0C4078987E7}" presName="parentText" presStyleLbl="node1" presStyleIdx="0" presStyleCnt="4">
        <dgm:presLayoutVars>
          <dgm:chMax val="0"/>
          <dgm:bulletEnabled val="1"/>
        </dgm:presLayoutVars>
      </dgm:prSet>
      <dgm:spPr/>
    </dgm:pt>
    <dgm:pt modelId="{4F77246A-EBC9-4541-9FB3-4C14A28E69F4}" type="pres">
      <dgm:prSet presAssocID="{7D4031F5-E23E-4E66-875F-E0C4078987E7}" presName="childText" presStyleLbl="revTx" presStyleIdx="0" presStyleCnt="4">
        <dgm:presLayoutVars>
          <dgm:bulletEnabled val="1"/>
        </dgm:presLayoutVars>
      </dgm:prSet>
      <dgm:spPr/>
    </dgm:pt>
    <dgm:pt modelId="{BF7CDC34-B0E9-4648-A1F7-49D2F9B88400}" type="pres">
      <dgm:prSet presAssocID="{FA0F3AFE-B9DF-4F90-924D-90741696E1E0}" presName="parentText" presStyleLbl="node1" presStyleIdx="1" presStyleCnt="4">
        <dgm:presLayoutVars>
          <dgm:chMax val="0"/>
          <dgm:bulletEnabled val="1"/>
        </dgm:presLayoutVars>
      </dgm:prSet>
      <dgm:spPr/>
    </dgm:pt>
    <dgm:pt modelId="{EB9CE8F9-C939-42F8-9A77-14AE5DE1639F}" type="pres">
      <dgm:prSet presAssocID="{FA0F3AFE-B9DF-4F90-924D-90741696E1E0}" presName="childText" presStyleLbl="revTx" presStyleIdx="1" presStyleCnt="4">
        <dgm:presLayoutVars>
          <dgm:bulletEnabled val="1"/>
        </dgm:presLayoutVars>
      </dgm:prSet>
      <dgm:spPr/>
    </dgm:pt>
    <dgm:pt modelId="{411D3AA8-73CA-4AC7-A779-9FBB2C045CF4}" type="pres">
      <dgm:prSet presAssocID="{258F48F0-FA05-4BC2-8427-4EE388FFFB7C}" presName="parentText" presStyleLbl="node1" presStyleIdx="2" presStyleCnt="4">
        <dgm:presLayoutVars>
          <dgm:chMax val="0"/>
          <dgm:bulletEnabled val="1"/>
        </dgm:presLayoutVars>
      </dgm:prSet>
      <dgm:spPr/>
    </dgm:pt>
    <dgm:pt modelId="{F58AEE36-FE38-4C85-BE9C-0B8B54B73D39}" type="pres">
      <dgm:prSet presAssocID="{258F48F0-FA05-4BC2-8427-4EE388FFFB7C}" presName="childText" presStyleLbl="revTx" presStyleIdx="2" presStyleCnt="4">
        <dgm:presLayoutVars>
          <dgm:bulletEnabled val="1"/>
        </dgm:presLayoutVars>
      </dgm:prSet>
      <dgm:spPr/>
    </dgm:pt>
    <dgm:pt modelId="{E272E7CB-9CEB-4DFA-B343-3D3D24696628}" type="pres">
      <dgm:prSet presAssocID="{4272FE20-753A-4BF4-9520-F4068AA70A7B}" presName="parentText" presStyleLbl="node1" presStyleIdx="3" presStyleCnt="4">
        <dgm:presLayoutVars>
          <dgm:chMax val="0"/>
          <dgm:bulletEnabled val="1"/>
        </dgm:presLayoutVars>
      </dgm:prSet>
      <dgm:spPr/>
    </dgm:pt>
    <dgm:pt modelId="{E8243C5A-737E-44C5-BC22-189D457C4FED}" type="pres">
      <dgm:prSet presAssocID="{4272FE20-753A-4BF4-9520-F4068AA70A7B}" presName="childText" presStyleLbl="revTx" presStyleIdx="3" presStyleCnt="4">
        <dgm:presLayoutVars>
          <dgm:bulletEnabled val="1"/>
        </dgm:presLayoutVars>
      </dgm:prSet>
      <dgm:spPr/>
    </dgm:pt>
  </dgm:ptLst>
  <dgm:cxnLst>
    <dgm:cxn modelId="{80361F06-5BAC-4EF0-8E3D-CDE7AF2B361E}" type="presOf" srcId="{FA0F3AFE-B9DF-4F90-924D-90741696E1E0}" destId="{BF7CDC34-B0E9-4648-A1F7-49D2F9B88400}" srcOrd="0" destOrd="0" presId="urn:microsoft.com/office/officeart/2005/8/layout/vList2"/>
    <dgm:cxn modelId="{254EC324-84B9-4751-9003-4742879A7440}" srcId="{7D4031F5-E23E-4E66-875F-E0C4078987E7}" destId="{D6E01469-0BDD-49E8-933E-4DB8D73BCE3A}" srcOrd="0" destOrd="0" parTransId="{5A3709C9-97A4-4CB0-A6EA-4C0EAC2C5087}" sibTransId="{70A7F876-221D-4EE8-A746-6815BA66CC19}"/>
    <dgm:cxn modelId="{1E8A1E64-63B5-4F05-BD28-8AA481A8076D}" srcId="{14EC6930-34D6-4019-AA94-324E4F8D49A2}" destId="{4272FE20-753A-4BF4-9520-F4068AA70A7B}" srcOrd="3" destOrd="0" parTransId="{83D2B1CE-20C8-43A8-A953-99434FF96FDE}" sibTransId="{074788A5-515C-4EE0-B07E-F9FBD2E89D6D}"/>
    <dgm:cxn modelId="{6968A84A-86FA-426F-880A-0EC79D5F5B16}" srcId="{FA0F3AFE-B9DF-4F90-924D-90741696E1E0}" destId="{235964B2-F95E-4D73-89F2-0122ACB8FA86}" srcOrd="1" destOrd="0" parTransId="{AB16AC91-524E-4992-8FBC-6224556C351D}" sibTransId="{D511705F-9A93-49D5-8EC9-F4A49428423B}"/>
    <dgm:cxn modelId="{59FAE66B-AB6A-499A-84CA-53CEC4EE1515}" srcId="{14EC6930-34D6-4019-AA94-324E4F8D49A2}" destId="{7D4031F5-E23E-4E66-875F-E0C4078987E7}" srcOrd="0" destOrd="0" parTransId="{B739EC26-1E3E-4450-9B07-C6BEC236CD15}" sibTransId="{7573709C-1E3D-4883-A99F-10B7FB25310C}"/>
    <dgm:cxn modelId="{FFF11A72-F217-4F62-86C9-58D68F12CE36}" type="presOf" srcId="{4272FE20-753A-4BF4-9520-F4068AA70A7B}" destId="{E272E7CB-9CEB-4DFA-B343-3D3D24696628}" srcOrd="0" destOrd="0" presId="urn:microsoft.com/office/officeart/2005/8/layout/vList2"/>
    <dgm:cxn modelId="{5C6D2075-8418-4D13-BD8C-18202A39AA7E}" srcId="{4272FE20-753A-4BF4-9520-F4068AA70A7B}" destId="{6494E153-7085-471A-ADE5-D4E5ABD40DB1}" srcOrd="0" destOrd="0" parTransId="{6A665BBA-5EFE-40AF-A538-121B4D57E6BC}" sibTransId="{A6063974-EBC9-49A9-9784-3E9CBF6696CE}"/>
    <dgm:cxn modelId="{99E5C57B-264B-4BF4-A0FB-185ACB218F22}" type="presOf" srcId="{D6E01469-0BDD-49E8-933E-4DB8D73BCE3A}" destId="{4F77246A-EBC9-4541-9FB3-4C14A28E69F4}" srcOrd="0" destOrd="0" presId="urn:microsoft.com/office/officeart/2005/8/layout/vList2"/>
    <dgm:cxn modelId="{5C082481-CC27-49D5-BD1B-81F35E6CDE5F}" srcId="{14EC6930-34D6-4019-AA94-324E4F8D49A2}" destId="{FA0F3AFE-B9DF-4F90-924D-90741696E1E0}" srcOrd="1" destOrd="0" parTransId="{37B3EEEE-3B29-4A9F-850E-73EF65D34438}" sibTransId="{8535F696-5ABC-4A27-A0B9-9567DA24BE71}"/>
    <dgm:cxn modelId="{148CBE83-E33A-4644-A664-764B913F4AFE}" type="presOf" srcId="{258F48F0-FA05-4BC2-8427-4EE388FFFB7C}" destId="{411D3AA8-73CA-4AC7-A779-9FBB2C045CF4}" srcOrd="0" destOrd="0" presId="urn:microsoft.com/office/officeart/2005/8/layout/vList2"/>
    <dgm:cxn modelId="{9D384D87-2C7F-475A-A7BF-00384B710442}" type="presOf" srcId="{7D4031F5-E23E-4E66-875F-E0C4078987E7}" destId="{4D582BD6-BECC-410B-92C1-877DB874C5B6}" srcOrd="0" destOrd="0" presId="urn:microsoft.com/office/officeart/2005/8/layout/vList2"/>
    <dgm:cxn modelId="{B8096A91-6BE4-457B-B007-81B4A7B6DC85}" srcId="{4272FE20-753A-4BF4-9520-F4068AA70A7B}" destId="{9860293B-AB40-4D0F-A8C2-4D7B86866416}" srcOrd="1" destOrd="0" parTransId="{B75F3FD3-1E71-4B16-B046-D884443A5AAE}" sibTransId="{05293904-3CCD-4018-AD73-1238F41083D6}"/>
    <dgm:cxn modelId="{77BCA594-DA9A-4555-AD1B-BF0B37B801A7}" type="presOf" srcId="{14EC6930-34D6-4019-AA94-324E4F8D49A2}" destId="{A19595C9-0E54-4B34-A34C-B500D1644479}" srcOrd="0" destOrd="0" presId="urn:microsoft.com/office/officeart/2005/8/layout/vList2"/>
    <dgm:cxn modelId="{F1A5BE94-C83B-4351-A732-31A5209D57F4}" srcId="{14EC6930-34D6-4019-AA94-324E4F8D49A2}" destId="{258F48F0-FA05-4BC2-8427-4EE388FFFB7C}" srcOrd="2" destOrd="0" parTransId="{2F5AEBEA-FA04-48F2-A3E8-395448A32F54}" sibTransId="{E63FFCE8-7AE4-4823-B216-66BA44C26B0A}"/>
    <dgm:cxn modelId="{1EC6EE95-8F7F-4F35-A34F-E31EC8AB56A3}" type="presOf" srcId="{8C307903-38E2-48CE-BF61-8A32FC971856}" destId="{F58AEE36-FE38-4C85-BE9C-0B8B54B73D39}" srcOrd="0" destOrd="0" presId="urn:microsoft.com/office/officeart/2005/8/layout/vList2"/>
    <dgm:cxn modelId="{6DBAB198-2ECB-439E-B78D-D927B45CB8AB}" type="presOf" srcId="{A03D3EA9-420A-4DFE-B2EE-309B59E00CCF}" destId="{EB9CE8F9-C939-42F8-9A77-14AE5DE1639F}" srcOrd="0" destOrd="0" presId="urn:microsoft.com/office/officeart/2005/8/layout/vList2"/>
    <dgm:cxn modelId="{69618EA3-6891-4A7B-84EB-F3D43F062ED1}" srcId="{FA0F3AFE-B9DF-4F90-924D-90741696E1E0}" destId="{A03D3EA9-420A-4DFE-B2EE-309B59E00CCF}" srcOrd="0" destOrd="0" parTransId="{7B9E44D7-A997-4A0C-A6AE-8E28FF31AA93}" sibTransId="{86989ABF-5B5A-400A-A715-BF8B5794E5EA}"/>
    <dgm:cxn modelId="{6B760FB3-0C72-4869-AB6C-271A32F9E6CF}" type="presOf" srcId="{B5631DDA-0EB4-4D74-A425-53C7D963F93D}" destId="{4F77246A-EBC9-4541-9FB3-4C14A28E69F4}" srcOrd="0" destOrd="1" presId="urn:microsoft.com/office/officeart/2005/8/layout/vList2"/>
    <dgm:cxn modelId="{E0A29AB7-039A-4AC1-9A44-2DCFCD4BEE8E}" type="presOf" srcId="{6494E153-7085-471A-ADE5-D4E5ABD40DB1}" destId="{E8243C5A-737E-44C5-BC22-189D457C4FED}" srcOrd="0" destOrd="0" presId="urn:microsoft.com/office/officeart/2005/8/layout/vList2"/>
    <dgm:cxn modelId="{6E3EF5BD-518A-4855-B799-882530ECD747}" type="presOf" srcId="{235964B2-F95E-4D73-89F2-0122ACB8FA86}" destId="{EB9CE8F9-C939-42F8-9A77-14AE5DE1639F}" srcOrd="0" destOrd="1" presId="urn:microsoft.com/office/officeart/2005/8/layout/vList2"/>
    <dgm:cxn modelId="{34D574C9-3F0B-42F4-9984-2FC729608208}" srcId="{258F48F0-FA05-4BC2-8427-4EE388FFFB7C}" destId="{8C307903-38E2-48CE-BF61-8A32FC971856}" srcOrd="0" destOrd="0" parTransId="{08FEB856-7352-45DF-B852-34DE7EAE9E39}" sibTransId="{419E58CC-FB1A-46CA-8394-9CAFCDF42459}"/>
    <dgm:cxn modelId="{56E5E0F5-B48B-47B5-ACDC-60AB227FCF22}" srcId="{7D4031F5-E23E-4E66-875F-E0C4078987E7}" destId="{B5631DDA-0EB4-4D74-A425-53C7D963F93D}" srcOrd="1" destOrd="0" parTransId="{C767AA0E-2D8F-464F-9E2F-61501DD18634}" sibTransId="{0262B640-6BD0-4F45-AF91-A35CB687F13C}"/>
    <dgm:cxn modelId="{F4651DFE-01B1-4759-825A-9816D0FA3DFD}" type="presOf" srcId="{9860293B-AB40-4D0F-A8C2-4D7B86866416}" destId="{E8243C5A-737E-44C5-BC22-189D457C4FED}" srcOrd="0" destOrd="1" presId="urn:microsoft.com/office/officeart/2005/8/layout/vList2"/>
    <dgm:cxn modelId="{217767AA-67A5-4EC7-9E38-234592248452}" type="presParOf" srcId="{A19595C9-0E54-4B34-A34C-B500D1644479}" destId="{4D582BD6-BECC-410B-92C1-877DB874C5B6}" srcOrd="0" destOrd="0" presId="urn:microsoft.com/office/officeart/2005/8/layout/vList2"/>
    <dgm:cxn modelId="{DDA29E39-BD50-49AE-9F95-F0BF4C48A7BD}" type="presParOf" srcId="{A19595C9-0E54-4B34-A34C-B500D1644479}" destId="{4F77246A-EBC9-4541-9FB3-4C14A28E69F4}" srcOrd="1" destOrd="0" presId="urn:microsoft.com/office/officeart/2005/8/layout/vList2"/>
    <dgm:cxn modelId="{52A79FEF-78D4-4E73-A7D4-B811796364B1}" type="presParOf" srcId="{A19595C9-0E54-4B34-A34C-B500D1644479}" destId="{BF7CDC34-B0E9-4648-A1F7-49D2F9B88400}" srcOrd="2" destOrd="0" presId="urn:microsoft.com/office/officeart/2005/8/layout/vList2"/>
    <dgm:cxn modelId="{6DE78B59-355B-4F19-B52B-BE0538A81ACC}" type="presParOf" srcId="{A19595C9-0E54-4B34-A34C-B500D1644479}" destId="{EB9CE8F9-C939-42F8-9A77-14AE5DE1639F}" srcOrd="3" destOrd="0" presId="urn:microsoft.com/office/officeart/2005/8/layout/vList2"/>
    <dgm:cxn modelId="{E71DBA98-A080-48D7-B51A-8337475564E3}" type="presParOf" srcId="{A19595C9-0E54-4B34-A34C-B500D1644479}" destId="{411D3AA8-73CA-4AC7-A779-9FBB2C045CF4}" srcOrd="4" destOrd="0" presId="urn:microsoft.com/office/officeart/2005/8/layout/vList2"/>
    <dgm:cxn modelId="{249DE78A-3CCE-4213-B692-DEBEABF31643}" type="presParOf" srcId="{A19595C9-0E54-4B34-A34C-B500D1644479}" destId="{F58AEE36-FE38-4C85-BE9C-0B8B54B73D39}" srcOrd="5" destOrd="0" presId="urn:microsoft.com/office/officeart/2005/8/layout/vList2"/>
    <dgm:cxn modelId="{4F95FB66-3303-4D60-BB98-8D97C02C3B0C}" type="presParOf" srcId="{A19595C9-0E54-4B34-A34C-B500D1644479}" destId="{E272E7CB-9CEB-4DFA-B343-3D3D24696628}" srcOrd="6" destOrd="0" presId="urn:microsoft.com/office/officeart/2005/8/layout/vList2"/>
    <dgm:cxn modelId="{9F758EA3-CCF6-4CA5-B13E-7AE73858B61D}" type="presParOf" srcId="{A19595C9-0E54-4B34-A34C-B500D1644479}" destId="{E8243C5A-737E-44C5-BC22-189D457C4FED}" srcOrd="7"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1AA19F-4696-408F-9729-75D2B91E7B98}"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65579BC0-1A1E-434A-A8A5-9D38EC6A85D2}">
      <dgm:prSet custT="1"/>
      <dgm:spPr/>
      <dgm:t>
        <a:bodyPr/>
        <a:lstStyle/>
        <a:p>
          <a:r>
            <a:rPr lang="en-US" sz="2400"/>
            <a:t>ABC’s  </a:t>
          </a:r>
        </a:p>
      </dgm:t>
    </dgm:pt>
    <dgm:pt modelId="{66C2D3F5-3E4C-4973-8C99-6D7E7FB2D24C}" type="parTrans" cxnId="{20004743-7C88-4A17-903B-081F5B18ABBA}">
      <dgm:prSet/>
      <dgm:spPr/>
      <dgm:t>
        <a:bodyPr/>
        <a:lstStyle/>
        <a:p>
          <a:endParaRPr lang="en-US" sz="2400"/>
        </a:p>
      </dgm:t>
    </dgm:pt>
    <dgm:pt modelId="{7596332D-90EB-41FC-AB48-AFE00F45A46B}" type="sibTrans" cxnId="{20004743-7C88-4A17-903B-081F5B18ABBA}">
      <dgm:prSet/>
      <dgm:spPr/>
      <dgm:t>
        <a:bodyPr/>
        <a:lstStyle/>
        <a:p>
          <a:endParaRPr lang="en-US" sz="2400"/>
        </a:p>
      </dgm:t>
    </dgm:pt>
    <dgm:pt modelId="{8A3E8596-E36C-4191-A967-864ADA9DE133}">
      <dgm:prSet custT="1"/>
      <dgm:spPr/>
      <dgm:t>
        <a:bodyPr/>
        <a:lstStyle/>
        <a:p>
          <a:r>
            <a:rPr lang="en-US" sz="2400"/>
            <a:t>Trauma exam </a:t>
          </a:r>
        </a:p>
      </dgm:t>
    </dgm:pt>
    <dgm:pt modelId="{D7EF27A4-1E01-4D78-938E-060C74A0FAFD}" type="parTrans" cxnId="{DB70F3BB-71DF-43BF-B599-A4791EFF1087}">
      <dgm:prSet/>
      <dgm:spPr/>
      <dgm:t>
        <a:bodyPr/>
        <a:lstStyle/>
        <a:p>
          <a:endParaRPr lang="en-US" sz="2400"/>
        </a:p>
      </dgm:t>
    </dgm:pt>
    <dgm:pt modelId="{FFCA3FD0-061D-4DB6-9E53-402AB75D0F82}" type="sibTrans" cxnId="{DB70F3BB-71DF-43BF-B599-A4791EFF1087}">
      <dgm:prSet/>
      <dgm:spPr/>
      <dgm:t>
        <a:bodyPr/>
        <a:lstStyle/>
        <a:p>
          <a:endParaRPr lang="en-US" sz="2400"/>
        </a:p>
      </dgm:t>
    </dgm:pt>
    <dgm:pt modelId="{D081F52C-D456-4AA6-8C24-3E6D48C2844C}">
      <dgm:prSet custT="1"/>
      <dgm:spPr/>
      <dgm:t>
        <a:bodyPr/>
        <a:lstStyle/>
        <a:p>
          <a:r>
            <a:rPr lang="en-US" sz="2400"/>
            <a:t>Glucose </a:t>
          </a:r>
        </a:p>
      </dgm:t>
    </dgm:pt>
    <dgm:pt modelId="{2982629B-691C-41FB-8238-93E0C1254623}" type="parTrans" cxnId="{62EBBBF8-2A28-4330-9D36-14483E85E9C9}">
      <dgm:prSet/>
      <dgm:spPr/>
      <dgm:t>
        <a:bodyPr/>
        <a:lstStyle/>
        <a:p>
          <a:endParaRPr lang="en-US" sz="2400"/>
        </a:p>
      </dgm:t>
    </dgm:pt>
    <dgm:pt modelId="{31101843-E9F1-4A47-92A1-AFB1ABA7419F}" type="sibTrans" cxnId="{62EBBBF8-2A28-4330-9D36-14483E85E9C9}">
      <dgm:prSet/>
      <dgm:spPr/>
      <dgm:t>
        <a:bodyPr/>
        <a:lstStyle/>
        <a:p>
          <a:endParaRPr lang="en-US" sz="2400"/>
        </a:p>
      </dgm:t>
    </dgm:pt>
    <dgm:pt modelId="{608FA609-B855-4BF6-8C92-1290E9D366F1}">
      <dgm:prSet custT="1"/>
      <dgm:spPr/>
      <dgm:t>
        <a:bodyPr/>
        <a:lstStyle/>
        <a:p>
          <a:r>
            <a:rPr lang="en-US" sz="2400"/>
            <a:t>EKG </a:t>
          </a:r>
        </a:p>
      </dgm:t>
    </dgm:pt>
    <dgm:pt modelId="{040D1F2D-155C-486F-A520-506B435D0BF9}" type="parTrans" cxnId="{FE76E9F2-7F11-4407-97E8-369BA2BE7C41}">
      <dgm:prSet/>
      <dgm:spPr/>
      <dgm:t>
        <a:bodyPr/>
        <a:lstStyle/>
        <a:p>
          <a:endParaRPr lang="en-US" sz="2400"/>
        </a:p>
      </dgm:t>
    </dgm:pt>
    <dgm:pt modelId="{842B8131-0AD0-4D19-AABD-B132242F9F39}" type="sibTrans" cxnId="{FE76E9F2-7F11-4407-97E8-369BA2BE7C41}">
      <dgm:prSet/>
      <dgm:spPr/>
      <dgm:t>
        <a:bodyPr/>
        <a:lstStyle/>
        <a:p>
          <a:endParaRPr lang="en-US" sz="2400"/>
        </a:p>
      </dgm:t>
    </dgm:pt>
    <dgm:pt modelId="{B4776528-DC4F-4DAB-8E5C-CA4FC9523210}">
      <dgm:prSet custT="1"/>
      <dgm:spPr/>
      <dgm:t>
        <a:bodyPr/>
        <a:lstStyle/>
        <a:p>
          <a:r>
            <a:rPr lang="en-US" sz="2400" dirty="0"/>
            <a:t>Clearly communicated/ documented mental status </a:t>
          </a:r>
        </a:p>
      </dgm:t>
    </dgm:pt>
    <dgm:pt modelId="{628B7AA6-7C23-4BB7-A300-287B56542677}" type="parTrans" cxnId="{34F4E0D0-C5EF-495A-B5B2-630429D26B2F}">
      <dgm:prSet/>
      <dgm:spPr/>
      <dgm:t>
        <a:bodyPr/>
        <a:lstStyle/>
        <a:p>
          <a:endParaRPr lang="en-US" sz="2400"/>
        </a:p>
      </dgm:t>
    </dgm:pt>
    <dgm:pt modelId="{C2C884C4-4DBA-48C8-8BF8-C76548D66E85}" type="sibTrans" cxnId="{34F4E0D0-C5EF-495A-B5B2-630429D26B2F}">
      <dgm:prSet/>
      <dgm:spPr/>
      <dgm:t>
        <a:bodyPr/>
        <a:lstStyle/>
        <a:p>
          <a:endParaRPr lang="en-US" sz="2400"/>
        </a:p>
      </dgm:t>
    </dgm:pt>
    <dgm:pt modelId="{AD4F4539-9C23-4E37-9CDC-945954163D47}" type="pres">
      <dgm:prSet presAssocID="{1E1AA19F-4696-408F-9729-75D2B91E7B98}" presName="diagram" presStyleCnt="0">
        <dgm:presLayoutVars>
          <dgm:dir/>
          <dgm:resizeHandles val="exact"/>
        </dgm:presLayoutVars>
      </dgm:prSet>
      <dgm:spPr/>
    </dgm:pt>
    <dgm:pt modelId="{E17E0798-C72C-4237-AE3E-66868DFE92BB}" type="pres">
      <dgm:prSet presAssocID="{65579BC0-1A1E-434A-A8A5-9D38EC6A85D2}" presName="node" presStyleLbl="node1" presStyleIdx="0" presStyleCnt="5">
        <dgm:presLayoutVars>
          <dgm:bulletEnabled val="1"/>
        </dgm:presLayoutVars>
      </dgm:prSet>
      <dgm:spPr/>
    </dgm:pt>
    <dgm:pt modelId="{A652EC41-AE66-4891-B0B0-5FE48BA5150E}" type="pres">
      <dgm:prSet presAssocID="{7596332D-90EB-41FC-AB48-AFE00F45A46B}" presName="sibTrans" presStyleCnt="0"/>
      <dgm:spPr/>
    </dgm:pt>
    <dgm:pt modelId="{858465E0-192D-4CFA-81B5-2D01E383647B}" type="pres">
      <dgm:prSet presAssocID="{8A3E8596-E36C-4191-A967-864ADA9DE133}" presName="node" presStyleLbl="node1" presStyleIdx="1" presStyleCnt="5">
        <dgm:presLayoutVars>
          <dgm:bulletEnabled val="1"/>
        </dgm:presLayoutVars>
      </dgm:prSet>
      <dgm:spPr/>
    </dgm:pt>
    <dgm:pt modelId="{784F5DFE-3FEE-400B-83F0-5657F44959A2}" type="pres">
      <dgm:prSet presAssocID="{FFCA3FD0-061D-4DB6-9E53-402AB75D0F82}" presName="sibTrans" presStyleCnt="0"/>
      <dgm:spPr/>
    </dgm:pt>
    <dgm:pt modelId="{A2B8FBA6-6143-420D-94C2-9640021FC865}" type="pres">
      <dgm:prSet presAssocID="{D081F52C-D456-4AA6-8C24-3E6D48C2844C}" presName="node" presStyleLbl="node1" presStyleIdx="2" presStyleCnt="5">
        <dgm:presLayoutVars>
          <dgm:bulletEnabled val="1"/>
        </dgm:presLayoutVars>
      </dgm:prSet>
      <dgm:spPr/>
    </dgm:pt>
    <dgm:pt modelId="{DCDD4E6A-D801-4035-AB28-0BA2424A2D7B}" type="pres">
      <dgm:prSet presAssocID="{31101843-E9F1-4A47-92A1-AFB1ABA7419F}" presName="sibTrans" presStyleCnt="0"/>
      <dgm:spPr/>
    </dgm:pt>
    <dgm:pt modelId="{AF0A5DF0-822B-466D-98D4-531181FEBD94}" type="pres">
      <dgm:prSet presAssocID="{608FA609-B855-4BF6-8C92-1290E9D366F1}" presName="node" presStyleLbl="node1" presStyleIdx="3" presStyleCnt="5">
        <dgm:presLayoutVars>
          <dgm:bulletEnabled val="1"/>
        </dgm:presLayoutVars>
      </dgm:prSet>
      <dgm:spPr/>
    </dgm:pt>
    <dgm:pt modelId="{001FA9B1-0563-4EE2-B9F9-C3F1F848E292}" type="pres">
      <dgm:prSet presAssocID="{842B8131-0AD0-4D19-AABD-B132242F9F39}" presName="sibTrans" presStyleCnt="0"/>
      <dgm:spPr/>
    </dgm:pt>
    <dgm:pt modelId="{21C7FA70-B9FB-4DC9-ACE2-7AC09215704C}" type="pres">
      <dgm:prSet presAssocID="{B4776528-DC4F-4DAB-8E5C-CA4FC9523210}" presName="node" presStyleLbl="node1" presStyleIdx="4" presStyleCnt="5">
        <dgm:presLayoutVars>
          <dgm:bulletEnabled val="1"/>
        </dgm:presLayoutVars>
      </dgm:prSet>
      <dgm:spPr/>
    </dgm:pt>
  </dgm:ptLst>
  <dgm:cxnLst>
    <dgm:cxn modelId="{93977D09-30B1-449D-BB77-364FA9C33B51}" type="presOf" srcId="{65579BC0-1A1E-434A-A8A5-9D38EC6A85D2}" destId="{E17E0798-C72C-4237-AE3E-66868DFE92BB}" srcOrd="0" destOrd="0" presId="urn:microsoft.com/office/officeart/2005/8/layout/default"/>
    <dgm:cxn modelId="{CDA60614-57AA-4315-A6E5-3BB76E75EA90}" type="presOf" srcId="{608FA609-B855-4BF6-8C92-1290E9D366F1}" destId="{AF0A5DF0-822B-466D-98D4-531181FEBD94}" srcOrd="0" destOrd="0" presId="urn:microsoft.com/office/officeart/2005/8/layout/default"/>
    <dgm:cxn modelId="{AA062442-35F5-4D90-8419-4821897117A1}" type="presOf" srcId="{8A3E8596-E36C-4191-A967-864ADA9DE133}" destId="{858465E0-192D-4CFA-81B5-2D01E383647B}" srcOrd="0" destOrd="0" presId="urn:microsoft.com/office/officeart/2005/8/layout/default"/>
    <dgm:cxn modelId="{20004743-7C88-4A17-903B-081F5B18ABBA}" srcId="{1E1AA19F-4696-408F-9729-75D2B91E7B98}" destId="{65579BC0-1A1E-434A-A8A5-9D38EC6A85D2}" srcOrd="0" destOrd="0" parTransId="{66C2D3F5-3E4C-4973-8C99-6D7E7FB2D24C}" sibTransId="{7596332D-90EB-41FC-AB48-AFE00F45A46B}"/>
    <dgm:cxn modelId="{AD55784B-9604-42BE-9C70-243AA6C2EB93}" type="presOf" srcId="{B4776528-DC4F-4DAB-8E5C-CA4FC9523210}" destId="{21C7FA70-B9FB-4DC9-ACE2-7AC09215704C}" srcOrd="0" destOrd="0" presId="urn:microsoft.com/office/officeart/2005/8/layout/default"/>
    <dgm:cxn modelId="{642D727F-F2DD-48D8-8B77-B457094ED185}" type="presOf" srcId="{1E1AA19F-4696-408F-9729-75D2B91E7B98}" destId="{AD4F4539-9C23-4E37-9CDC-945954163D47}" srcOrd="0" destOrd="0" presId="urn:microsoft.com/office/officeart/2005/8/layout/default"/>
    <dgm:cxn modelId="{DB70F3BB-71DF-43BF-B599-A4791EFF1087}" srcId="{1E1AA19F-4696-408F-9729-75D2B91E7B98}" destId="{8A3E8596-E36C-4191-A967-864ADA9DE133}" srcOrd="1" destOrd="0" parTransId="{D7EF27A4-1E01-4D78-938E-060C74A0FAFD}" sibTransId="{FFCA3FD0-061D-4DB6-9E53-402AB75D0F82}"/>
    <dgm:cxn modelId="{34F4E0D0-C5EF-495A-B5B2-630429D26B2F}" srcId="{1E1AA19F-4696-408F-9729-75D2B91E7B98}" destId="{B4776528-DC4F-4DAB-8E5C-CA4FC9523210}" srcOrd="4" destOrd="0" parTransId="{628B7AA6-7C23-4BB7-A300-287B56542677}" sibTransId="{C2C884C4-4DBA-48C8-8BF8-C76548D66E85}"/>
    <dgm:cxn modelId="{47B47FD3-0FAB-4E83-946C-614193AACD50}" type="presOf" srcId="{D081F52C-D456-4AA6-8C24-3E6D48C2844C}" destId="{A2B8FBA6-6143-420D-94C2-9640021FC865}" srcOrd="0" destOrd="0" presId="urn:microsoft.com/office/officeart/2005/8/layout/default"/>
    <dgm:cxn modelId="{FE76E9F2-7F11-4407-97E8-369BA2BE7C41}" srcId="{1E1AA19F-4696-408F-9729-75D2B91E7B98}" destId="{608FA609-B855-4BF6-8C92-1290E9D366F1}" srcOrd="3" destOrd="0" parTransId="{040D1F2D-155C-486F-A520-506B435D0BF9}" sibTransId="{842B8131-0AD0-4D19-AABD-B132242F9F39}"/>
    <dgm:cxn modelId="{62EBBBF8-2A28-4330-9D36-14483E85E9C9}" srcId="{1E1AA19F-4696-408F-9729-75D2B91E7B98}" destId="{D081F52C-D456-4AA6-8C24-3E6D48C2844C}" srcOrd="2" destOrd="0" parTransId="{2982629B-691C-41FB-8238-93E0C1254623}" sibTransId="{31101843-E9F1-4A47-92A1-AFB1ABA7419F}"/>
    <dgm:cxn modelId="{6EB634FE-CFAA-486B-9BDF-822C4FBB163D}" type="presParOf" srcId="{AD4F4539-9C23-4E37-9CDC-945954163D47}" destId="{E17E0798-C72C-4237-AE3E-66868DFE92BB}" srcOrd="0" destOrd="0" presId="urn:microsoft.com/office/officeart/2005/8/layout/default"/>
    <dgm:cxn modelId="{ECF134CE-8B43-4677-A888-8E6674ED6FCB}" type="presParOf" srcId="{AD4F4539-9C23-4E37-9CDC-945954163D47}" destId="{A652EC41-AE66-4891-B0B0-5FE48BA5150E}" srcOrd="1" destOrd="0" presId="urn:microsoft.com/office/officeart/2005/8/layout/default"/>
    <dgm:cxn modelId="{DDB5223C-165F-4260-945B-A6EF6EB77036}" type="presParOf" srcId="{AD4F4539-9C23-4E37-9CDC-945954163D47}" destId="{858465E0-192D-4CFA-81B5-2D01E383647B}" srcOrd="2" destOrd="0" presId="urn:microsoft.com/office/officeart/2005/8/layout/default"/>
    <dgm:cxn modelId="{3CD9779F-F42F-4CC6-9FD3-6C14D0B546A4}" type="presParOf" srcId="{AD4F4539-9C23-4E37-9CDC-945954163D47}" destId="{784F5DFE-3FEE-400B-83F0-5657F44959A2}" srcOrd="3" destOrd="0" presId="urn:microsoft.com/office/officeart/2005/8/layout/default"/>
    <dgm:cxn modelId="{6EB97212-697D-4E27-8868-6EF9E5A3D169}" type="presParOf" srcId="{AD4F4539-9C23-4E37-9CDC-945954163D47}" destId="{A2B8FBA6-6143-420D-94C2-9640021FC865}" srcOrd="4" destOrd="0" presId="urn:microsoft.com/office/officeart/2005/8/layout/default"/>
    <dgm:cxn modelId="{80772064-CC41-46D8-883C-FF9E95C7A81E}" type="presParOf" srcId="{AD4F4539-9C23-4E37-9CDC-945954163D47}" destId="{DCDD4E6A-D801-4035-AB28-0BA2424A2D7B}" srcOrd="5" destOrd="0" presId="urn:microsoft.com/office/officeart/2005/8/layout/default"/>
    <dgm:cxn modelId="{8EB2E807-655C-4D28-85E3-561A0AC9C980}" type="presParOf" srcId="{AD4F4539-9C23-4E37-9CDC-945954163D47}" destId="{AF0A5DF0-822B-466D-98D4-531181FEBD94}" srcOrd="6" destOrd="0" presId="urn:microsoft.com/office/officeart/2005/8/layout/default"/>
    <dgm:cxn modelId="{54A5FFD5-0ED1-474E-92C9-915ED23212D2}" type="presParOf" srcId="{AD4F4539-9C23-4E37-9CDC-945954163D47}" destId="{001FA9B1-0563-4EE2-B9F9-C3F1F848E292}" srcOrd="7" destOrd="0" presId="urn:microsoft.com/office/officeart/2005/8/layout/default"/>
    <dgm:cxn modelId="{B3FFEA93-F935-4D4B-8FAF-B0858588996A}" type="presParOf" srcId="{AD4F4539-9C23-4E37-9CDC-945954163D47}" destId="{21C7FA70-B9FB-4DC9-ACE2-7AC09215704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CDAEAD-7765-4430-95EF-1A2D975E150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703B293-4360-4B99-8986-3F6E8DBE6321}">
      <dgm:prSet/>
      <dgm:spPr/>
      <dgm:t>
        <a:bodyPr/>
        <a:lstStyle/>
        <a:p>
          <a:r>
            <a:rPr lang="en-US"/>
            <a:t>Vitals:  180/110  110  18  94% RA   97.3 F  </a:t>
          </a:r>
        </a:p>
      </dgm:t>
    </dgm:pt>
    <dgm:pt modelId="{C32A77FF-A62E-4F4D-B7C9-1E7D876CD549}" type="parTrans" cxnId="{40B996ED-F719-4993-AFB3-279A0778F62C}">
      <dgm:prSet/>
      <dgm:spPr/>
      <dgm:t>
        <a:bodyPr/>
        <a:lstStyle/>
        <a:p>
          <a:endParaRPr lang="en-US"/>
        </a:p>
      </dgm:t>
    </dgm:pt>
    <dgm:pt modelId="{0BC07FDB-65FE-4163-8BDB-AFEECD55C4AB}" type="sibTrans" cxnId="{40B996ED-F719-4993-AFB3-279A0778F62C}">
      <dgm:prSet/>
      <dgm:spPr/>
      <dgm:t>
        <a:bodyPr/>
        <a:lstStyle/>
        <a:p>
          <a:endParaRPr lang="en-US"/>
        </a:p>
      </dgm:t>
    </dgm:pt>
    <dgm:pt modelId="{0AD8A64A-45A4-4072-9B4B-D646CF71986F}">
      <dgm:prSet/>
      <dgm:spPr/>
      <dgm:t>
        <a:bodyPr/>
        <a:lstStyle/>
        <a:p>
          <a:r>
            <a:rPr lang="en-US"/>
            <a:t>SAMPLE/OPQRST </a:t>
          </a:r>
        </a:p>
      </dgm:t>
    </dgm:pt>
    <dgm:pt modelId="{B3FD0845-EEBA-4B32-A448-CCD5DC222393}" type="parTrans" cxnId="{81CEEED4-B8EF-4E8A-BC5E-C83999D0A81C}">
      <dgm:prSet/>
      <dgm:spPr/>
      <dgm:t>
        <a:bodyPr/>
        <a:lstStyle/>
        <a:p>
          <a:endParaRPr lang="en-US"/>
        </a:p>
      </dgm:t>
    </dgm:pt>
    <dgm:pt modelId="{6137EAE2-E033-4C50-A316-30D044557EFD}" type="sibTrans" cxnId="{81CEEED4-B8EF-4E8A-BC5E-C83999D0A81C}">
      <dgm:prSet/>
      <dgm:spPr/>
      <dgm:t>
        <a:bodyPr/>
        <a:lstStyle/>
        <a:p>
          <a:endParaRPr lang="en-US"/>
        </a:p>
      </dgm:t>
    </dgm:pt>
    <dgm:pt modelId="{0366B102-51F2-4786-9FC8-17A71EEB559B}">
      <dgm:prSet/>
      <dgm:spPr/>
      <dgm:t>
        <a:bodyPr/>
        <a:lstStyle/>
        <a:p>
          <a:r>
            <a:rPr lang="en-US"/>
            <a:t>What might be going on…  </a:t>
          </a:r>
        </a:p>
      </dgm:t>
    </dgm:pt>
    <dgm:pt modelId="{1DC6FBA2-7889-497F-AC08-F9A5E19B24ED}" type="parTrans" cxnId="{0316F7F7-7CD6-4282-A670-5BF3B0D5E9C9}">
      <dgm:prSet/>
      <dgm:spPr/>
      <dgm:t>
        <a:bodyPr/>
        <a:lstStyle/>
        <a:p>
          <a:endParaRPr lang="en-US"/>
        </a:p>
      </dgm:t>
    </dgm:pt>
    <dgm:pt modelId="{2003750D-8117-4FAE-9883-B70F79A3E4ED}" type="sibTrans" cxnId="{0316F7F7-7CD6-4282-A670-5BF3B0D5E9C9}">
      <dgm:prSet/>
      <dgm:spPr/>
      <dgm:t>
        <a:bodyPr/>
        <a:lstStyle/>
        <a:p>
          <a:endParaRPr lang="en-US"/>
        </a:p>
      </dgm:t>
    </dgm:pt>
    <dgm:pt modelId="{AB30A3F1-0F83-4ABA-9175-9DC7DCFEFBC4}" type="pres">
      <dgm:prSet presAssocID="{BFCDAEAD-7765-4430-95EF-1A2D975E1509}" presName="linear" presStyleCnt="0">
        <dgm:presLayoutVars>
          <dgm:animLvl val="lvl"/>
          <dgm:resizeHandles val="exact"/>
        </dgm:presLayoutVars>
      </dgm:prSet>
      <dgm:spPr/>
    </dgm:pt>
    <dgm:pt modelId="{2AB43072-A13A-434D-8913-C7981A934618}" type="pres">
      <dgm:prSet presAssocID="{0703B293-4360-4B99-8986-3F6E8DBE6321}" presName="parentText" presStyleLbl="node1" presStyleIdx="0" presStyleCnt="3">
        <dgm:presLayoutVars>
          <dgm:chMax val="0"/>
          <dgm:bulletEnabled val="1"/>
        </dgm:presLayoutVars>
      </dgm:prSet>
      <dgm:spPr/>
    </dgm:pt>
    <dgm:pt modelId="{4E88776F-9F5D-47B8-8461-923847DFCC2F}" type="pres">
      <dgm:prSet presAssocID="{0BC07FDB-65FE-4163-8BDB-AFEECD55C4AB}" presName="spacer" presStyleCnt="0"/>
      <dgm:spPr/>
    </dgm:pt>
    <dgm:pt modelId="{45B2DF28-D7CE-4182-812E-C10A7C26B978}" type="pres">
      <dgm:prSet presAssocID="{0AD8A64A-45A4-4072-9B4B-D646CF71986F}" presName="parentText" presStyleLbl="node1" presStyleIdx="1" presStyleCnt="3">
        <dgm:presLayoutVars>
          <dgm:chMax val="0"/>
          <dgm:bulletEnabled val="1"/>
        </dgm:presLayoutVars>
      </dgm:prSet>
      <dgm:spPr/>
    </dgm:pt>
    <dgm:pt modelId="{892E5176-6FCD-4E55-9587-0E6531B2553D}" type="pres">
      <dgm:prSet presAssocID="{6137EAE2-E033-4C50-A316-30D044557EFD}" presName="spacer" presStyleCnt="0"/>
      <dgm:spPr/>
    </dgm:pt>
    <dgm:pt modelId="{2B653583-623B-4459-B154-78FBF1BF2084}" type="pres">
      <dgm:prSet presAssocID="{0366B102-51F2-4786-9FC8-17A71EEB559B}" presName="parentText" presStyleLbl="node1" presStyleIdx="2" presStyleCnt="3">
        <dgm:presLayoutVars>
          <dgm:chMax val="0"/>
          <dgm:bulletEnabled val="1"/>
        </dgm:presLayoutVars>
      </dgm:prSet>
      <dgm:spPr/>
    </dgm:pt>
  </dgm:ptLst>
  <dgm:cxnLst>
    <dgm:cxn modelId="{6015A711-D4AB-4536-B6A7-5E929C3C9D3F}" type="presOf" srcId="{0703B293-4360-4B99-8986-3F6E8DBE6321}" destId="{2AB43072-A13A-434D-8913-C7981A934618}" srcOrd="0" destOrd="0" presId="urn:microsoft.com/office/officeart/2005/8/layout/vList2"/>
    <dgm:cxn modelId="{80239D40-08F7-466D-8C65-0BAA7A5E0901}" type="presOf" srcId="{0366B102-51F2-4786-9FC8-17A71EEB559B}" destId="{2B653583-623B-4459-B154-78FBF1BF2084}" srcOrd="0" destOrd="0" presId="urn:microsoft.com/office/officeart/2005/8/layout/vList2"/>
    <dgm:cxn modelId="{63CE0C48-9F24-4ACF-A90E-289DF59176B9}" type="presOf" srcId="{BFCDAEAD-7765-4430-95EF-1A2D975E1509}" destId="{AB30A3F1-0F83-4ABA-9175-9DC7DCFEFBC4}" srcOrd="0" destOrd="0" presId="urn:microsoft.com/office/officeart/2005/8/layout/vList2"/>
    <dgm:cxn modelId="{AD199692-1AA0-422C-B927-4EF9088BCB66}" type="presOf" srcId="{0AD8A64A-45A4-4072-9B4B-D646CF71986F}" destId="{45B2DF28-D7CE-4182-812E-C10A7C26B978}" srcOrd="0" destOrd="0" presId="urn:microsoft.com/office/officeart/2005/8/layout/vList2"/>
    <dgm:cxn modelId="{81CEEED4-B8EF-4E8A-BC5E-C83999D0A81C}" srcId="{BFCDAEAD-7765-4430-95EF-1A2D975E1509}" destId="{0AD8A64A-45A4-4072-9B4B-D646CF71986F}" srcOrd="1" destOrd="0" parTransId="{B3FD0845-EEBA-4B32-A448-CCD5DC222393}" sibTransId="{6137EAE2-E033-4C50-A316-30D044557EFD}"/>
    <dgm:cxn modelId="{40B996ED-F719-4993-AFB3-279A0778F62C}" srcId="{BFCDAEAD-7765-4430-95EF-1A2D975E1509}" destId="{0703B293-4360-4B99-8986-3F6E8DBE6321}" srcOrd="0" destOrd="0" parTransId="{C32A77FF-A62E-4F4D-B7C9-1E7D876CD549}" sibTransId="{0BC07FDB-65FE-4163-8BDB-AFEECD55C4AB}"/>
    <dgm:cxn modelId="{0316F7F7-7CD6-4282-A670-5BF3B0D5E9C9}" srcId="{BFCDAEAD-7765-4430-95EF-1A2D975E1509}" destId="{0366B102-51F2-4786-9FC8-17A71EEB559B}" srcOrd="2" destOrd="0" parTransId="{1DC6FBA2-7889-497F-AC08-F9A5E19B24ED}" sibTransId="{2003750D-8117-4FAE-9883-B70F79A3E4ED}"/>
    <dgm:cxn modelId="{B0A0972D-CCC9-4CB8-AC46-85BD8BCCF4D5}" type="presParOf" srcId="{AB30A3F1-0F83-4ABA-9175-9DC7DCFEFBC4}" destId="{2AB43072-A13A-434D-8913-C7981A934618}" srcOrd="0" destOrd="0" presId="urn:microsoft.com/office/officeart/2005/8/layout/vList2"/>
    <dgm:cxn modelId="{672421D4-3848-4D8F-B7D2-1B71A4A4A4DA}" type="presParOf" srcId="{AB30A3F1-0F83-4ABA-9175-9DC7DCFEFBC4}" destId="{4E88776F-9F5D-47B8-8461-923847DFCC2F}" srcOrd="1" destOrd="0" presId="urn:microsoft.com/office/officeart/2005/8/layout/vList2"/>
    <dgm:cxn modelId="{7502A491-693F-4CF4-9BC7-61326C9E3EC8}" type="presParOf" srcId="{AB30A3F1-0F83-4ABA-9175-9DC7DCFEFBC4}" destId="{45B2DF28-D7CE-4182-812E-C10A7C26B978}" srcOrd="2" destOrd="0" presId="urn:microsoft.com/office/officeart/2005/8/layout/vList2"/>
    <dgm:cxn modelId="{80E02A42-C2BE-40B1-A52C-773B5B515088}" type="presParOf" srcId="{AB30A3F1-0F83-4ABA-9175-9DC7DCFEFBC4}" destId="{892E5176-6FCD-4E55-9587-0E6531B2553D}" srcOrd="3" destOrd="0" presId="urn:microsoft.com/office/officeart/2005/8/layout/vList2"/>
    <dgm:cxn modelId="{B0B6A66F-DF9A-4A12-A63E-E5391B18414F}" type="presParOf" srcId="{AB30A3F1-0F83-4ABA-9175-9DC7DCFEFBC4}" destId="{2B653583-623B-4459-B154-78FBF1BF208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2A8A9C-E248-4604-B5ED-3BB26048F7F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B5BBB73-CB08-4C4B-A880-DAEA1014806E}">
      <dgm:prSet/>
      <dgm:spPr/>
      <dgm:t>
        <a:bodyPr/>
        <a:lstStyle/>
        <a:p>
          <a:r>
            <a:rPr lang="en-US"/>
            <a:t>Antiemetics</a:t>
          </a:r>
        </a:p>
      </dgm:t>
    </dgm:pt>
    <dgm:pt modelId="{AF5A45D9-7F63-4C2D-BB4F-C8BCF35E6042}" type="parTrans" cxnId="{F9677F18-9D88-4B20-9DFD-19922EAABB37}">
      <dgm:prSet/>
      <dgm:spPr/>
      <dgm:t>
        <a:bodyPr/>
        <a:lstStyle/>
        <a:p>
          <a:endParaRPr lang="en-US"/>
        </a:p>
      </dgm:t>
    </dgm:pt>
    <dgm:pt modelId="{4832D8DF-1348-48DA-AE4A-7F6DF2EDF5B5}" type="sibTrans" cxnId="{F9677F18-9D88-4B20-9DFD-19922EAABB37}">
      <dgm:prSet/>
      <dgm:spPr/>
      <dgm:t>
        <a:bodyPr/>
        <a:lstStyle/>
        <a:p>
          <a:endParaRPr lang="en-US"/>
        </a:p>
      </dgm:t>
    </dgm:pt>
    <dgm:pt modelId="{6748EFDA-5E60-4073-994C-83E3A5545972}">
      <dgm:prSet/>
      <dgm:spPr/>
      <dgm:t>
        <a:bodyPr/>
        <a:lstStyle/>
        <a:p>
          <a:r>
            <a:rPr lang="en-US"/>
            <a:t>IV fluids</a:t>
          </a:r>
        </a:p>
      </dgm:t>
    </dgm:pt>
    <dgm:pt modelId="{2517BB0F-7265-4BDC-AE97-AE21EDDF862A}" type="parTrans" cxnId="{85CA2DB2-AD0E-4EAF-BDA9-412B77824FD3}">
      <dgm:prSet/>
      <dgm:spPr/>
      <dgm:t>
        <a:bodyPr/>
        <a:lstStyle/>
        <a:p>
          <a:endParaRPr lang="en-US"/>
        </a:p>
      </dgm:t>
    </dgm:pt>
    <dgm:pt modelId="{8F34B066-E769-4246-A844-969D2188DE01}" type="sibTrans" cxnId="{85CA2DB2-AD0E-4EAF-BDA9-412B77824FD3}">
      <dgm:prSet/>
      <dgm:spPr/>
      <dgm:t>
        <a:bodyPr/>
        <a:lstStyle/>
        <a:p>
          <a:endParaRPr lang="en-US"/>
        </a:p>
      </dgm:t>
    </dgm:pt>
    <dgm:pt modelId="{9809B54D-67A8-4084-B780-285361CA7454}">
      <dgm:prSet/>
      <dgm:spPr/>
      <dgm:t>
        <a:bodyPr/>
        <a:lstStyle/>
        <a:p>
          <a:r>
            <a:rPr lang="en-US"/>
            <a:t>Clonidine </a:t>
          </a:r>
        </a:p>
      </dgm:t>
    </dgm:pt>
    <dgm:pt modelId="{BC40288A-1EDA-4649-B934-C41D35116450}" type="parTrans" cxnId="{E021C775-25BC-47F8-98C0-0B61FBDA4768}">
      <dgm:prSet/>
      <dgm:spPr/>
      <dgm:t>
        <a:bodyPr/>
        <a:lstStyle/>
        <a:p>
          <a:endParaRPr lang="en-US"/>
        </a:p>
      </dgm:t>
    </dgm:pt>
    <dgm:pt modelId="{593CC0D9-41E5-4D0A-BE81-3A5D119FAF43}" type="sibTrans" cxnId="{E021C775-25BC-47F8-98C0-0B61FBDA4768}">
      <dgm:prSet/>
      <dgm:spPr/>
      <dgm:t>
        <a:bodyPr/>
        <a:lstStyle/>
        <a:p>
          <a:endParaRPr lang="en-US"/>
        </a:p>
      </dgm:t>
    </dgm:pt>
    <dgm:pt modelId="{FF971A4D-7327-4710-9516-09D1BCF55884}">
      <dgm:prSet/>
      <dgm:spPr/>
      <dgm:t>
        <a:bodyPr/>
        <a:lstStyle/>
        <a:p>
          <a:r>
            <a:rPr lang="en-US" dirty="0"/>
            <a:t>Benzodiazepines* </a:t>
          </a:r>
        </a:p>
      </dgm:t>
    </dgm:pt>
    <dgm:pt modelId="{FE7ED75B-845A-4CF1-8D94-072B02DC73D6}" type="parTrans" cxnId="{8C83921E-30C5-4C0C-8556-FCA34FDAA825}">
      <dgm:prSet/>
      <dgm:spPr/>
      <dgm:t>
        <a:bodyPr/>
        <a:lstStyle/>
        <a:p>
          <a:endParaRPr lang="en-US"/>
        </a:p>
      </dgm:t>
    </dgm:pt>
    <dgm:pt modelId="{1E1A3F78-1E38-4F19-811E-7C5F91C5FEDA}" type="sibTrans" cxnId="{8C83921E-30C5-4C0C-8556-FCA34FDAA825}">
      <dgm:prSet/>
      <dgm:spPr/>
      <dgm:t>
        <a:bodyPr/>
        <a:lstStyle/>
        <a:p>
          <a:endParaRPr lang="en-US"/>
        </a:p>
      </dgm:t>
    </dgm:pt>
    <dgm:pt modelId="{948D59FB-EB16-4E76-AF06-076A5ACA742F}" type="pres">
      <dgm:prSet presAssocID="{912A8A9C-E248-4604-B5ED-3BB26048F7FB}" presName="linear" presStyleCnt="0">
        <dgm:presLayoutVars>
          <dgm:animLvl val="lvl"/>
          <dgm:resizeHandles val="exact"/>
        </dgm:presLayoutVars>
      </dgm:prSet>
      <dgm:spPr/>
    </dgm:pt>
    <dgm:pt modelId="{248CF9B4-500D-4DC5-80D3-D7DD982B2FC3}" type="pres">
      <dgm:prSet presAssocID="{3B5BBB73-CB08-4C4B-A880-DAEA1014806E}" presName="parentText" presStyleLbl="node1" presStyleIdx="0" presStyleCnt="4">
        <dgm:presLayoutVars>
          <dgm:chMax val="0"/>
          <dgm:bulletEnabled val="1"/>
        </dgm:presLayoutVars>
      </dgm:prSet>
      <dgm:spPr/>
    </dgm:pt>
    <dgm:pt modelId="{D05A601F-EE83-445A-BFB2-D6CD4B67A2D4}" type="pres">
      <dgm:prSet presAssocID="{4832D8DF-1348-48DA-AE4A-7F6DF2EDF5B5}" presName="spacer" presStyleCnt="0"/>
      <dgm:spPr/>
    </dgm:pt>
    <dgm:pt modelId="{E6DE65F8-CC79-42D5-8FCF-099E096FF562}" type="pres">
      <dgm:prSet presAssocID="{6748EFDA-5E60-4073-994C-83E3A5545972}" presName="parentText" presStyleLbl="node1" presStyleIdx="1" presStyleCnt="4">
        <dgm:presLayoutVars>
          <dgm:chMax val="0"/>
          <dgm:bulletEnabled val="1"/>
        </dgm:presLayoutVars>
      </dgm:prSet>
      <dgm:spPr/>
    </dgm:pt>
    <dgm:pt modelId="{7CA32E1B-17B1-4AA9-AF05-134920E41B1F}" type="pres">
      <dgm:prSet presAssocID="{8F34B066-E769-4246-A844-969D2188DE01}" presName="spacer" presStyleCnt="0"/>
      <dgm:spPr/>
    </dgm:pt>
    <dgm:pt modelId="{4F03A92A-288A-4889-A9E7-BABB62C8448F}" type="pres">
      <dgm:prSet presAssocID="{9809B54D-67A8-4084-B780-285361CA7454}" presName="parentText" presStyleLbl="node1" presStyleIdx="2" presStyleCnt="4">
        <dgm:presLayoutVars>
          <dgm:chMax val="0"/>
          <dgm:bulletEnabled val="1"/>
        </dgm:presLayoutVars>
      </dgm:prSet>
      <dgm:spPr/>
    </dgm:pt>
    <dgm:pt modelId="{2E551E08-C985-4E43-AF9F-25A2DB114C21}" type="pres">
      <dgm:prSet presAssocID="{593CC0D9-41E5-4D0A-BE81-3A5D119FAF43}" presName="spacer" presStyleCnt="0"/>
      <dgm:spPr/>
    </dgm:pt>
    <dgm:pt modelId="{D81145C7-7372-4FC5-8891-2EBE845316AD}" type="pres">
      <dgm:prSet presAssocID="{FF971A4D-7327-4710-9516-09D1BCF55884}" presName="parentText" presStyleLbl="node1" presStyleIdx="3" presStyleCnt="4">
        <dgm:presLayoutVars>
          <dgm:chMax val="0"/>
          <dgm:bulletEnabled val="1"/>
        </dgm:presLayoutVars>
      </dgm:prSet>
      <dgm:spPr/>
    </dgm:pt>
  </dgm:ptLst>
  <dgm:cxnLst>
    <dgm:cxn modelId="{21814B10-8C60-4E14-B0B8-CCEC9B961085}" type="presOf" srcId="{9809B54D-67A8-4084-B780-285361CA7454}" destId="{4F03A92A-288A-4889-A9E7-BABB62C8448F}" srcOrd="0" destOrd="0" presId="urn:microsoft.com/office/officeart/2005/8/layout/vList2"/>
    <dgm:cxn modelId="{F9677F18-9D88-4B20-9DFD-19922EAABB37}" srcId="{912A8A9C-E248-4604-B5ED-3BB26048F7FB}" destId="{3B5BBB73-CB08-4C4B-A880-DAEA1014806E}" srcOrd="0" destOrd="0" parTransId="{AF5A45D9-7F63-4C2D-BB4F-C8BCF35E6042}" sibTransId="{4832D8DF-1348-48DA-AE4A-7F6DF2EDF5B5}"/>
    <dgm:cxn modelId="{8C83921E-30C5-4C0C-8556-FCA34FDAA825}" srcId="{912A8A9C-E248-4604-B5ED-3BB26048F7FB}" destId="{FF971A4D-7327-4710-9516-09D1BCF55884}" srcOrd="3" destOrd="0" parTransId="{FE7ED75B-845A-4CF1-8D94-072B02DC73D6}" sibTransId="{1E1A3F78-1E38-4F19-811E-7C5F91C5FEDA}"/>
    <dgm:cxn modelId="{5E14002B-BAFF-4247-AFB7-E96178DB6244}" type="presOf" srcId="{912A8A9C-E248-4604-B5ED-3BB26048F7FB}" destId="{948D59FB-EB16-4E76-AF06-076A5ACA742F}" srcOrd="0" destOrd="0" presId="urn:microsoft.com/office/officeart/2005/8/layout/vList2"/>
    <dgm:cxn modelId="{B055022B-6867-4875-B358-6B617CA9E20C}" type="presOf" srcId="{6748EFDA-5E60-4073-994C-83E3A5545972}" destId="{E6DE65F8-CC79-42D5-8FCF-099E096FF562}" srcOrd="0" destOrd="0" presId="urn:microsoft.com/office/officeart/2005/8/layout/vList2"/>
    <dgm:cxn modelId="{E021C775-25BC-47F8-98C0-0B61FBDA4768}" srcId="{912A8A9C-E248-4604-B5ED-3BB26048F7FB}" destId="{9809B54D-67A8-4084-B780-285361CA7454}" srcOrd="2" destOrd="0" parTransId="{BC40288A-1EDA-4649-B934-C41D35116450}" sibTransId="{593CC0D9-41E5-4D0A-BE81-3A5D119FAF43}"/>
    <dgm:cxn modelId="{85CA2DB2-AD0E-4EAF-BDA9-412B77824FD3}" srcId="{912A8A9C-E248-4604-B5ED-3BB26048F7FB}" destId="{6748EFDA-5E60-4073-994C-83E3A5545972}" srcOrd="1" destOrd="0" parTransId="{2517BB0F-7265-4BDC-AE97-AE21EDDF862A}" sibTransId="{8F34B066-E769-4246-A844-969D2188DE01}"/>
    <dgm:cxn modelId="{0F8FE8BF-2F47-4CA4-BF24-035958DC8C13}" type="presOf" srcId="{3B5BBB73-CB08-4C4B-A880-DAEA1014806E}" destId="{248CF9B4-500D-4DC5-80D3-D7DD982B2FC3}" srcOrd="0" destOrd="0" presId="urn:microsoft.com/office/officeart/2005/8/layout/vList2"/>
    <dgm:cxn modelId="{DA4990F9-BA52-445D-97A5-65186FF79A53}" type="presOf" srcId="{FF971A4D-7327-4710-9516-09D1BCF55884}" destId="{D81145C7-7372-4FC5-8891-2EBE845316AD}" srcOrd="0" destOrd="0" presId="urn:microsoft.com/office/officeart/2005/8/layout/vList2"/>
    <dgm:cxn modelId="{01C64947-EDD5-4AD6-A15C-6AE814094EFE}" type="presParOf" srcId="{948D59FB-EB16-4E76-AF06-076A5ACA742F}" destId="{248CF9B4-500D-4DC5-80D3-D7DD982B2FC3}" srcOrd="0" destOrd="0" presId="urn:microsoft.com/office/officeart/2005/8/layout/vList2"/>
    <dgm:cxn modelId="{6A91F36A-1AB9-4083-B527-8DD7AB82D98E}" type="presParOf" srcId="{948D59FB-EB16-4E76-AF06-076A5ACA742F}" destId="{D05A601F-EE83-445A-BFB2-D6CD4B67A2D4}" srcOrd="1" destOrd="0" presId="urn:microsoft.com/office/officeart/2005/8/layout/vList2"/>
    <dgm:cxn modelId="{7AB583CB-2F06-489F-B95F-3D9129FEC4C6}" type="presParOf" srcId="{948D59FB-EB16-4E76-AF06-076A5ACA742F}" destId="{E6DE65F8-CC79-42D5-8FCF-099E096FF562}" srcOrd="2" destOrd="0" presId="urn:microsoft.com/office/officeart/2005/8/layout/vList2"/>
    <dgm:cxn modelId="{85BD307F-2A2E-48E7-93D3-42252C346CDA}" type="presParOf" srcId="{948D59FB-EB16-4E76-AF06-076A5ACA742F}" destId="{7CA32E1B-17B1-4AA9-AF05-134920E41B1F}" srcOrd="3" destOrd="0" presId="urn:microsoft.com/office/officeart/2005/8/layout/vList2"/>
    <dgm:cxn modelId="{089AF939-8F9B-4AE0-8D9E-C02CC097672D}" type="presParOf" srcId="{948D59FB-EB16-4E76-AF06-076A5ACA742F}" destId="{4F03A92A-288A-4889-A9E7-BABB62C8448F}" srcOrd="4" destOrd="0" presId="urn:microsoft.com/office/officeart/2005/8/layout/vList2"/>
    <dgm:cxn modelId="{2496D792-E9F7-4C15-8987-5A6862D3B785}" type="presParOf" srcId="{948D59FB-EB16-4E76-AF06-076A5ACA742F}" destId="{2E551E08-C985-4E43-AF9F-25A2DB114C21}" srcOrd="5" destOrd="0" presId="urn:microsoft.com/office/officeart/2005/8/layout/vList2"/>
    <dgm:cxn modelId="{763B99C2-CF5C-4D62-8266-4AF9B20166F1}" type="presParOf" srcId="{948D59FB-EB16-4E76-AF06-076A5ACA742F}" destId="{D81145C7-7372-4FC5-8891-2EBE845316A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AC5A53-6E09-4365-BF57-BE9A67F9EEA2}"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7AF024F-0063-4E89-9D55-280BDD702CC8}">
      <dgm:prSet/>
      <dgm:spPr/>
      <dgm:t>
        <a:bodyPr/>
        <a:lstStyle/>
        <a:p>
          <a:pPr>
            <a:defRPr cap="all"/>
          </a:pPr>
          <a:r>
            <a:rPr lang="en-US"/>
            <a:t>Buprenorphine induction </a:t>
          </a:r>
        </a:p>
      </dgm:t>
    </dgm:pt>
    <dgm:pt modelId="{CE1DE794-178C-468B-B49B-CAC6A09DADF8}" type="parTrans" cxnId="{9DDA3D36-FC82-40A3-B452-D419499FC58B}">
      <dgm:prSet/>
      <dgm:spPr/>
      <dgm:t>
        <a:bodyPr/>
        <a:lstStyle/>
        <a:p>
          <a:endParaRPr lang="en-US"/>
        </a:p>
      </dgm:t>
    </dgm:pt>
    <dgm:pt modelId="{61FA44F9-8A62-4E64-B3AF-FFEA7F894E85}" type="sibTrans" cxnId="{9DDA3D36-FC82-40A3-B452-D419499FC58B}">
      <dgm:prSet/>
      <dgm:spPr/>
      <dgm:t>
        <a:bodyPr/>
        <a:lstStyle/>
        <a:p>
          <a:endParaRPr lang="en-US"/>
        </a:p>
      </dgm:t>
    </dgm:pt>
    <dgm:pt modelId="{254D39B0-7056-45A7-A101-789BC6D8F6E9}">
      <dgm:prSet/>
      <dgm:spPr/>
      <dgm:t>
        <a:bodyPr/>
        <a:lstStyle/>
        <a:p>
          <a:pPr>
            <a:defRPr cap="all"/>
          </a:pPr>
          <a:r>
            <a:rPr lang="en-US"/>
            <a:t>Connection to resources </a:t>
          </a:r>
        </a:p>
      </dgm:t>
    </dgm:pt>
    <dgm:pt modelId="{CA5BD097-C203-47C8-90A7-7973A7633829}" type="parTrans" cxnId="{457136E6-AE94-4935-84A3-167C8091764C}">
      <dgm:prSet/>
      <dgm:spPr/>
      <dgm:t>
        <a:bodyPr/>
        <a:lstStyle/>
        <a:p>
          <a:endParaRPr lang="en-US"/>
        </a:p>
      </dgm:t>
    </dgm:pt>
    <dgm:pt modelId="{7060F877-DCB3-4415-9853-2F9D78203445}" type="sibTrans" cxnId="{457136E6-AE94-4935-84A3-167C8091764C}">
      <dgm:prSet/>
      <dgm:spPr/>
      <dgm:t>
        <a:bodyPr/>
        <a:lstStyle/>
        <a:p>
          <a:endParaRPr lang="en-US"/>
        </a:p>
      </dgm:t>
    </dgm:pt>
    <dgm:pt modelId="{79DB9C74-F3A7-40C8-837E-E87DE8B32501}">
      <dgm:prSet/>
      <dgm:spPr/>
      <dgm:t>
        <a:bodyPr/>
        <a:lstStyle/>
        <a:p>
          <a:pPr>
            <a:defRPr cap="all"/>
          </a:pPr>
          <a:r>
            <a:rPr lang="en-US"/>
            <a:t>Evaluation of other causes of symptoms </a:t>
          </a:r>
        </a:p>
      </dgm:t>
    </dgm:pt>
    <dgm:pt modelId="{2AD4C02A-3960-4EA4-8A49-F6F805023829}" type="parTrans" cxnId="{6B807578-84B7-4C64-8E34-8165AE4176FA}">
      <dgm:prSet/>
      <dgm:spPr/>
      <dgm:t>
        <a:bodyPr/>
        <a:lstStyle/>
        <a:p>
          <a:endParaRPr lang="en-US"/>
        </a:p>
      </dgm:t>
    </dgm:pt>
    <dgm:pt modelId="{0C5FF852-4748-425E-AC1F-00986F5A9544}" type="sibTrans" cxnId="{6B807578-84B7-4C64-8E34-8165AE4176FA}">
      <dgm:prSet/>
      <dgm:spPr/>
      <dgm:t>
        <a:bodyPr/>
        <a:lstStyle/>
        <a:p>
          <a:endParaRPr lang="en-US"/>
        </a:p>
      </dgm:t>
    </dgm:pt>
    <dgm:pt modelId="{ECA5FCA9-EB3F-4A92-A05A-640F6F1F8A5A}" type="pres">
      <dgm:prSet presAssocID="{C6AC5A53-6E09-4365-BF57-BE9A67F9EEA2}" presName="root" presStyleCnt="0">
        <dgm:presLayoutVars>
          <dgm:dir/>
          <dgm:resizeHandles val="exact"/>
        </dgm:presLayoutVars>
      </dgm:prSet>
      <dgm:spPr/>
    </dgm:pt>
    <dgm:pt modelId="{F3184502-E00C-4C2D-92B4-F72DCDB25957}" type="pres">
      <dgm:prSet presAssocID="{47AF024F-0063-4E89-9D55-280BDD702CC8}" presName="compNode" presStyleCnt="0"/>
      <dgm:spPr/>
    </dgm:pt>
    <dgm:pt modelId="{3E1E44DF-F6FE-4C55-BA0F-74E78495247C}" type="pres">
      <dgm:prSet presAssocID="{47AF024F-0063-4E89-9D55-280BDD702CC8}" presName="iconBgRect" presStyleLbl="bgShp" presStyleIdx="0" presStyleCnt="3"/>
      <dgm:spPr/>
    </dgm:pt>
    <dgm:pt modelId="{5B146626-11CB-40A1-B166-48500CD88EDC}" type="pres">
      <dgm:prSet presAssocID="{47AF024F-0063-4E89-9D55-280BDD702CC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418C1F27-4430-474F-9A8A-3AC4E538B048}" type="pres">
      <dgm:prSet presAssocID="{47AF024F-0063-4E89-9D55-280BDD702CC8}" presName="spaceRect" presStyleCnt="0"/>
      <dgm:spPr/>
    </dgm:pt>
    <dgm:pt modelId="{B1D4D95D-3E99-4EEE-A5AB-CDB1D0BF4966}" type="pres">
      <dgm:prSet presAssocID="{47AF024F-0063-4E89-9D55-280BDD702CC8}" presName="textRect" presStyleLbl="revTx" presStyleIdx="0" presStyleCnt="3">
        <dgm:presLayoutVars>
          <dgm:chMax val="1"/>
          <dgm:chPref val="1"/>
        </dgm:presLayoutVars>
      </dgm:prSet>
      <dgm:spPr/>
    </dgm:pt>
    <dgm:pt modelId="{B2FBC82B-9A5B-496F-8E1A-D29003068679}" type="pres">
      <dgm:prSet presAssocID="{61FA44F9-8A62-4E64-B3AF-FFEA7F894E85}" presName="sibTrans" presStyleCnt="0"/>
      <dgm:spPr/>
    </dgm:pt>
    <dgm:pt modelId="{C263C6E9-38C6-497A-A513-042687F82CF6}" type="pres">
      <dgm:prSet presAssocID="{254D39B0-7056-45A7-A101-789BC6D8F6E9}" presName="compNode" presStyleCnt="0"/>
      <dgm:spPr/>
    </dgm:pt>
    <dgm:pt modelId="{D9630644-BD61-4A90-980C-37515D013D98}" type="pres">
      <dgm:prSet presAssocID="{254D39B0-7056-45A7-A101-789BC6D8F6E9}" presName="iconBgRect" presStyleLbl="bgShp" presStyleIdx="1" presStyleCnt="3"/>
      <dgm:spPr/>
    </dgm:pt>
    <dgm:pt modelId="{F33CC1CB-CED4-4DED-90A9-33A75892C441}" type="pres">
      <dgm:prSet presAssocID="{254D39B0-7056-45A7-A101-789BC6D8F6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272DF6B4-098B-4E1A-8ADC-1779B559518B}" type="pres">
      <dgm:prSet presAssocID="{254D39B0-7056-45A7-A101-789BC6D8F6E9}" presName="spaceRect" presStyleCnt="0"/>
      <dgm:spPr/>
    </dgm:pt>
    <dgm:pt modelId="{ED6A9989-C366-4717-A828-E6CBB8F3C55B}" type="pres">
      <dgm:prSet presAssocID="{254D39B0-7056-45A7-A101-789BC6D8F6E9}" presName="textRect" presStyleLbl="revTx" presStyleIdx="1" presStyleCnt="3">
        <dgm:presLayoutVars>
          <dgm:chMax val="1"/>
          <dgm:chPref val="1"/>
        </dgm:presLayoutVars>
      </dgm:prSet>
      <dgm:spPr/>
    </dgm:pt>
    <dgm:pt modelId="{E8C4FDE6-02EF-4562-A9AF-0C015978C767}" type="pres">
      <dgm:prSet presAssocID="{7060F877-DCB3-4415-9853-2F9D78203445}" presName="sibTrans" presStyleCnt="0"/>
      <dgm:spPr/>
    </dgm:pt>
    <dgm:pt modelId="{62B62D55-9DC9-4117-92CD-2322F7CF65D5}" type="pres">
      <dgm:prSet presAssocID="{79DB9C74-F3A7-40C8-837E-E87DE8B32501}" presName="compNode" presStyleCnt="0"/>
      <dgm:spPr/>
    </dgm:pt>
    <dgm:pt modelId="{9095757D-2A9C-40CB-86DC-9151819D883F}" type="pres">
      <dgm:prSet presAssocID="{79DB9C74-F3A7-40C8-837E-E87DE8B32501}" presName="iconBgRect" presStyleLbl="bgShp" presStyleIdx="2" presStyleCnt="3"/>
      <dgm:spPr/>
    </dgm:pt>
    <dgm:pt modelId="{E04B88EE-861F-4465-8515-37248C79EE38}" type="pres">
      <dgm:prSet presAssocID="{79DB9C74-F3A7-40C8-837E-E87DE8B325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ABF77141-CC09-41B0-AE6A-E6BF84DD88FB}" type="pres">
      <dgm:prSet presAssocID="{79DB9C74-F3A7-40C8-837E-E87DE8B32501}" presName="spaceRect" presStyleCnt="0"/>
      <dgm:spPr/>
    </dgm:pt>
    <dgm:pt modelId="{A94DFD49-87E8-41A4-9FD2-B5BF7CEAFFD0}" type="pres">
      <dgm:prSet presAssocID="{79DB9C74-F3A7-40C8-837E-E87DE8B32501}" presName="textRect" presStyleLbl="revTx" presStyleIdx="2" presStyleCnt="3">
        <dgm:presLayoutVars>
          <dgm:chMax val="1"/>
          <dgm:chPref val="1"/>
        </dgm:presLayoutVars>
      </dgm:prSet>
      <dgm:spPr/>
    </dgm:pt>
  </dgm:ptLst>
  <dgm:cxnLst>
    <dgm:cxn modelId="{9DDA3D36-FC82-40A3-B452-D419499FC58B}" srcId="{C6AC5A53-6E09-4365-BF57-BE9A67F9EEA2}" destId="{47AF024F-0063-4E89-9D55-280BDD702CC8}" srcOrd="0" destOrd="0" parTransId="{CE1DE794-178C-468B-B49B-CAC6A09DADF8}" sibTransId="{61FA44F9-8A62-4E64-B3AF-FFEA7F894E85}"/>
    <dgm:cxn modelId="{CFAD0E5B-F409-4AEF-ADBF-09042372EA4F}" type="presOf" srcId="{47AF024F-0063-4E89-9D55-280BDD702CC8}" destId="{B1D4D95D-3E99-4EEE-A5AB-CDB1D0BF4966}" srcOrd="0" destOrd="0" presId="urn:microsoft.com/office/officeart/2018/5/layout/IconCircleLabelList"/>
    <dgm:cxn modelId="{B99E3458-7629-4FD7-A46A-C892F7AAF414}" type="presOf" srcId="{79DB9C74-F3A7-40C8-837E-E87DE8B32501}" destId="{A94DFD49-87E8-41A4-9FD2-B5BF7CEAFFD0}" srcOrd="0" destOrd="0" presId="urn:microsoft.com/office/officeart/2018/5/layout/IconCircleLabelList"/>
    <dgm:cxn modelId="{6B807578-84B7-4C64-8E34-8165AE4176FA}" srcId="{C6AC5A53-6E09-4365-BF57-BE9A67F9EEA2}" destId="{79DB9C74-F3A7-40C8-837E-E87DE8B32501}" srcOrd="2" destOrd="0" parTransId="{2AD4C02A-3960-4EA4-8A49-F6F805023829}" sibTransId="{0C5FF852-4748-425E-AC1F-00986F5A9544}"/>
    <dgm:cxn modelId="{6108CB9A-76A3-4F5C-98ED-799B5058C22A}" type="presOf" srcId="{C6AC5A53-6E09-4365-BF57-BE9A67F9EEA2}" destId="{ECA5FCA9-EB3F-4A92-A05A-640F6F1F8A5A}" srcOrd="0" destOrd="0" presId="urn:microsoft.com/office/officeart/2018/5/layout/IconCircleLabelList"/>
    <dgm:cxn modelId="{FA0C8DA1-7ED8-4A09-AA0C-33B9A35BCB10}" type="presOf" srcId="{254D39B0-7056-45A7-A101-789BC6D8F6E9}" destId="{ED6A9989-C366-4717-A828-E6CBB8F3C55B}" srcOrd="0" destOrd="0" presId="urn:microsoft.com/office/officeart/2018/5/layout/IconCircleLabelList"/>
    <dgm:cxn modelId="{457136E6-AE94-4935-84A3-167C8091764C}" srcId="{C6AC5A53-6E09-4365-BF57-BE9A67F9EEA2}" destId="{254D39B0-7056-45A7-A101-789BC6D8F6E9}" srcOrd="1" destOrd="0" parTransId="{CA5BD097-C203-47C8-90A7-7973A7633829}" sibTransId="{7060F877-DCB3-4415-9853-2F9D78203445}"/>
    <dgm:cxn modelId="{849DE435-83AD-4370-9F6B-0FD62C23CF86}" type="presParOf" srcId="{ECA5FCA9-EB3F-4A92-A05A-640F6F1F8A5A}" destId="{F3184502-E00C-4C2D-92B4-F72DCDB25957}" srcOrd="0" destOrd="0" presId="urn:microsoft.com/office/officeart/2018/5/layout/IconCircleLabelList"/>
    <dgm:cxn modelId="{0AE0C8E6-A10D-4F57-8B6D-251858E20ADB}" type="presParOf" srcId="{F3184502-E00C-4C2D-92B4-F72DCDB25957}" destId="{3E1E44DF-F6FE-4C55-BA0F-74E78495247C}" srcOrd="0" destOrd="0" presId="urn:microsoft.com/office/officeart/2018/5/layout/IconCircleLabelList"/>
    <dgm:cxn modelId="{CAF89284-2A81-45F2-BC28-FBCA84FBFF32}" type="presParOf" srcId="{F3184502-E00C-4C2D-92B4-F72DCDB25957}" destId="{5B146626-11CB-40A1-B166-48500CD88EDC}" srcOrd="1" destOrd="0" presId="urn:microsoft.com/office/officeart/2018/5/layout/IconCircleLabelList"/>
    <dgm:cxn modelId="{51A52719-C924-4091-A2A0-1F4901DAC578}" type="presParOf" srcId="{F3184502-E00C-4C2D-92B4-F72DCDB25957}" destId="{418C1F27-4430-474F-9A8A-3AC4E538B048}" srcOrd="2" destOrd="0" presId="urn:microsoft.com/office/officeart/2018/5/layout/IconCircleLabelList"/>
    <dgm:cxn modelId="{DAD7B4CA-A204-4408-B5FD-5111C30BDD43}" type="presParOf" srcId="{F3184502-E00C-4C2D-92B4-F72DCDB25957}" destId="{B1D4D95D-3E99-4EEE-A5AB-CDB1D0BF4966}" srcOrd="3" destOrd="0" presId="urn:microsoft.com/office/officeart/2018/5/layout/IconCircleLabelList"/>
    <dgm:cxn modelId="{7F700A45-4E1A-40D8-B1AA-0A72381619A8}" type="presParOf" srcId="{ECA5FCA9-EB3F-4A92-A05A-640F6F1F8A5A}" destId="{B2FBC82B-9A5B-496F-8E1A-D29003068679}" srcOrd="1" destOrd="0" presId="urn:microsoft.com/office/officeart/2018/5/layout/IconCircleLabelList"/>
    <dgm:cxn modelId="{5830315B-9D80-4B91-A5FA-0DBA9BED96ED}" type="presParOf" srcId="{ECA5FCA9-EB3F-4A92-A05A-640F6F1F8A5A}" destId="{C263C6E9-38C6-497A-A513-042687F82CF6}" srcOrd="2" destOrd="0" presId="urn:microsoft.com/office/officeart/2018/5/layout/IconCircleLabelList"/>
    <dgm:cxn modelId="{C0C82AF1-7362-4A38-8E4A-0B1E1E4BB1F8}" type="presParOf" srcId="{C263C6E9-38C6-497A-A513-042687F82CF6}" destId="{D9630644-BD61-4A90-980C-37515D013D98}" srcOrd="0" destOrd="0" presId="urn:microsoft.com/office/officeart/2018/5/layout/IconCircleLabelList"/>
    <dgm:cxn modelId="{89B877A5-62F6-4E85-BAB9-0CF7D5D8E5CC}" type="presParOf" srcId="{C263C6E9-38C6-497A-A513-042687F82CF6}" destId="{F33CC1CB-CED4-4DED-90A9-33A75892C441}" srcOrd="1" destOrd="0" presId="urn:microsoft.com/office/officeart/2018/5/layout/IconCircleLabelList"/>
    <dgm:cxn modelId="{6587690D-7057-4929-B0DA-5E59CA5E2367}" type="presParOf" srcId="{C263C6E9-38C6-497A-A513-042687F82CF6}" destId="{272DF6B4-098B-4E1A-8ADC-1779B559518B}" srcOrd="2" destOrd="0" presId="urn:microsoft.com/office/officeart/2018/5/layout/IconCircleLabelList"/>
    <dgm:cxn modelId="{AA998504-5424-4089-A1AC-DF501B006E17}" type="presParOf" srcId="{C263C6E9-38C6-497A-A513-042687F82CF6}" destId="{ED6A9989-C366-4717-A828-E6CBB8F3C55B}" srcOrd="3" destOrd="0" presId="urn:microsoft.com/office/officeart/2018/5/layout/IconCircleLabelList"/>
    <dgm:cxn modelId="{2AA367E2-E758-466D-86B8-45C596578935}" type="presParOf" srcId="{ECA5FCA9-EB3F-4A92-A05A-640F6F1F8A5A}" destId="{E8C4FDE6-02EF-4562-A9AF-0C015978C767}" srcOrd="3" destOrd="0" presId="urn:microsoft.com/office/officeart/2018/5/layout/IconCircleLabelList"/>
    <dgm:cxn modelId="{07CDA75B-0C27-4BB0-91D2-5765EDF5175A}" type="presParOf" srcId="{ECA5FCA9-EB3F-4A92-A05A-640F6F1F8A5A}" destId="{62B62D55-9DC9-4117-92CD-2322F7CF65D5}" srcOrd="4" destOrd="0" presId="urn:microsoft.com/office/officeart/2018/5/layout/IconCircleLabelList"/>
    <dgm:cxn modelId="{B512CB80-7674-430E-9040-D87D711E43DE}" type="presParOf" srcId="{62B62D55-9DC9-4117-92CD-2322F7CF65D5}" destId="{9095757D-2A9C-40CB-86DC-9151819D883F}" srcOrd="0" destOrd="0" presId="urn:microsoft.com/office/officeart/2018/5/layout/IconCircleLabelList"/>
    <dgm:cxn modelId="{CC3AF323-E2CB-4C1D-AE67-534A3101AC63}" type="presParOf" srcId="{62B62D55-9DC9-4117-92CD-2322F7CF65D5}" destId="{E04B88EE-861F-4465-8515-37248C79EE38}" srcOrd="1" destOrd="0" presId="urn:microsoft.com/office/officeart/2018/5/layout/IconCircleLabelList"/>
    <dgm:cxn modelId="{4C3FEB9B-976E-41DF-B8DE-7B3FCCEE0143}" type="presParOf" srcId="{62B62D55-9DC9-4117-92CD-2322F7CF65D5}" destId="{ABF77141-CC09-41B0-AE6A-E6BF84DD88FB}" srcOrd="2" destOrd="0" presId="urn:microsoft.com/office/officeart/2018/5/layout/IconCircleLabelList"/>
    <dgm:cxn modelId="{CC0828E4-9144-45F4-BAC9-9B3E73370B5A}" type="presParOf" srcId="{62B62D55-9DC9-4117-92CD-2322F7CF65D5}" destId="{A94DFD49-87E8-41A4-9FD2-B5BF7CEAFFD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91495D-1091-46C7-84B2-232C80DDC2A9}"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45A62A07-415A-44D6-BE33-00A3C7515997}">
      <dgm:prSet/>
      <dgm:spPr/>
      <dgm:t>
        <a:bodyPr/>
        <a:lstStyle/>
        <a:p>
          <a:r>
            <a:rPr lang="en-US"/>
            <a:t>Partial agonist to opioid receptor</a:t>
          </a:r>
        </a:p>
      </dgm:t>
    </dgm:pt>
    <dgm:pt modelId="{CC7750EE-C935-4EA3-97C7-D8831C05C659}" type="parTrans" cxnId="{55B59D03-3470-40CE-8F2F-EF9D23B73308}">
      <dgm:prSet/>
      <dgm:spPr/>
      <dgm:t>
        <a:bodyPr/>
        <a:lstStyle/>
        <a:p>
          <a:endParaRPr lang="en-US"/>
        </a:p>
      </dgm:t>
    </dgm:pt>
    <dgm:pt modelId="{9DBF3CBE-335E-4C36-8624-80355C460E9B}" type="sibTrans" cxnId="{55B59D03-3470-40CE-8F2F-EF9D23B73308}">
      <dgm:prSet/>
      <dgm:spPr/>
      <dgm:t>
        <a:bodyPr/>
        <a:lstStyle/>
        <a:p>
          <a:endParaRPr lang="en-US"/>
        </a:p>
      </dgm:t>
    </dgm:pt>
    <dgm:pt modelId="{6602B6A8-E28F-4951-A3C8-C0FB35643817}">
      <dgm:prSet/>
      <dgm:spPr/>
      <dgm:t>
        <a:bodyPr/>
        <a:lstStyle/>
        <a:p>
          <a:r>
            <a:rPr lang="en-US"/>
            <a:t>Weaker opioid with ceiling effect </a:t>
          </a:r>
        </a:p>
      </dgm:t>
    </dgm:pt>
    <dgm:pt modelId="{2EB05B88-CBE1-420A-8BF9-ADB2EAAF497A}" type="parTrans" cxnId="{0F14A838-E8AA-4483-B28E-F35A631694CF}">
      <dgm:prSet/>
      <dgm:spPr/>
      <dgm:t>
        <a:bodyPr/>
        <a:lstStyle/>
        <a:p>
          <a:endParaRPr lang="en-US"/>
        </a:p>
      </dgm:t>
    </dgm:pt>
    <dgm:pt modelId="{8BAD2B0D-1362-4A33-8610-F0FB38C6C05E}" type="sibTrans" cxnId="{0F14A838-E8AA-4483-B28E-F35A631694CF}">
      <dgm:prSet/>
      <dgm:spPr/>
      <dgm:t>
        <a:bodyPr/>
        <a:lstStyle/>
        <a:p>
          <a:endParaRPr lang="en-US"/>
        </a:p>
      </dgm:t>
    </dgm:pt>
    <dgm:pt modelId="{4F490B59-F710-4D1A-A119-0D79EF19FA94}">
      <dgm:prSet/>
      <dgm:spPr/>
      <dgm:t>
        <a:bodyPr/>
        <a:lstStyle/>
        <a:p>
          <a:r>
            <a:rPr lang="en-US"/>
            <a:t>Usually a sublingual administration (pill or strip)</a:t>
          </a:r>
        </a:p>
      </dgm:t>
    </dgm:pt>
    <dgm:pt modelId="{D5529218-C7C8-43FC-B045-C2AB4907BC19}" type="parTrans" cxnId="{CDCAEAF1-4882-496F-97DB-C694D5194C7A}">
      <dgm:prSet/>
      <dgm:spPr/>
      <dgm:t>
        <a:bodyPr/>
        <a:lstStyle/>
        <a:p>
          <a:endParaRPr lang="en-US"/>
        </a:p>
      </dgm:t>
    </dgm:pt>
    <dgm:pt modelId="{ED2BDF8F-489F-43AD-8E40-05EDE9E88D1D}" type="sibTrans" cxnId="{CDCAEAF1-4882-496F-97DB-C694D5194C7A}">
      <dgm:prSet/>
      <dgm:spPr/>
      <dgm:t>
        <a:bodyPr/>
        <a:lstStyle/>
        <a:p>
          <a:endParaRPr lang="en-US"/>
        </a:p>
      </dgm:t>
    </dgm:pt>
    <dgm:pt modelId="{4D451D61-879B-44D9-B64D-029662795262}">
      <dgm:prSet/>
      <dgm:spPr/>
      <dgm:t>
        <a:bodyPr/>
        <a:lstStyle/>
        <a:p>
          <a:r>
            <a:rPr lang="en-US"/>
            <a:t>Combined with naloxone (Suboxone) </a:t>
          </a:r>
        </a:p>
      </dgm:t>
    </dgm:pt>
    <dgm:pt modelId="{3BF1A19A-FFE1-40C0-B057-5A2AD90BABFA}" type="parTrans" cxnId="{ED4471AE-F972-4170-BBB8-CF58B3211406}">
      <dgm:prSet/>
      <dgm:spPr/>
      <dgm:t>
        <a:bodyPr/>
        <a:lstStyle/>
        <a:p>
          <a:endParaRPr lang="en-US"/>
        </a:p>
      </dgm:t>
    </dgm:pt>
    <dgm:pt modelId="{D14679B9-FAEB-40F1-9106-BC04D3CA4619}" type="sibTrans" cxnId="{ED4471AE-F972-4170-BBB8-CF58B3211406}">
      <dgm:prSet/>
      <dgm:spPr/>
      <dgm:t>
        <a:bodyPr/>
        <a:lstStyle/>
        <a:p>
          <a:endParaRPr lang="en-US"/>
        </a:p>
      </dgm:t>
    </dgm:pt>
    <dgm:pt modelId="{868D3396-3D3F-427A-AF0D-A8F320660EBD}">
      <dgm:prSet/>
      <dgm:spPr/>
      <dgm:t>
        <a:bodyPr/>
        <a:lstStyle/>
        <a:p>
          <a:r>
            <a:rPr lang="en-US"/>
            <a:t>Taken appropriately, buprenorphine effects predominate</a:t>
          </a:r>
        </a:p>
      </dgm:t>
    </dgm:pt>
    <dgm:pt modelId="{313A58AE-DE18-4918-9686-74D556624AB2}" type="parTrans" cxnId="{B9650426-F0FF-4827-B4D0-00D0E46CCEB5}">
      <dgm:prSet/>
      <dgm:spPr/>
      <dgm:t>
        <a:bodyPr/>
        <a:lstStyle/>
        <a:p>
          <a:endParaRPr lang="en-US"/>
        </a:p>
      </dgm:t>
    </dgm:pt>
    <dgm:pt modelId="{93E4C53A-5E46-44AA-B65A-63DF6F89C97E}" type="sibTrans" cxnId="{B9650426-F0FF-4827-B4D0-00D0E46CCEB5}">
      <dgm:prSet/>
      <dgm:spPr/>
      <dgm:t>
        <a:bodyPr/>
        <a:lstStyle/>
        <a:p>
          <a:endParaRPr lang="en-US"/>
        </a:p>
      </dgm:t>
    </dgm:pt>
    <dgm:pt modelId="{F4F9831A-3C43-4EE5-8E4D-450105647333}">
      <dgm:prSet/>
      <dgm:spPr/>
      <dgm:t>
        <a:bodyPr/>
        <a:lstStyle/>
        <a:p>
          <a:r>
            <a:rPr lang="en-US"/>
            <a:t>Crushed and injected, naloxone effects predominate </a:t>
          </a:r>
        </a:p>
      </dgm:t>
    </dgm:pt>
    <dgm:pt modelId="{DD6D5ED5-32E9-42CB-8A76-36C249C6D101}" type="parTrans" cxnId="{10054FFD-1485-4CFD-89ED-6C3366089C0C}">
      <dgm:prSet/>
      <dgm:spPr/>
      <dgm:t>
        <a:bodyPr/>
        <a:lstStyle/>
        <a:p>
          <a:endParaRPr lang="en-US"/>
        </a:p>
      </dgm:t>
    </dgm:pt>
    <dgm:pt modelId="{3D6C4CC4-D423-48A6-AA66-6A63FBFBF6D8}" type="sibTrans" cxnId="{10054FFD-1485-4CFD-89ED-6C3366089C0C}">
      <dgm:prSet/>
      <dgm:spPr/>
      <dgm:t>
        <a:bodyPr/>
        <a:lstStyle/>
        <a:p>
          <a:endParaRPr lang="en-US"/>
        </a:p>
      </dgm:t>
    </dgm:pt>
    <dgm:pt modelId="{37FD9D52-A8B1-4011-BE62-4463EF3227C7}">
      <dgm:prSet/>
      <dgm:spPr/>
      <dgm:t>
        <a:bodyPr/>
        <a:lstStyle/>
        <a:p>
          <a:r>
            <a:rPr lang="en-US"/>
            <a:t>Advantages:  </a:t>
          </a:r>
        </a:p>
      </dgm:t>
    </dgm:pt>
    <dgm:pt modelId="{F4766783-E6BC-4A51-81E8-D82E81840465}" type="parTrans" cxnId="{13DA10B7-56E4-425C-90B2-499B6727B1DF}">
      <dgm:prSet/>
      <dgm:spPr/>
      <dgm:t>
        <a:bodyPr/>
        <a:lstStyle/>
        <a:p>
          <a:endParaRPr lang="en-US"/>
        </a:p>
      </dgm:t>
    </dgm:pt>
    <dgm:pt modelId="{D798F7B5-BFA8-4F71-8F2E-2A691E7D5D35}" type="sibTrans" cxnId="{13DA10B7-56E4-425C-90B2-499B6727B1DF}">
      <dgm:prSet/>
      <dgm:spPr/>
      <dgm:t>
        <a:bodyPr/>
        <a:lstStyle/>
        <a:p>
          <a:endParaRPr lang="en-US"/>
        </a:p>
      </dgm:t>
    </dgm:pt>
    <dgm:pt modelId="{BFB33C7A-0E01-4E65-B67B-0026D9C41001}">
      <dgm:prSet/>
      <dgm:spPr/>
      <dgm:t>
        <a:bodyPr/>
        <a:lstStyle/>
        <a:p>
          <a:r>
            <a:rPr lang="en-US"/>
            <a:t>Can be prescribed </a:t>
          </a:r>
        </a:p>
      </dgm:t>
    </dgm:pt>
    <dgm:pt modelId="{48AAEEE6-647C-4B94-8BC7-59A91BA306EC}" type="parTrans" cxnId="{F9A40DC5-C469-46F3-BE2A-F686FA607BD4}">
      <dgm:prSet/>
      <dgm:spPr/>
      <dgm:t>
        <a:bodyPr/>
        <a:lstStyle/>
        <a:p>
          <a:endParaRPr lang="en-US"/>
        </a:p>
      </dgm:t>
    </dgm:pt>
    <dgm:pt modelId="{B6293BC2-4EB6-4F42-8CAF-38F0764ED7F6}" type="sibTrans" cxnId="{F9A40DC5-C469-46F3-BE2A-F686FA607BD4}">
      <dgm:prSet/>
      <dgm:spPr/>
      <dgm:t>
        <a:bodyPr/>
        <a:lstStyle/>
        <a:p>
          <a:endParaRPr lang="en-US"/>
        </a:p>
      </dgm:t>
    </dgm:pt>
    <dgm:pt modelId="{167A942D-2247-4A18-9458-627D107FD372}">
      <dgm:prSet/>
      <dgm:spPr/>
      <dgm:t>
        <a:bodyPr/>
        <a:lstStyle/>
        <a:p>
          <a:r>
            <a:rPr lang="en-US"/>
            <a:t>Less abuse potential </a:t>
          </a:r>
        </a:p>
      </dgm:t>
    </dgm:pt>
    <dgm:pt modelId="{89502387-8E04-465E-900D-A15FA5738DDA}" type="parTrans" cxnId="{4D67DD7D-5153-43B7-B6D7-52BCE6593CCA}">
      <dgm:prSet/>
      <dgm:spPr/>
      <dgm:t>
        <a:bodyPr/>
        <a:lstStyle/>
        <a:p>
          <a:endParaRPr lang="en-US"/>
        </a:p>
      </dgm:t>
    </dgm:pt>
    <dgm:pt modelId="{EBFDB35C-61E9-4F6D-80E2-D111DBCFFDFD}" type="sibTrans" cxnId="{4D67DD7D-5153-43B7-B6D7-52BCE6593CCA}">
      <dgm:prSet/>
      <dgm:spPr/>
      <dgm:t>
        <a:bodyPr/>
        <a:lstStyle/>
        <a:p>
          <a:endParaRPr lang="en-US"/>
        </a:p>
      </dgm:t>
    </dgm:pt>
    <dgm:pt modelId="{D8A6010F-E59C-4386-AB54-3AF402D7D1E8}" type="pres">
      <dgm:prSet presAssocID="{2191495D-1091-46C7-84B2-232C80DDC2A9}" presName="linear" presStyleCnt="0">
        <dgm:presLayoutVars>
          <dgm:animLvl val="lvl"/>
          <dgm:resizeHandles val="exact"/>
        </dgm:presLayoutVars>
      </dgm:prSet>
      <dgm:spPr/>
    </dgm:pt>
    <dgm:pt modelId="{A8F1E9A4-6137-42FA-9836-568CA4AA4D5D}" type="pres">
      <dgm:prSet presAssocID="{45A62A07-415A-44D6-BE33-00A3C7515997}" presName="parentText" presStyleLbl="node1" presStyleIdx="0" presStyleCnt="4">
        <dgm:presLayoutVars>
          <dgm:chMax val="0"/>
          <dgm:bulletEnabled val="1"/>
        </dgm:presLayoutVars>
      </dgm:prSet>
      <dgm:spPr/>
    </dgm:pt>
    <dgm:pt modelId="{8CA29D1E-D053-4BFE-8666-1F3281968C4F}" type="pres">
      <dgm:prSet presAssocID="{45A62A07-415A-44D6-BE33-00A3C7515997}" presName="childText" presStyleLbl="revTx" presStyleIdx="0" presStyleCnt="3">
        <dgm:presLayoutVars>
          <dgm:bulletEnabled val="1"/>
        </dgm:presLayoutVars>
      </dgm:prSet>
      <dgm:spPr/>
    </dgm:pt>
    <dgm:pt modelId="{DEDF01E3-7F92-4725-B557-B32C44B0A2A5}" type="pres">
      <dgm:prSet presAssocID="{4F490B59-F710-4D1A-A119-0D79EF19FA94}" presName="parentText" presStyleLbl="node1" presStyleIdx="1" presStyleCnt="4">
        <dgm:presLayoutVars>
          <dgm:chMax val="0"/>
          <dgm:bulletEnabled val="1"/>
        </dgm:presLayoutVars>
      </dgm:prSet>
      <dgm:spPr/>
    </dgm:pt>
    <dgm:pt modelId="{0566F90D-D9E5-43CC-A885-A35568EED5D1}" type="pres">
      <dgm:prSet presAssocID="{ED2BDF8F-489F-43AD-8E40-05EDE9E88D1D}" presName="spacer" presStyleCnt="0"/>
      <dgm:spPr/>
    </dgm:pt>
    <dgm:pt modelId="{5C56D244-7B61-4FC1-8ED5-31CCD9E66F24}" type="pres">
      <dgm:prSet presAssocID="{4D451D61-879B-44D9-B64D-029662795262}" presName="parentText" presStyleLbl="node1" presStyleIdx="2" presStyleCnt="4">
        <dgm:presLayoutVars>
          <dgm:chMax val="0"/>
          <dgm:bulletEnabled val="1"/>
        </dgm:presLayoutVars>
      </dgm:prSet>
      <dgm:spPr/>
    </dgm:pt>
    <dgm:pt modelId="{4E9C2D78-C512-477A-B7B7-77D4E4CCE658}" type="pres">
      <dgm:prSet presAssocID="{4D451D61-879B-44D9-B64D-029662795262}" presName="childText" presStyleLbl="revTx" presStyleIdx="1" presStyleCnt="3">
        <dgm:presLayoutVars>
          <dgm:bulletEnabled val="1"/>
        </dgm:presLayoutVars>
      </dgm:prSet>
      <dgm:spPr/>
    </dgm:pt>
    <dgm:pt modelId="{7B13E6B5-C3F5-43FB-9723-88289C05FCAE}" type="pres">
      <dgm:prSet presAssocID="{37FD9D52-A8B1-4011-BE62-4463EF3227C7}" presName="parentText" presStyleLbl="node1" presStyleIdx="3" presStyleCnt="4">
        <dgm:presLayoutVars>
          <dgm:chMax val="0"/>
          <dgm:bulletEnabled val="1"/>
        </dgm:presLayoutVars>
      </dgm:prSet>
      <dgm:spPr/>
    </dgm:pt>
    <dgm:pt modelId="{E849BA72-5A34-4293-8541-829D61AA3822}" type="pres">
      <dgm:prSet presAssocID="{37FD9D52-A8B1-4011-BE62-4463EF3227C7}" presName="childText" presStyleLbl="revTx" presStyleIdx="2" presStyleCnt="3">
        <dgm:presLayoutVars>
          <dgm:bulletEnabled val="1"/>
        </dgm:presLayoutVars>
      </dgm:prSet>
      <dgm:spPr/>
    </dgm:pt>
  </dgm:ptLst>
  <dgm:cxnLst>
    <dgm:cxn modelId="{55B59D03-3470-40CE-8F2F-EF9D23B73308}" srcId="{2191495D-1091-46C7-84B2-232C80DDC2A9}" destId="{45A62A07-415A-44D6-BE33-00A3C7515997}" srcOrd="0" destOrd="0" parTransId="{CC7750EE-C935-4EA3-97C7-D8831C05C659}" sibTransId="{9DBF3CBE-335E-4C36-8624-80355C460E9B}"/>
    <dgm:cxn modelId="{AD4A781D-FB77-4F42-A940-91D5E9F8DE05}" type="presOf" srcId="{4D451D61-879B-44D9-B64D-029662795262}" destId="{5C56D244-7B61-4FC1-8ED5-31CCD9E66F24}" srcOrd="0" destOrd="0" presId="urn:microsoft.com/office/officeart/2005/8/layout/vList2"/>
    <dgm:cxn modelId="{B9650426-F0FF-4827-B4D0-00D0E46CCEB5}" srcId="{4D451D61-879B-44D9-B64D-029662795262}" destId="{868D3396-3D3F-427A-AF0D-A8F320660EBD}" srcOrd="0" destOrd="0" parTransId="{313A58AE-DE18-4918-9686-74D556624AB2}" sibTransId="{93E4C53A-5E46-44AA-B65A-63DF6F89C97E}"/>
    <dgm:cxn modelId="{0F14A838-E8AA-4483-B28E-F35A631694CF}" srcId="{45A62A07-415A-44D6-BE33-00A3C7515997}" destId="{6602B6A8-E28F-4951-A3C8-C0FB35643817}" srcOrd="0" destOrd="0" parTransId="{2EB05B88-CBE1-420A-8BF9-ADB2EAAF497A}" sibTransId="{8BAD2B0D-1362-4A33-8610-F0FB38C6C05E}"/>
    <dgm:cxn modelId="{0BC85077-4A77-4558-84FB-6DC37DD9510A}" type="presOf" srcId="{167A942D-2247-4A18-9458-627D107FD372}" destId="{E849BA72-5A34-4293-8541-829D61AA3822}" srcOrd="0" destOrd="1" presId="urn:microsoft.com/office/officeart/2005/8/layout/vList2"/>
    <dgm:cxn modelId="{4D67DD7D-5153-43B7-B6D7-52BCE6593CCA}" srcId="{37FD9D52-A8B1-4011-BE62-4463EF3227C7}" destId="{167A942D-2247-4A18-9458-627D107FD372}" srcOrd="1" destOrd="0" parTransId="{89502387-8E04-465E-900D-A15FA5738DDA}" sibTransId="{EBFDB35C-61E9-4F6D-80E2-D111DBCFFDFD}"/>
    <dgm:cxn modelId="{597B3D9B-6118-49AC-A6BF-649FB17AB0C8}" type="presOf" srcId="{4F490B59-F710-4D1A-A119-0D79EF19FA94}" destId="{DEDF01E3-7F92-4725-B557-B32C44B0A2A5}" srcOrd="0" destOrd="0" presId="urn:microsoft.com/office/officeart/2005/8/layout/vList2"/>
    <dgm:cxn modelId="{ED4471AE-F972-4170-BBB8-CF58B3211406}" srcId="{2191495D-1091-46C7-84B2-232C80DDC2A9}" destId="{4D451D61-879B-44D9-B64D-029662795262}" srcOrd="2" destOrd="0" parTransId="{3BF1A19A-FFE1-40C0-B057-5A2AD90BABFA}" sibTransId="{D14679B9-FAEB-40F1-9106-BC04D3CA4619}"/>
    <dgm:cxn modelId="{339486B4-5392-4968-ABBF-D49A737141DA}" type="presOf" srcId="{F4F9831A-3C43-4EE5-8E4D-450105647333}" destId="{4E9C2D78-C512-477A-B7B7-77D4E4CCE658}" srcOrd="0" destOrd="1" presId="urn:microsoft.com/office/officeart/2005/8/layout/vList2"/>
    <dgm:cxn modelId="{13DA10B7-56E4-425C-90B2-499B6727B1DF}" srcId="{2191495D-1091-46C7-84B2-232C80DDC2A9}" destId="{37FD9D52-A8B1-4011-BE62-4463EF3227C7}" srcOrd="3" destOrd="0" parTransId="{F4766783-E6BC-4A51-81E8-D82E81840465}" sibTransId="{D798F7B5-BFA8-4F71-8F2E-2A691E7D5D35}"/>
    <dgm:cxn modelId="{76DC2FBA-C413-4A89-B64D-496AC37F1DF4}" type="presOf" srcId="{45A62A07-415A-44D6-BE33-00A3C7515997}" destId="{A8F1E9A4-6137-42FA-9836-568CA4AA4D5D}" srcOrd="0" destOrd="0" presId="urn:microsoft.com/office/officeart/2005/8/layout/vList2"/>
    <dgm:cxn modelId="{F9A40DC5-C469-46F3-BE2A-F686FA607BD4}" srcId="{37FD9D52-A8B1-4011-BE62-4463EF3227C7}" destId="{BFB33C7A-0E01-4E65-B67B-0026D9C41001}" srcOrd="0" destOrd="0" parTransId="{48AAEEE6-647C-4B94-8BC7-59A91BA306EC}" sibTransId="{B6293BC2-4EB6-4F42-8CAF-38F0764ED7F6}"/>
    <dgm:cxn modelId="{EFDFA9D5-D7A0-4154-9380-C5CCEB0C623E}" type="presOf" srcId="{2191495D-1091-46C7-84B2-232C80DDC2A9}" destId="{D8A6010F-E59C-4386-AB54-3AF402D7D1E8}" srcOrd="0" destOrd="0" presId="urn:microsoft.com/office/officeart/2005/8/layout/vList2"/>
    <dgm:cxn modelId="{E950F5E8-0823-454B-8062-3FE01C11FF0C}" type="presOf" srcId="{868D3396-3D3F-427A-AF0D-A8F320660EBD}" destId="{4E9C2D78-C512-477A-B7B7-77D4E4CCE658}" srcOrd="0" destOrd="0" presId="urn:microsoft.com/office/officeart/2005/8/layout/vList2"/>
    <dgm:cxn modelId="{560511EC-8F35-4D1E-BC9F-7025D969BC52}" type="presOf" srcId="{BFB33C7A-0E01-4E65-B67B-0026D9C41001}" destId="{E849BA72-5A34-4293-8541-829D61AA3822}" srcOrd="0" destOrd="0" presId="urn:microsoft.com/office/officeart/2005/8/layout/vList2"/>
    <dgm:cxn modelId="{E25B16EC-4CE7-4E27-B746-862CC8243927}" type="presOf" srcId="{6602B6A8-E28F-4951-A3C8-C0FB35643817}" destId="{8CA29D1E-D053-4BFE-8666-1F3281968C4F}" srcOrd="0" destOrd="0" presId="urn:microsoft.com/office/officeart/2005/8/layout/vList2"/>
    <dgm:cxn modelId="{CDCAEAF1-4882-496F-97DB-C694D5194C7A}" srcId="{2191495D-1091-46C7-84B2-232C80DDC2A9}" destId="{4F490B59-F710-4D1A-A119-0D79EF19FA94}" srcOrd="1" destOrd="0" parTransId="{D5529218-C7C8-43FC-B045-C2AB4907BC19}" sibTransId="{ED2BDF8F-489F-43AD-8E40-05EDE9E88D1D}"/>
    <dgm:cxn modelId="{701BADF5-12C8-4EAB-98BC-429476216935}" type="presOf" srcId="{37FD9D52-A8B1-4011-BE62-4463EF3227C7}" destId="{7B13E6B5-C3F5-43FB-9723-88289C05FCAE}" srcOrd="0" destOrd="0" presId="urn:microsoft.com/office/officeart/2005/8/layout/vList2"/>
    <dgm:cxn modelId="{10054FFD-1485-4CFD-89ED-6C3366089C0C}" srcId="{4D451D61-879B-44D9-B64D-029662795262}" destId="{F4F9831A-3C43-4EE5-8E4D-450105647333}" srcOrd="1" destOrd="0" parTransId="{DD6D5ED5-32E9-42CB-8A76-36C249C6D101}" sibTransId="{3D6C4CC4-D423-48A6-AA66-6A63FBFBF6D8}"/>
    <dgm:cxn modelId="{188A7B5A-A986-48B5-8C4B-F84E66C50BA0}" type="presParOf" srcId="{D8A6010F-E59C-4386-AB54-3AF402D7D1E8}" destId="{A8F1E9A4-6137-42FA-9836-568CA4AA4D5D}" srcOrd="0" destOrd="0" presId="urn:microsoft.com/office/officeart/2005/8/layout/vList2"/>
    <dgm:cxn modelId="{77566FDB-52C0-459E-9483-29692FF552F9}" type="presParOf" srcId="{D8A6010F-E59C-4386-AB54-3AF402D7D1E8}" destId="{8CA29D1E-D053-4BFE-8666-1F3281968C4F}" srcOrd="1" destOrd="0" presId="urn:microsoft.com/office/officeart/2005/8/layout/vList2"/>
    <dgm:cxn modelId="{4C907CF1-C624-401E-9DE7-6CB3453521C1}" type="presParOf" srcId="{D8A6010F-E59C-4386-AB54-3AF402D7D1E8}" destId="{DEDF01E3-7F92-4725-B557-B32C44B0A2A5}" srcOrd="2" destOrd="0" presId="urn:microsoft.com/office/officeart/2005/8/layout/vList2"/>
    <dgm:cxn modelId="{54F24ED6-26EE-4775-A186-19664F66A640}" type="presParOf" srcId="{D8A6010F-E59C-4386-AB54-3AF402D7D1E8}" destId="{0566F90D-D9E5-43CC-A885-A35568EED5D1}" srcOrd="3" destOrd="0" presId="urn:microsoft.com/office/officeart/2005/8/layout/vList2"/>
    <dgm:cxn modelId="{5E587B3F-DC05-4B7A-B1AD-0C7A2F4C0DCE}" type="presParOf" srcId="{D8A6010F-E59C-4386-AB54-3AF402D7D1E8}" destId="{5C56D244-7B61-4FC1-8ED5-31CCD9E66F24}" srcOrd="4" destOrd="0" presId="urn:microsoft.com/office/officeart/2005/8/layout/vList2"/>
    <dgm:cxn modelId="{B565A334-EB55-43EC-B712-5E2E6E545E24}" type="presParOf" srcId="{D8A6010F-E59C-4386-AB54-3AF402D7D1E8}" destId="{4E9C2D78-C512-477A-B7B7-77D4E4CCE658}" srcOrd="5" destOrd="0" presId="urn:microsoft.com/office/officeart/2005/8/layout/vList2"/>
    <dgm:cxn modelId="{B63ECF70-0D01-41CA-AFCE-1F1CA90CD2DA}" type="presParOf" srcId="{D8A6010F-E59C-4386-AB54-3AF402D7D1E8}" destId="{7B13E6B5-C3F5-43FB-9723-88289C05FCAE}" srcOrd="6" destOrd="0" presId="urn:microsoft.com/office/officeart/2005/8/layout/vList2"/>
    <dgm:cxn modelId="{81B3CA6C-E781-409F-94DB-DBCC4EE44C00}" type="presParOf" srcId="{D8A6010F-E59C-4386-AB54-3AF402D7D1E8}" destId="{E849BA72-5A34-4293-8541-829D61AA3822}"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E57B510-F685-4B1E-B31C-63AD1038B5C6}"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FB1B1810-EAD1-4DDC-9BAF-7844DCBC94ED}">
      <dgm:prSet/>
      <dgm:spPr/>
      <dgm:t>
        <a:bodyPr/>
        <a:lstStyle/>
        <a:p>
          <a:r>
            <a:rPr lang="en-US"/>
            <a:t>Long acting opioid, full agonist </a:t>
          </a:r>
        </a:p>
      </dgm:t>
    </dgm:pt>
    <dgm:pt modelId="{7C36669A-0815-4BB9-A413-252618539C5F}" type="parTrans" cxnId="{18CBB508-FAA6-4EF3-976B-FB8A03685134}">
      <dgm:prSet/>
      <dgm:spPr/>
      <dgm:t>
        <a:bodyPr/>
        <a:lstStyle/>
        <a:p>
          <a:endParaRPr lang="en-US"/>
        </a:p>
      </dgm:t>
    </dgm:pt>
    <dgm:pt modelId="{229AC0A1-4C07-4069-A22E-5949E77ECDF2}" type="sibTrans" cxnId="{18CBB508-FAA6-4EF3-976B-FB8A03685134}">
      <dgm:prSet/>
      <dgm:spPr/>
      <dgm:t>
        <a:bodyPr/>
        <a:lstStyle/>
        <a:p>
          <a:endParaRPr lang="en-US"/>
        </a:p>
      </dgm:t>
    </dgm:pt>
    <dgm:pt modelId="{4F28A6F3-4E81-4FE2-80AE-CE1AA8A0E36D}">
      <dgm:prSet/>
      <dgm:spPr/>
      <dgm:t>
        <a:bodyPr/>
        <a:lstStyle/>
        <a:p>
          <a:r>
            <a:rPr lang="en-US"/>
            <a:t>Blunts the effect of taking elicit opioids </a:t>
          </a:r>
        </a:p>
      </dgm:t>
    </dgm:pt>
    <dgm:pt modelId="{6147245F-1922-48AB-A732-4B039CF551C1}" type="parTrans" cxnId="{4E71899D-D39A-4843-BF40-6F1AD70B9C38}">
      <dgm:prSet/>
      <dgm:spPr/>
      <dgm:t>
        <a:bodyPr/>
        <a:lstStyle/>
        <a:p>
          <a:endParaRPr lang="en-US"/>
        </a:p>
      </dgm:t>
    </dgm:pt>
    <dgm:pt modelId="{87826AA0-B24C-4C48-A1D5-080A9B667283}" type="sibTrans" cxnId="{4E71899D-D39A-4843-BF40-6F1AD70B9C38}">
      <dgm:prSet/>
      <dgm:spPr/>
      <dgm:t>
        <a:bodyPr/>
        <a:lstStyle/>
        <a:p>
          <a:endParaRPr lang="en-US"/>
        </a:p>
      </dgm:t>
    </dgm:pt>
    <dgm:pt modelId="{CAD80D32-BF55-44FB-96BD-3504D6055CF3}">
      <dgm:prSet/>
      <dgm:spPr/>
      <dgm:t>
        <a:bodyPr/>
        <a:lstStyle/>
        <a:p>
          <a:r>
            <a:rPr lang="en-US"/>
            <a:t>No ceiling.  More helpful in patients with higher use</a:t>
          </a:r>
        </a:p>
      </dgm:t>
    </dgm:pt>
    <dgm:pt modelId="{F896D27C-34AF-4048-88A2-808C799478A1}" type="parTrans" cxnId="{1205B03F-3C8A-4CD5-9AA4-6B8CC49B6598}">
      <dgm:prSet/>
      <dgm:spPr/>
      <dgm:t>
        <a:bodyPr/>
        <a:lstStyle/>
        <a:p>
          <a:endParaRPr lang="en-US"/>
        </a:p>
      </dgm:t>
    </dgm:pt>
    <dgm:pt modelId="{5B250D61-91CE-41C6-A2B5-64C4FA9C1BED}" type="sibTrans" cxnId="{1205B03F-3C8A-4CD5-9AA4-6B8CC49B6598}">
      <dgm:prSet/>
      <dgm:spPr/>
      <dgm:t>
        <a:bodyPr/>
        <a:lstStyle/>
        <a:p>
          <a:endParaRPr lang="en-US"/>
        </a:p>
      </dgm:t>
    </dgm:pt>
    <dgm:pt modelId="{1F2B7507-CE17-4C3F-B3C9-75F0BCE3D15B}">
      <dgm:prSet/>
      <dgm:spPr/>
      <dgm:t>
        <a:bodyPr/>
        <a:lstStyle/>
        <a:p>
          <a:r>
            <a:rPr lang="en-US"/>
            <a:t>Addictive, higher risk of abuse </a:t>
          </a:r>
        </a:p>
      </dgm:t>
    </dgm:pt>
    <dgm:pt modelId="{D8671CB8-37A1-4579-A9CD-58B837464A9C}" type="parTrans" cxnId="{08F98C74-1E45-496A-A746-B4467864A4E0}">
      <dgm:prSet/>
      <dgm:spPr/>
      <dgm:t>
        <a:bodyPr/>
        <a:lstStyle/>
        <a:p>
          <a:endParaRPr lang="en-US"/>
        </a:p>
      </dgm:t>
    </dgm:pt>
    <dgm:pt modelId="{64B53E26-BB6A-485E-8206-EB8241D6BA52}" type="sibTrans" cxnId="{08F98C74-1E45-496A-A746-B4467864A4E0}">
      <dgm:prSet/>
      <dgm:spPr/>
      <dgm:t>
        <a:bodyPr/>
        <a:lstStyle/>
        <a:p>
          <a:endParaRPr lang="en-US"/>
        </a:p>
      </dgm:t>
    </dgm:pt>
    <dgm:pt modelId="{CDE05A13-355D-4A01-B138-26C824D20724}">
      <dgm:prSet/>
      <dgm:spPr/>
      <dgm:t>
        <a:bodyPr/>
        <a:lstStyle/>
        <a:p>
          <a:r>
            <a:rPr lang="en-US" dirty="0"/>
            <a:t>Usually dispensed daily to patient- Sundays*</a:t>
          </a:r>
        </a:p>
      </dgm:t>
    </dgm:pt>
    <dgm:pt modelId="{F03D7910-B7E9-4385-84FB-AB92B03E4FE5}" type="parTrans" cxnId="{0E3AE1FC-44BD-46BD-80D2-C193C7989218}">
      <dgm:prSet/>
      <dgm:spPr/>
      <dgm:t>
        <a:bodyPr/>
        <a:lstStyle/>
        <a:p>
          <a:endParaRPr lang="en-US"/>
        </a:p>
      </dgm:t>
    </dgm:pt>
    <dgm:pt modelId="{F3D3BAD3-D1D3-4F45-BB4D-E5469472ABC3}" type="sibTrans" cxnId="{0E3AE1FC-44BD-46BD-80D2-C193C7989218}">
      <dgm:prSet/>
      <dgm:spPr/>
      <dgm:t>
        <a:bodyPr/>
        <a:lstStyle/>
        <a:p>
          <a:endParaRPr lang="en-US"/>
        </a:p>
      </dgm:t>
    </dgm:pt>
    <dgm:pt modelId="{8D0F236B-8CAC-4042-A90D-23D1DE56FA2D}">
      <dgm:prSet/>
      <dgm:spPr/>
      <dgm:t>
        <a:bodyPr/>
        <a:lstStyle/>
        <a:p>
          <a:r>
            <a:rPr lang="en-US"/>
            <a:t>Liquid, wafer, powder forms   </a:t>
          </a:r>
        </a:p>
      </dgm:t>
    </dgm:pt>
    <dgm:pt modelId="{F6454491-CCDD-4054-B4B7-A6851BF52E5A}" type="parTrans" cxnId="{ED114A4D-3B55-47F4-B779-820E347E5EEB}">
      <dgm:prSet/>
      <dgm:spPr/>
      <dgm:t>
        <a:bodyPr/>
        <a:lstStyle/>
        <a:p>
          <a:endParaRPr lang="en-US"/>
        </a:p>
      </dgm:t>
    </dgm:pt>
    <dgm:pt modelId="{2417FA8D-E0C0-48BE-AC9D-8D00E4F5888D}" type="sibTrans" cxnId="{ED114A4D-3B55-47F4-B779-820E347E5EEB}">
      <dgm:prSet/>
      <dgm:spPr/>
      <dgm:t>
        <a:bodyPr/>
        <a:lstStyle/>
        <a:p>
          <a:endParaRPr lang="en-US"/>
        </a:p>
      </dgm:t>
    </dgm:pt>
    <dgm:pt modelId="{3DBD7927-2CA8-4CB2-88AC-FDCD85CC06D2}">
      <dgm:prSet/>
      <dgm:spPr/>
      <dgm:t>
        <a:bodyPr/>
        <a:lstStyle/>
        <a:p>
          <a:r>
            <a:rPr lang="en-US"/>
            <a:t>Prolonged QT </a:t>
          </a:r>
        </a:p>
      </dgm:t>
    </dgm:pt>
    <dgm:pt modelId="{2438CC9B-5B64-49C8-93B5-396041D1BCB2}" type="parTrans" cxnId="{C5E18A76-C128-4BE2-9949-782B8FBD3E3C}">
      <dgm:prSet/>
      <dgm:spPr/>
      <dgm:t>
        <a:bodyPr/>
        <a:lstStyle/>
        <a:p>
          <a:endParaRPr lang="en-US"/>
        </a:p>
      </dgm:t>
    </dgm:pt>
    <dgm:pt modelId="{6A9E57DA-3657-488A-9307-B5F11FA369F7}" type="sibTrans" cxnId="{C5E18A76-C128-4BE2-9949-782B8FBD3E3C}">
      <dgm:prSet/>
      <dgm:spPr/>
      <dgm:t>
        <a:bodyPr/>
        <a:lstStyle/>
        <a:p>
          <a:endParaRPr lang="en-US"/>
        </a:p>
      </dgm:t>
    </dgm:pt>
    <dgm:pt modelId="{81A647A2-6ABF-4D7E-9577-AB6878166AE2}" type="pres">
      <dgm:prSet presAssocID="{7E57B510-F685-4B1E-B31C-63AD1038B5C6}" presName="linear" presStyleCnt="0">
        <dgm:presLayoutVars>
          <dgm:dir/>
          <dgm:animLvl val="lvl"/>
          <dgm:resizeHandles val="exact"/>
        </dgm:presLayoutVars>
      </dgm:prSet>
      <dgm:spPr/>
    </dgm:pt>
    <dgm:pt modelId="{1319A271-D608-45F4-8478-63FBE7FCE5CC}" type="pres">
      <dgm:prSet presAssocID="{FB1B1810-EAD1-4DDC-9BAF-7844DCBC94ED}" presName="parentLin" presStyleCnt="0"/>
      <dgm:spPr/>
    </dgm:pt>
    <dgm:pt modelId="{3A7882D9-B9F9-41AF-8DCE-B73F8B021127}" type="pres">
      <dgm:prSet presAssocID="{FB1B1810-EAD1-4DDC-9BAF-7844DCBC94ED}" presName="parentLeftMargin" presStyleLbl="node1" presStyleIdx="0" presStyleCnt="4"/>
      <dgm:spPr/>
    </dgm:pt>
    <dgm:pt modelId="{A9681086-83F0-44B2-9D6B-8A50962AC31F}" type="pres">
      <dgm:prSet presAssocID="{FB1B1810-EAD1-4DDC-9BAF-7844DCBC94ED}" presName="parentText" presStyleLbl="node1" presStyleIdx="0" presStyleCnt="4">
        <dgm:presLayoutVars>
          <dgm:chMax val="0"/>
          <dgm:bulletEnabled val="1"/>
        </dgm:presLayoutVars>
      </dgm:prSet>
      <dgm:spPr/>
    </dgm:pt>
    <dgm:pt modelId="{07D270B1-8EA9-426E-B8A1-C091A81B7313}" type="pres">
      <dgm:prSet presAssocID="{FB1B1810-EAD1-4DDC-9BAF-7844DCBC94ED}" presName="negativeSpace" presStyleCnt="0"/>
      <dgm:spPr/>
    </dgm:pt>
    <dgm:pt modelId="{8F672D14-3207-4E1D-9169-F6B599BD8C28}" type="pres">
      <dgm:prSet presAssocID="{FB1B1810-EAD1-4DDC-9BAF-7844DCBC94ED}" presName="childText" presStyleLbl="conFgAcc1" presStyleIdx="0" presStyleCnt="4">
        <dgm:presLayoutVars>
          <dgm:bulletEnabled val="1"/>
        </dgm:presLayoutVars>
      </dgm:prSet>
      <dgm:spPr/>
    </dgm:pt>
    <dgm:pt modelId="{18D44538-25AD-4330-B7BB-79419D31DD10}" type="pres">
      <dgm:prSet presAssocID="{229AC0A1-4C07-4069-A22E-5949E77ECDF2}" presName="spaceBetweenRectangles" presStyleCnt="0"/>
      <dgm:spPr/>
    </dgm:pt>
    <dgm:pt modelId="{7B2B74AD-A3DA-4846-8091-B7138ED1796E}" type="pres">
      <dgm:prSet presAssocID="{CDE05A13-355D-4A01-B138-26C824D20724}" presName="parentLin" presStyleCnt="0"/>
      <dgm:spPr/>
    </dgm:pt>
    <dgm:pt modelId="{4C627DBF-A849-48C6-8200-158E5A7685D0}" type="pres">
      <dgm:prSet presAssocID="{CDE05A13-355D-4A01-B138-26C824D20724}" presName="parentLeftMargin" presStyleLbl="node1" presStyleIdx="0" presStyleCnt="4"/>
      <dgm:spPr/>
    </dgm:pt>
    <dgm:pt modelId="{50503E58-01BA-4CC3-BA86-444594013475}" type="pres">
      <dgm:prSet presAssocID="{CDE05A13-355D-4A01-B138-26C824D20724}" presName="parentText" presStyleLbl="node1" presStyleIdx="1" presStyleCnt="4">
        <dgm:presLayoutVars>
          <dgm:chMax val="0"/>
          <dgm:bulletEnabled val="1"/>
        </dgm:presLayoutVars>
      </dgm:prSet>
      <dgm:spPr/>
    </dgm:pt>
    <dgm:pt modelId="{6BC85DB7-609F-43D9-900B-6263F0A824CC}" type="pres">
      <dgm:prSet presAssocID="{CDE05A13-355D-4A01-B138-26C824D20724}" presName="negativeSpace" presStyleCnt="0"/>
      <dgm:spPr/>
    </dgm:pt>
    <dgm:pt modelId="{D79D193F-D984-4656-B28A-F847512F8305}" type="pres">
      <dgm:prSet presAssocID="{CDE05A13-355D-4A01-B138-26C824D20724}" presName="childText" presStyleLbl="conFgAcc1" presStyleIdx="1" presStyleCnt="4">
        <dgm:presLayoutVars>
          <dgm:bulletEnabled val="1"/>
        </dgm:presLayoutVars>
      </dgm:prSet>
      <dgm:spPr/>
    </dgm:pt>
    <dgm:pt modelId="{06EA66BF-D000-4E4F-8541-8F26C093F751}" type="pres">
      <dgm:prSet presAssocID="{F3D3BAD3-D1D3-4F45-BB4D-E5469472ABC3}" presName="spaceBetweenRectangles" presStyleCnt="0"/>
      <dgm:spPr/>
    </dgm:pt>
    <dgm:pt modelId="{B3947B7E-7C79-4060-909B-21129A1C238F}" type="pres">
      <dgm:prSet presAssocID="{8D0F236B-8CAC-4042-A90D-23D1DE56FA2D}" presName="parentLin" presStyleCnt="0"/>
      <dgm:spPr/>
    </dgm:pt>
    <dgm:pt modelId="{56B2652D-080E-4461-AB34-CBA1AE7611FD}" type="pres">
      <dgm:prSet presAssocID="{8D0F236B-8CAC-4042-A90D-23D1DE56FA2D}" presName="parentLeftMargin" presStyleLbl="node1" presStyleIdx="1" presStyleCnt="4"/>
      <dgm:spPr/>
    </dgm:pt>
    <dgm:pt modelId="{B83026F9-4E66-4A67-B699-BE2AC758E7A6}" type="pres">
      <dgm:prSet presAssocID="{8D0F236B-8CAC-4042-A90D-23D1DE56FA2D}" presName="parentText" presStyleLbl="node1" presStyleIdx="2" presStyleCnt="4">
        <dgm:presLayoutVars>
          <dgm:chMax val="0"/>
          <dgm:bulletEnabled val="1"/>
        </dgm:presLayoutVars>
      </dgm:prSet>
      <dgm:spPr/>
    </dgm:pt>
    <dgm:pt modelId="{9AFDAC20-82AA-4858-957C-A25B066A0452}" type="pres">
      <dgm:prSet presAssocID="{8D0F236B-8CAC-4042-A90D-23D1DE56FA2D}" presName="negativeSpace" presStyleCnt="0"/>
      <dgm:spPr/>
    </dgm:pt>
    <dgm:pt modelId="{5E2DFB2A-398B-4E4F-8AC2-5DBB8FACBCE8}" type="pres">
      <dgm:prSet presAssocID="{8D0F236B-8CAC-4042-A90D-23D1DE56FA2D}" presName="childText" presStyleLbl="conFgAcc1" presStyleIdx="2" presStyleCnt="4">
        <dgm:presLayoutVars>
          <dgm:bulletEnabled val="1"/>
        </dgm:presLayoutVars>
      </dgm:prSet>
      <dgm:spPr/>
    </dgm:pt>
    <dgm:pt modelId="{ED2EFB08-A4CC-4978-83EA-8B505A4966D4}" type="pres">
      <dgm:prSet presAssocID="{2417FA8D-E0C0-48BE-AC9D-8D00E4F5888D}" presName="spaceBetweenRectangles" presStyleCnt="0"/>
      <dgm:spPr/>
    </dgm:pt>
    <dgm:pt modelId="{917B1C43-FE1C-4527-8D4A-AA22FC0C79D2}" type="pres">
      <dgm:prSet presAssocID="{3DBD7927-2CA8-4CB2-88AC-FDCD85CC06D2}" presName="parentLin" presStyleCnt="0"/>
      <dgm:spPr/>
    </dgm:pt>
    <dgm:pt modelId="{A231ADDE-4EA3-4571-A780-40065AD40593}" type="pres">
      <dgm:prSet presAssocID="{3DBD7927-2CA8-4CB2-88AC-FDCD85CC06D2}" presName="parentLeftMargin" presStyleLbl="node1" presStyleIdx="2" presStyleCnt="4"/>
      <dgm:spPr/>
    </dgm:pt>
    <dgm:pt modelId="{336E59CA-D52B-45AC-AB15-A8F7C621FDDB}" type="pres">
      <dgm:prSet presAssocID="{3DBD7927-2CA8-4CB2-88AC-FDCD85CC06D2}" presName="parentText" presStyleLbl="node1" presStyleIdx="3" presStyleCnt="4">
        <dgm:presLayoutVars>
          <dgm:chMax val="0"/>
          <dgm:bulletEnabled val="1"/>
        </dgm:presLayoutVars>
      </dgm:prSet>
      <dgm:spPr/>
    </dgm:pt>
    <dgm:pt modelId="{C8DEC5A9-5A55-491E-984C-4470F2015727}" type="pres">
      <dgm:prSet presAssocID="{3DBD7927-2CA8-4CB2-88AC-FDCD85CC06D2}" presName="negativeSpace" presStyleCnt="0"/>
      <dgm:spPr/>
    </dgm:pt>
    <dgm:pt modelId="{117332C4-E628-4C3A-8FBF-7F369682EA4D}" type="pres">
      <dgm:prSet presAssocID="{3DBD7927-2CA8-4CB2-88AC-FDCD85CC06D2}" presName="childText" presStyleLbl="conFgAcc1" presStyleIdx="3" presStyleCnt="4">
        <dgm:presLayoutVars>
          <dgm:bulletEnabled val="1"/>
        </dgm:presLayoutVars>
      </dgm:prSet>
      <dgm:spPr/>
    </dgm:pt>
  </dgm:ptLst>
  <dgm:cxnLst>
    <dgm:cxn modelId="{18CBB508-FAA6-4EF3-976B-FB8A03685134}" srcId="{7E57B510-F685-4B1E-B31C-63AD1038B5C6}" destId="{FB1B1810-EAD1-4DDC-9BAF-7844DCBC94ED}" srcOrd="0" destOrd="0" parTransId="{7C36669A-0815-4BB9-A413-252618539C5F}" sibTransId="{229AC0A1-4C07-4069-A22E-5949E77ECDF2}"/>
    <dgm:cxn modelId="{F0924231-B530-4FF2-ADCC-05E4651C373D}" type="presOf" srcId="{1F2B7507-CE17-4C3F-B3C9-75F0BCE3D15B}" destId="{8F672D14-3207-4E1D-9169-F6B599BD8C28}" srcOrd="0" destOrd="2" presId="urn:microsoft.com/office/officeart/2005/8/layout/list1"/>
    <dgm:cxn modelId="{1205B03F-3C8A-4CD5-9AA4-6B8CC49B6598}" srcId="{FB1B1810-EAD1-4DDC-9BAF-7844DCBC94ED}" destId="{CAD80D32-BF55-44FB-96BD-3504D6055CF3}" srcOrd="1" destOrd="0" parTransId="{F896D27C-34AF-4048-88A2-808C799478A1}" sibTransId="{5B250D61-91CE-41C6-A2B5-64C4FA9C1BED}"/>
    <dgm:cxn modelId="{F8F16545-A8CD-41A8-937F-40ABF868BEC5}" type="presOf" srcId="{3DBD7927-2CA8-4CB2-88AC-FDCD85CC06D2}" destId="{A231ADDE-4EA3-4571-A780-40065AD40593}" srcOrd="0" destOrd="0" presId="urn:microsoft.com/office/officeart/2005/8/layout/list1"/>
    <dgm:cxn modelId="{FC620968-6B3D-4F61-8995-2FAC6C82393C}" type="presOf" srcId="{3DBD7927-2CA8-4CB2-88AC-FDCD85CC06D2}" destId="{336E59CA-D52B-45AC-AB15-A8F7C621FDDB}" srcOrd="1" destOrd="0" presId="urn:microsoft.com/office/officeart/2005/8/layout/list1"/>
    <dgm:cxn modelId="{ED114A4D-3B55-47F4-B779-820E347E5EEB}" srcId="{7E57B510-F685-4B1E-B31C-63AD1038B5C6}" destId="{8D0F236B-8CAC-4042-A90D-23D1DE56FA2D}" srcOrd="2" destOrd="0" parTransId="{F6454491-CCDD-4054-B4B7-A6851BF52E5A}" sibTransId="{2417FA8D-E0C0-48BE-AC9D-8D00E4F5888D}"/>
    <dgm:cxn modelId="{08F98C74-1E45-496A-A746-B4467864A4E0}" srcId="{FB1B1810-EAD1-4DDC-9BAF-7844DCBC94ED}" destId="{1F2B7507-CE17-4C3F-B3C9-75F0BCE3D15B}" srcOrd="2" destOrd="0" parTransId="{D8671CB8-37A1-4579-A9CD-58B837464A9C}" sibTransId="{64B53E26-BB6A-485E-8206-EB8241D6BA52}"/>
    <dgm:cxn modelId="{C5E18A76-C128-4BE2-9949-782B8FBD3E3C}" srcId="{7E57B510-F685-4B1E-B31C-63AD1038B5C6}" destId="{3DBD7927-2CA8-4CB2-88AC-FDCD85CC06D2}" srcOrd="3" destOrd="0" parTransId="{2438CC9B-5B64-49C8-93B5-396041D1BCB2}" sibTransId="{6A9E57DA-3657-488A-9307-B5F11FA369F7}"/>
    <dgm:cxn modelId="{C0C6D091-843B-47D3-B1C5-BC0B0158B576}" type="presOf" srcId="{FB1B1810-EAD1-4DDC-9BAF-7844DCBC94ED}" destId="{A9681086-83F0-44B2-9D6B-8A50962AC31F}" srcOrd="1" destOrd="0" presId="urn:microsoft.com/office/officeart/2005/8/layout/list1"/>
    <dgm:cxn modelId="{A501499A-4EB5-4386-AB1D-A73CF55CE257}" type="presOf" srcId="{8D0F236B-8CAC-4042-A90D-23D1DE56FA2D}" destId="{B83026F9-4E66-4A67-B699-BE2AC758E7A6}" srcOrd="1" destOrd="0" presId="urn:microsoft.com/office/officeart/2005/8/layout/list1"/>
    <dgm:cxn modelId="{4E71899D-D39A-4843-BF40-6F1AD70B9C38}" srcId="{FB1B1810-EAD1-4DDC-9BAF-7844DCBC94ED}" destId="{4F28A6F3-4E81-4FE2-80AE-CE1AA8A0E36D}" srcOrd="0" destOrd="0" parTransId="{6147245F-1922-48AB-A732-4B039CF551C1}" sibTransId="{87826AA0-B24C-4C48-A1D5-080A9B667283}"/>
    <dgm:cxn modelId="{C9D02BA7-5BCB-4D82-9D10-5B48B79150F6}" type="presOf" srcId="{FB1B1810-EAD1-4DDC-9BAF-7844DCBC94ED}" destId="{3A7882D9-B9F9-41AF-8DCE-B73F8B021127}" srcOrd="0" destOrd="0" presId="urn:microsoft.com/office/officeart/2005/8/layout/list1"/>
    <dgm:cxn modelId="{010ACFAE-5095-4BFE-964B-4E74E79D840E}" type="presOf" srcId="{4F28A6F3-4E81-4FE2-80AE-CE1AA8A0E36D}" destId="{8F672D14-3207-4E1D-9169-F6B599BD8C28}" srcOrd="0" destOrd="0" presId="urn:microsoft.com/office/officeart/2005/8/layout/list1"/>
    <dgm:cxn modelId="{88482BBF-AE0E-42F5-9D87-DD232E8C2446}" type="presOf" srcId="{CDE05A13-355D-4A01-B138-26C824D20724}" destId="{4C627DBF-A849-48C6-8200-158E5A7685D0}" srcOrd="0" destOrd="0" presId="urn:microsoft.com/office/officeart/2005/8/layout/list1"/>
    <dgm:cxn modelId="{18F886D1-FB14-473E-96FC-0075039DCF8D}" type="presOf" srcId="{8D0F236B-8CAC-4042-A90D-23D1DE56FA2D}" destId="{56B2652D-080E-4461-AB34-CBA1AE7611FD}" srcOrd="0" destOrd="0" presId="urn:microsoft.com/office/officeart/2005/8/layout/list1"/>
    <dgm:cxn modelId="{083B68E2-41CD-4B6D-A0BC-80EC818ED4EB}" type="presOf" srcId="{CDE05A13-355D-4A01-B138-26C824D20724}" destId="{50503E58-01BA-4CC3-BA86-444594013475}" srcOrd="1" destOrd="0" presId="urn:microsoft.com/office/officeart/2005/8/layout/list1"/>
    <dgm:cxn modelId="{81DEBAEE-F159-451C-A0DE-CF09A020B382}" type="presOf" srcId="{7E57B510-F685-4B1E-B31C-63AD1038B5C6}" destId="{81A647A2-6ABF-4D7E-9577-AB6878166AE2}" srcOrd="0" destOrd="0" presId="urn:microsoft.com/office/officeart/2005/8/layout/list1"/>
    <dgm:cxn modelId="{FFEC7BF5-D483-4DB0-A09E-B226234BFA5F}" type="presOf" srcId="{CAD80D32-BF55-44FB-96BD-3504D6055CF3}" destId="{8F672D14-3207-4E1D-9169-F6B599BD8C28}" srcOrd="0" destOrd="1" presId="urn:microsoft.com/office/officeart/2005/8/layout/list1"/>
    <dgm:cxn modelId="{0E3AE1FC-44BD-46BD-80D2-C193C7989218}" srcId="{7E57B510-F685-4B1E-B31C-63AD1038B5C6}" destId="{CDE05A13-355D-4A01-B138-26C824D20724}" srcOrd="1" destOrd="0" parTransId="{F03D7910-B7E9-4385-84FB-AB92B03E4FE5}" sibTransId="{F3D3BAD3-D1D3-4F45-BB4D-E5469472ABC3}"/>
    <dgm:cxn modelId="{53319097-44F3-4BF6-BCC2-4AED9A7BDEF6}" type="presParOf" srcId="{81A647A2-6ABF-4D7E-9577-AB6878166AE2}" destId="{1319A271-D608-45F4-8478-63FBE7FCE5CC}" srcOrd="0" destOrd="0" presId="urn:microsoft.com/office/officeart/2005/8/layout/list1"/>
    <dgm:cxn modelId="{5AEAA0A6-6B53-41E0-89D1-CF74B2F0EB2F}" type="presParOf" srcId="{1319A271-D608-45F4-8478-63FBE7FCE5CC}" destId="{3A7882D9-B9F9-41AF-8DCE-B73F8B021127}" srcOrd="0" destOrd="0" presId="urn:microsoft.com/office/officeart/2005/8/layout/list1"/>
    <dgm:cxn modelId="{8AC53ED9-1BFF-464F-A312-9A1233A91901}" type="presParOf" srcId="{1319A271-D608-45F4-8478-63FBE7FCE5CC}" destId="{A9681086-83F0-44B2-9D6B-8A50962AC31F}" srcOrd="1" destOrd="0" presId="urn:microsoft.com/office/officeart/2005/8/layout/list1"/>
    <dgm:cxn modelId="{6B904594-58B1-4C54-A30E-76F3BD5388D1}" type="presParOf" srcId="{81A647A2-6ABF-4D7E-9577-AB6878166AE2}" destId="{07D270B1-8EA9-426E-B8A1-C091A81B7313}" srcOrd="1" destOrd="0" presId="urn:microsoft.com/office/officeart/2005/8/layout/list1"/>
    <dgm:cxn modelId="{2D8DACF6-7099-4344-94BD-48F35273F1F8}" type="presParOf" srcId="{81A647A2-6ABF-4D7E-9577-AB6878166AE2}" destId="{8F672D14-3207-4E1D-9169-F6B599BD8C28}" srcOrd="2" destOrd="0" presId="urn:microsoft.com/office/officeart/2005/8/layout/list1"/>
    <dgm:cxn modelId="{CC16DD2B-06F4-467C-9C02-D398A99BD023}" type="presParOf" srcId="{81A647A2-6ABF-4D7E-9577-AB6878166AE2}" destId="{18D44538-25AD-4330-B7BB-79419D31DD10}" srcOrd="3" destOrd="0" presId="urn:microsoft.com/office/officeart/2005/8/layout/list1"/>
    <dgm:cxn modelId="{DB03A077-58F5-4567-9D9D-FC81FF3D74BF}" type="presParOf" srcId="{81A647A2-6ABF-4D7E-9577-AB6878166AE2}" destId="{7B2B74AD-A3DA-4846-8091-B7138ED1796E}" srcOrd="4" destOrd="0" presId="urn:microsoft.com/office/officeart/2005/8/layout/list1"/>
    <dgm:cxn modelId="{00BB39CE-37A0-42B2-B523-2B19FE9F116E}" type="presParOf" srcId="{7B2B74AD-A3DA-4846-8091-B7138ED1796E}" destId="{4C627DBF-A849-48C6-8200-158E5A7685D0}" srcOrd="0" destOrd="0" presId="urn:microsoft.com/office/officeart/2005/8/layout/list1"/>
    <dgm:cxn modelId="{209BF4E1-CC6B-486F-96D5-94F5FFD34AA3}" type="presParOf" srcId="{7B2B74AD-A3DA-4846-8091-B7138ED1796E}" destId="{50503E58-01BA-4CC3-BA86-444594013475}" srcOrd="1" destOrd="0" presId="urn:microsoft.com/office/officeart/2005/8/layout/list1"/>
    <dgm:cxn modelId="{53E3C572-FA5B-4719-900F-44A4E65538AF}" type="presParOf" srcId="{81A647A2-6ABF-4D7E-9577-AB6878166AE2}" destId="{6BC85DB7-609F-43D9-900B-6263F0A824CC}" srcOrd="5" destOrd="0" presId="urn:microsoft.com/office/officeart/2005/8/layout/list1"/>
    <dgm:cxn modelId="{77BBEC19-6632-4537-87CE-0FF64586311C}" type="presParOf" srcId="{81A647A2-6ABF-4D7E-9577-AB6878166AE2}" destId="{D79D193F-D984-4656-B28A-F847512F8305}" srcOrd="6" destOrd="0" presId="urn:microsoft.com/office/officeart/2005/8/layout/list1"/>
    <dgm:cxn modelId="{C78EFFEB-3B23-448A-80D3-8F80C94C1B8A}" type="presParOf" srcId="{81A647A2-6ABF-4D7E-9577-AB6878166AE2}" destId="{06EA66BF-D000-4E4F-8541-8F26C093F751}" srcOrd="7" destOrd="0" presId="urn:microsoft.com/office/officeart/2005/8/layout/list1"/>
    <dgm:cxn modelId="{72326DF6-EB6A-4263-9E74-D7284F7EDE1F}" type="presParOf" srcId="{81A647A2-6ABF-4D7E-9577-AB6878166AE2}" destId="{B3947B7E-7C79-4060-909B-21129A1C238F}" srcOrd="8" destOrd="0" presId="urn:microsoft.com/office/officeart/2005/8/layout/list1"/>
    <dgm:cxn modelId="{91136916-6A98-48DB-B48F-CC4D3FC24967}" type="presParOf" srcId="{B3947B7E-7C79-4060-909B-21129A1C238F}" destId="{56B2652D-080E-4461-AB34-CBA1AE7611FD}" srcOrd="0" destOrd="0" presId="urn:microsoft.com/office/officeart/2005/8/layout/list1"/>
    <dgm:cxn modelId="{B29CCFCE-6BC1-475B-8FDB-19A5F05E2172}" type="presParOf" srcId="{B3947B7E-7C79-4060-909B-21129A1C238F}" destId="{B83026F9-4E66-4A67-B699-BE2AC758E7A6}" srcOrd="1" destOrd="0" presId="urn:microsoft.com/office/officeart/2005/8/layout/list1"/>
    <dgm:cxn modelId="{27B0DF6A-17C5-4575-A607-82C3AC8AE7AB}" type="presParOf" srcId="{81A647A2-6ABF-4D7E-9577-AB6878166AE2}" destId="{9AFDAC20-82AA-4858-957C-A25B066A0452}" srcOrd="9" destOrd="0" presId="urn:microsoft.com/office/officeart/2005/8/layout/list1"/>
    <dgm:cxn modelId="{8F58760C-2D2A-4D8B-8E9D-8300B025978A}" type="presParOf" srcId="{81A647A2-6ABF-4D7E-9577-AB6878166AE2}" destId="{5E2DFB2A-398B-4E4F-8AC2-5DBB8FACBCE8}" srcOrd="10" destOrd="0" presId="urn:microsoft.com/office/officeart/2005/8/layout/list1"/>
    <dgm:cxn modelId="{07BF2CE3-E136-4244-9D53-EAA2C3FEB702}" type="presParOf" srcId="{81A647A2-6ABF-4D7E-9577-AB6878166AE2}" destId="{ED2EFB08-A4CC-4978-83EA-8B505A4966D4}" srcOrd="11" destOrd="0" presId="urn:microsoft.com/office/officeart/2005/8/layout/list1"/>
    <dgm:cxn modelId="{059CA6C4-6EF2-4AA0-ABDB-CE6705027ECC}" type="presParOf" srcId="{81A647A2-6ABF-4D7E-9577-AB6878166AE2}" destId="{917B1C43-FE1C-4527-8D4A-AA22FC0C79D2}" srcOrd="12" destOrd="0" presId="urn:microsoft.com/office/officeart/2005/8/layout/list1"/>
    <dgm:cxn modelId="{23999845-DB66-445C-9661-6327FEC5D9F6}" type="presParOf" srcId="{917B1C43-FE1C-4527-8D4A-AA22FC0C79D2}" destId="{A231ADDE-4EA3-4571-A780-40065AD40593}" srcOrd="0" destOrd="0" presId="urn:microsoft.com/office/officeart/2005/8/layout/list1"/>
    <dgm:cxn modelId="{5F3434D8-ED42-4203-BF15-A6798C5E6644}" type="presParOf" srcId="{917B1C43-FE1C-4527-8D4A-AA22FC0C79D2}" destId="{336E59CA-D52B-45AC-AB15-A8F7C621FDDB}" srcOrd="1" destOrd="0" presId="urn:microsoft.com/office/officeart/2005/8/layout/list1"/>
    <dgm:cxn modelId="{991D5AE5-A02A-4B61-AB5C-BB0FF2B7EE0C}" type="presParOf" srcId="{81A647A2-6ABF-4D7E-9577-AB6878166AE2}" destId="{C8DEC5A9-5A55-491E-984C-4470F2015727}" srcOrd="13" destOrd="0" presId="urn:microsoft.com/office/officeart/2005/8/layout/list1"/>
    <dgm:cxn modelId="{32D355CA-2EE2-48FE-B19C-99FF5CB5EA0F}" type="presParOf" srcId="{81A647A2-6ABF-4D7E-9577-AB6878166AE2}" destId="{117332C4-E628-4C3A-8FBF-7F369682EA4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82BD6-BECC-410B-92C1-877DB874C5B6}">
      <dsp:nvSpPr>
        <dsp:cNvPr id="0" name=""/>
        <dsp:cNvSpPr/>
      </dsp:nvSpPr>
      <dsp:spPr>
        <a:xfrm>
          <a:off x="0" y="17317"/>
          <a:ext cx="4555782" cy="6715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Liver	</a:t>
          </a:r>
        </a:p>
      </dsp:txBody>
      <dsp:txXfrm>
        <a:off x="32784" y="50101"/>
        <a:ext cx="4490214" cy="606012"/>
      </dsp:txXfrm>
    </dsp:sp>
    <dsp:sp modelId="{4F77246A-EBC9-4541-9FB3-4C14A28E69F4}">
      <dsp:nvSpPr>
        <dsp:cNvPr id="0" name=""/>
        <dsp:cNvSpPr/>
      </dsp:nvSpPr>
      <dsp:spPr>
        <a:xfrm>
          <a:off x="0" y="688897"/>
          <a:ext cx="455578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Clotting Factors</a:t>
          </a:r>
        </a:p>
        <a:p>
          <a:pPr marL="228600" lvl="1" indent="-228600" algn="l" defTabSz="977900">
            <a:lnSpc>
              <a:spcPct val="90000"/>
            </a:lnSpc>
            <a:spcBef>
              <a:spcPct val="0"/>
            </a:spcBef>
            <a:spcAft>
              <a:spcPct val="20000"/>
            </a:spcAft>
            <a:buChar char="•"/>
          </a:pPr>
          <a:r>
            <a:rPr lang="en-US" sz="2200" kern="1200" dirty="0"/>
            <a:t>Glucose Storage</a:t>
          </a:r>
        </a:p>
      </dsp:txBody>
      <dsp:txXfrm>
        <a:off x="0" y="688897"/>
        <a:ext cx="4555782" cy="753480"/>
      </dsp:txXfrm>
    </dsp:sp>
    <dsp:sp modelId="{BF7CDC34-B0E9-4648-A1F7-49D2F9B88400}">
      <dsp:nvSpPr>
        <dsp:cNvPr id="0" name=""/>
        <dsp:cNvSpPr/>
      </dsp:nvSpPr>
      <dsp:spPr>
        <a:xfrm>
          <a:off x="0" y="1442377"/>
          <a:ext cx="4555782" cy="671580"/>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Heart</a:t>
          </a:r>
        </a:p>
      </dsp:txBody>
      <dsp:txXfrm>
        <a:off x="32784" y="1475161"/>
        <a:ext cx="4490214" cy="606012"/>
      </dsp:txXfrm>
    </dsp:sp>
    <dsp:sp modelId="{EB9CE8F9-C939-42F8-9A77-14AE5DE1639F}">
      <dsp:nvSpPr>
        <dsp:cNvPr id="0" name=""/>
        <dsp:cNvSpPr/>
      </dsp:nvSpPr>
      <dsp:spPr>
        <a:xfrm>
          <a:off x="0" y="2113957"/>
          <a:ext cx="455578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Holiday Heart</a:t>
          </a:r>
        </a:p>
        <a:p>
          <a:pPr marL="228600" lvl="1" indent="-228600" algn="l" defTabSz="977900">
            <a:lnSpc>
              <a:spcPct val="90000"/>
            </a:lnSpc>
            <a:spcBef>
              <a:spcPct val="0"/>
            </a:spcBef>
            <a:spcAft>
              <a:spcPct val="20000"/>
            </a:spcAft>
            <a:buChar char="•"/>
          </a:pPr>
          <a:r>
            <a:rPr lang="en-US" sz="2200" kern="1200" dirty="0"/>
            <a:t>Dysrhythmias</a:t>
          </a:r>
        </a:p>
      </dsp:txBody>
      <dsp:txXfrm>
        <a:off x="0" y="2113957"/>
        <a:ext cx="4555782" cy="753480"/>
      </dsp:txXfrm>
    </dsp:sp>
    <dsp:sp modelId="{411D3AA8-73CA-4AC7-A779-9FBB2C045CF4}">
      <dsp:nvSpPr>
        <dsp:cNvPr id="0" name=""/>
        <dsp:cNvSpPr/>
      </dsp:nvSpPr>
      <dsp:spPr>
        <a:xfrm>
          <a:off x="0" y="2867437"/>
          <a:ext cx="4555782" cy="671580"/>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Brain </a:t>
          </a:r>
        </a:p>
      </dsp:txBody>
      <dsp:txXfrm>
        <a:off x="32784" y="2900221"/>
        <a:ext cx="4490214" cy="606012"/>
      </dsp:txXfrm>
    </dsp:sp>
    <dsp:sp modelId="{F58AEE36-FE38-4C85-BE9C-0B8B54B73D39}">
      <dsp:nvSpPr>
        <dsp:cNvPr id="0" name=""/>
        <dsp:cNvSpPr/>
      </dsp:nvSpPr>
      <dsp:spPr>
        <a:xfrm>
          <a:off x="0" y="3539018"/>
          <a:ext cx="455578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Atrophy/shrinks</a:t>
          </a:r>
        </a:p>
      </dsp:txBody>
      <dsp:txXfrm>
        <a:off x="0" y="3539018"/>
        <a:ext cx="4555782" cy="463680"/>
      </dsp:txXfrm>
    </dsp:sp>
    <dsp:sp modelId="{E272E7CB-9CEB-4DFA-B343-3D3D24696628}">
      <dsp:nvSpPr>
        <dsp:cNvPr id="0" name=""/>
        <dsp:cNvSpPr/>
      </dsp:nvSpPr>
      <dsp:spPr>
        <a:xfrm>
          <a:off x="0" y="4002697"/>
          <a:ext cx="4555782" cy="671580"/>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Electrolytes</a:t>
          </a:r>
        </a:p>
      </dsp:txBody>
      <dsp:txXfrm>
        <a:off x="32784" y="4035481"/>
        <a:ext cx="4490214" cy="606012"/>
      </dsp:txXfrm>
    </dsp:sp>
    <dsp:sp modelId="{E8243C5A-737E-44C5-BC22-189D457C4FED}">
      <dsp:nvSpPr>
        <dsp:cNvPr id="0" name=""/>
        <dsp:cNvSpPr/>
      </dsp:nvSpPr>
      <dsp:spPr>
        <a:xfrm>
          <a:off x="0" y="4674278"/>
          <a:ext cx="455578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Magnesium</a:t>
          </a:r>
        </a:p>
        <a:p>
          <a:pPr marL="228600" lvl="1" indent="-228600" algn="l" defTabSz="977900">
            <a:lnSpc>
              <a:spcPct val="90000"/>
            </a:lnSpc>
            <a:spcBef>
              <a:spcPct val="0"/>
            </a:spcBef>
            <a:spcAft>
              <a:spcPct val="20000"/>
            </a:spcAft>
            <a:buChar char="•"/>
          </a:pPr>
          <a:r>
            <a:rPr lang="en-US" sz="2200" kern="1200" dirty="0"/>
            <a:t>Potassium </a:t>
          </a:r>
        </a:p>
      </dsp:txBody>
      <dsp:txXfrm>
        <a:off x="0" y="4674278"/>
        <a:ext cx="4555782" cy="7534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ADE40-4639-4429-A484-600AA16A5280}">
      <dsp:nvSpPr>
        <dsp:cNvPr id="0" name=""/>
        <dsp:cNvSpPr/>
      </dsp:nvSpPr>
      <dsp:spPr>
        <a:xfrm>
          <a:off x="0" y="411891"/>
          <a:ext cx="4828172" cy="4828172"/>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ECC88-1A91-472F-BF85-2EE3457453EB}">
      <dsp:nvSpPr>
        <dsp:cNvPr id="0" name=""/>
        <dsp:cNvSpPr/>
      </dsp:nvSpPr>
      <dsp:spPr>
        <a:xfrm>
          <a:off x="458676" y="870567"/>
          <a:ext cx="1882987" cy="188298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Pain control in trauma or painful conditions</a:t>
          </a:r>
        </a:p>
      </dsp:txBody>
      <dsp:txXfrm>
        <a:off x="550596" y="962487"/>
        <a:ext cx="1699147" cy="1699147"/>
      </dsp:txXfrm>
    </dsp:sp>
    <dsp:sp modelId="{1D503A28-C6F2-4805-B63A-629BB263EC6F}">
      <dsp:nvSpPr>
        <dsp:cNvPr id="0" name=""/>
        <dsp:cNvSpPr/>
      </dsp:nvSpPr>
      <dsp:spPr>
        <a:xfrm>
          <a:off x="2486508" y="870567"/>
          <a:ext cx="1882987" cy="1882987"/>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Risk for abuse- sort of</a:t>
          </a:r>
        </a:p>
      </dsp:txBody>
      <dsp:txXfrm>
        <a:off x="2578428" y="962487"/>
        <a:ext cx="1699147" cy="1699147"/>
      </dsp:txXfrm>
    </dsp:sp>
    <dsp:sp modelId="{8496844D-6551-4DC0-89DA-3D4923A1CE5E}">
      <dsp:nvSpPr>
        <dsp:cNvPr id="0" name=""/>
        <dsp:cNvSpPr/>
      </dsp:nvSpPr>
      <dsp:spPr>
        <a:xfrm>
          <a:off x="458676" y="2898400"/>
          <a:ext cx="1882987" cy="1882987"/>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Challenges with regular access (especially methadone)</a:t>
          </a:r>
        </a:p>
      </dsp:txBody>
      <dsp:txXfrm>
        <a:off x="550596" y="2990320"/>
        <a:ext cx="1699147" cy="1699147"/>
      </dsp:txXfrm>
    </dsp:sp>
    <dsp:sp modelId="{334C1C36-B7F9-4972-862F-6FAC55362617}">
      <dsp:nvSpPr>
        <dsp:cNvPr id="0" name=""/>
        <dsp:cNvSpPr/>
      </dsp:nvSpPr>
      <dsp:spPr>
        <a:xfrm>
          <a:off x="2486508" y="2898400"/>
          <a:ext cx="1882987" cy="1882987"/>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Stigma </a:t>
          </a:r>
        </a:p>
      </dsp:txBody>
      <dsp:txXfrm>
        <a:off x="2578428" y="2990320"/>
        <a:ext cx="1699147" cy="1699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82BD6-BECC-410B-92C1-877DB874C5B6}">
      <dsp:nvSpPr>
        <dsp:cNvPr id="0" name=""/>
        <dsp:cNvSpPr/>
      </dsp:nvSpPr>
      <dsp:spPr>
        <a:xfrm>
          <a:off x="0" y="17317"/>
          <a:ext cx="4555782" cy="6715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Liver	</a:t>
          </a:r>
        </a:p>
      </dsp:txBody>
      <dsp:txXfrm>
        <a:off x="32784" y="50101"/>
        <a:ext cx="4490214" cy="606012"/>
      </dsp:txXfrm>
    </dsp:sp>
    <dsp:sp modelId="{4F77246A-EBC9-4541-9FB3-4C14A28E69F4}">
      <dsp:nvSpPr>
        <dsp:cNvPr id="0" name=""/>
        <dsp:cNvSpPr/>
      </dsp:nvSpPr>
      <dsp:spPr>
        <a:xfrm>
          <a:off x="0" y="688897"/>
          <a:ext cx="455578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Clotting Factors</a:t>
          </a:r>
        </a:p>
        <a:p>
          <a:pPr marL="228600" lvl="1" indent="-228600" algn="l" defTabSz="977900">
            <a:lnSpc>
              <a:spcPct val="90000"/>
            </a:lnSpc>
            <a:spcBef>
              <a:spcPct val="0"/>
            </a:spcBef>
            <a:spcAft>
              <a:spcPct val="20000"/>
            </a:spcAft>
            <a:buChar char="•"/>
          </a:pPr>
          <a:r>
            <a:rPr lang="en-US" sz="2200" kern="1200" dirty="0"/>
            <a:t>Glucose Storage</a:t>
          </a:r>
        </a:p>
      </dsp:txBody>
      <dsp:txXfrm>
        <a:off x="0" y="688897"/>
        <a:ext cx="4555782" cy="753480"/>
      </dsp:txXfrm>
    </dsp:sp>
    <dsp:sp modelId="{BF7CDC34-B0E9-4648-A1F7-49D2F9B88400}">
      <dsp:nvSpPr>
        <dsp:cNvPr id="0" name=""/>
        <dsp:cNvSpPr/>
      </dsp:nvSpPr>
      <dsp:spPr>
        <a:xfrm>
          <a:off x="0" y="1442377"/>
          <a:ext cx="4555782" cy="671580"/>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Heart</a:t>
          </a:r>
        </a:p>
      </dsp:txBody>
      <dsp:txXfrm>
        <a:off x="32784" y="1475161"/>
        <a:ext cx="4490214" cy="606012"/>
      </dsp:txXfrm>
    </dsp:sp>
    <dsp:sp modelId="{EB9CE8F9-C939-42F8-9A77-14AE5DE1639F}">
      <dsp:nvSpPr>
        <dsp:cNvPr id="0" name=""/>
        <dsp:cNvSpPr/>
      </dsp:nvSpPr>
      <dsp:spPr>
        <a:xfrm>
          <a:off x="0" y="2113957"/>
          <a:ext cx="455578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Holiday Heart</a:t>
          </a:r>
        </a:p>
        <a:p>
          <a:pPr marL="228600" lvl="1" indent="-228600" algn="l" defTabSz="977900">
            <a:lnSpc>
              <a:spcPct val="90000"/>
            </a:lnSpc>
            <a:spcBef>
              <a:spcPct val="0"/>
            </a:spcBef>
            <a:spcAft>
              <a:spcPct val="20000"/>
            </a:spcAft>
            <a:buChar char="•"/>
          </a:pPr>
          <a:r>
            <a:rPr lang="en-US" sz="2200" kern="1200" dirty="0"/>
            <a:t>Dysrhythmias</a:t>
          </a:r>
        </a:p>
      </dsp:txBody>
      <dsp:txXfrm>
        <a:off x="0" y="2113957"/>
        <a:ext cx="4555782" cy="753480"/>
      </dsp:txXfrm>
    </dsp:sp>
    <dsp:sp modelId="{411D3AA8-73CA-4AC7-A779-9FBB2C045CF4}">
      <dsp:nvSpPr>
        <dsp:cNvPr id="0" name=""/>
        <dsp:cNvSpPr/>
      </dsp:nvSpPr>
      <dsp:spPr>
        <a:xfrm>
          <a:off x="0" y="2867437"/>
          <a:ext cx="4555782" cy="671580"/>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Brain </a:t>
          </a:r>
        </a:p>
      </dsp:txBody>
      <dsp:txXfrm>
        <a:off x="32784" y="2900221"/>
        <a:ext cx="4490214" cy="606012"/>
      </dsp:txXfrm>
    </dsp:sp>
    <dsp:sp modelId="{F58AEE36-FE38-4C85-BE9C-0B8B54B73D39}">
      <dsp:nvSpPr>
        <dsp:cNvPr id="0" name=""/>
        <dsp:cNvSpPr/>
      </dsp:nvSpPr>
      <dsp:spPr>
        <a:xfrm>
          <a:off x="0" y="3539018"/>
          <a:ext cx="455578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Atrophy/shrinks</a:t>
          </a:r>
        </a:p>
      </dsp:txBody>
      <dsp:txXfrm>
        <a:off x="0" y="3539018"/>
        <a:ext cx="4555782" cy="463680"/>
      </dsp:txXfrm>
    </dsp:sp>
    <dsp:sp modelId="{E272E7CB-9CEB-4DFA-B343-3D3D24696628}">
      <dsp:nvSpPr>
        <dsp:cNvPr id="0" name=""/>
        <dsp:cNvSpPr/>
      </dsp:nvSpPr>
      <dsp:spPr>
        <a:xfrm>
          <a:off x="0" y="4002697"/>
          <a:ext cx="4555782" cy="671580"/>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Electrolytes</a:t>
          </a:r>
        </a:p>
      </dsp:txBody>
      <dsp:txXfrm>
        <a:off x="32784" y="4035481"/>
        <a:ext cx="4490214" cy="606012"/>
      </dsp:txXfrm>
    </dsp:sp>
    <dsp:sp modelId="{E8243C5A-737E-44C5-BC22-189D457C4FED}">
      <dsp:nvSpPr>
        <dsp:cNvPr id="0" name=""/>
        <dsp:cNvSpPr/>
      </dsp:nvSpPr>
      <dsp:spPr>
        <a:xfrm>
          <a:off x="0" y="4674278"/>
          <a:ext cx="455578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Magnesium</a:t>
          </a:r>
        </a:p>
        <a:p>
          <a:pPr marL="228600" lvl="1" indent="-228600" algn="l" defTabSz="977900">
            <a:lnSpc>
              <a:spcPct val="90000"/>
            </a:lnSpc>
            <a:spcBef>
              <a:spcPct val="0"/>
            </a:spcBef>
            <a:spcAft>
              <a:spcPct val="20000"/>
            </a:spcAft>
            <a:buChar char="•"/>
          </a:pPr>
          <a:r>
            <a:rPr lang="en-US" sz="2200" kern="1200" dirty="0"/>
            <a:t>Potassium </a:t>
          </a:r>
        </a:p>
      </dsp:txBody>
      <dsp:txXfrm>
        <a:off x="0" y="4674278"/>
        <a:ext cx="4555782" cy="753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82BD6-BECC-410B-92C1-877DB874C5B6}">
      <dsp:nvSpPr>
        <dsp:cNvPr id="0" name=""/>
        <dsp:cNvSpPr/>
      </dsp:nvSpPr>
      <dsp:spPr>
        <a:xfrm>
          <a:off x="0" y="17317"/>
          <a:ext cx="4555782" cy="671580"/>
        </a:xfrm>
        <a:prstGeom prst="roundRect">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Liver	</a:t>
          </a:r>
        </a:p>
      </dsp:txBody>
      <dsp:txXfrm>
        <a:off x="32784" y="50101"/>
        <a:ext cx="4490214" cy="606012"/>
      </dsp:txXfrm>
    </dsp:sp>
    <dsp:sp modelId="{4F77246A-EBC9-4541-9FB3-4C14A28E69F4}">
      <dsp:nvSpPr>
        <dsp:cNvPr id="0" name=""/>
        <dsp:cNvSpPr/>
      </dsp:nvSpPr>
      <dsp:spPr>
        <a:xfrm>
          <a:off x="0" y="688897"/>
          <a:ext cx="455578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Bleeding</a:t>
          </a:r>
        </a:p>
        <a:p>
          <a:pPr marL="228600" lvl="1" indent="-228600" algn="l" defTabSz="977900">
            <a:lnSpc>
              <a:spcPct val="90000"/>
            </a:lnSpc>
            <a:spcBef>
              <a:spcPct val="0"/>
            </a:spcBef>
            <a:spcAft>
              <a:spcPct val="20000"/>
            </a:spcAft>
            <a:buChar char="•"/>
          </a:pPr>
          <a:r>
            <a:rPr lang="en-US" sz="2200" kern="1200" dirty="0"/>
            <a:t>Hypoglycemia </a:t>
          </a:r>
        </a:p>
      </dsp:txBody>
      <dsp:txXfrm>
        <a:off x="0" y="688897"/>
        <a:ext cx="4555782" cy="753480"/>
      </dsp:txXfrm>
    </dsp:sp>
    <dsp:sp modelId="{BF7CDC34-B0E9-4648-A1F7-49D2F9B88400}">
      <dsp:nvSpPr>
        <dsp:cNvPr id="0" name=""/>
        <dsp:cNvSpPr/>
      </dsp:nvSpPr>
      <dsp:spPr>
        <a:xfrm>
          <a:off x="0" y="1442377"/>
          <a:ext cx="4555782" cy="671580"/>
        </a:xfrm>
        <a:prstGeom prst="roundRect">
          <a:avLst/>
        </a:prstGeom>
        <a:gradFill rotWithShape="0">
          <a:gsLst>
            <a:gs pos="0">
              <a:schemeClr val="accent6">
                <a:shade val="80000"/>
                <a:hueOff val="-127231"/>
                <a:satOff val="5670"/>
                <a:lumOff val="7926"/>
                <a:alphaOff val="0"/>
                <a:shade val="51000"/>
                <a:satMod val="130000"/>
              </a:schemeClr>
            </a:gs>
            <a:gs pos="80000">
              <a:schemeClr val="accent6">
                <a:shade val="80000"/>
                <a:hueOff val="-127231"/>
                <a:satOff val="5670"/>
                <a:lumOff val="7926"/>
                <a:alphaOff val="0"/>
                <a:shade val="93000"/>
                <a:satMod val="130000"/>
              </a:schemeClr>
            </a:gs>
            <a:gs pos="100000">
              <a:schemeClr val="accent6">
                <a:shade val="80000"/>
                <a:hueOff val="-127231"/>
                <a:satOff val="5670"/>
                <a:lumOff val="79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Heart</a:t>
          </a:r>
        </a:p>
      </dsp:txBody>
      <dsp:txXfrm>
        <a:off x="32784" y="1475161"/>
        <a:ext cx="4490214" cy="606012"/>
      </dsp:txXfrm>
    </dsp:sp>
    <dsp:sp modelId="{EB9CE8F9-C939-42F8-9A77-14AE5DE1639F}">
      <dsp:nvSpPr>
        <dsp:cNvPr id="0" name=""/>
        <dsp:cNvSpPr/>
      </dsp:nvSpPr>
      <dsp:spPr>
        <a:xfrm>
          <a:off x="0" y="2113957"/>
          <a:ext cx="455578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Heart</a:t>
          </a:r>
          <a:r>
            <a:rPr lang="en-US" sz="2200" kern="1200" baseline="0" dirty="0"/>
            <a:t> failure</a:t>
          </a:r>
          <a:endParaRPr lang="en-US" sz="2200" kern="1200" dirty="0"/>
        </a:p>
        <a:p>
          <a:pPr marL="228600" lvl="1" indent="-228600" algn="l" defTabSz="977900">
            <a:lnSpc>
              <a:spcPct val="90000"/>
            </a:lnSpc>
            <a:spcBef>
              <a:spcPct val="0"/>
            </a:spcBef>
            <a:spcAft>
              <a:spcPct val="20000"/>
            </a:spcAft>
            <a:buChar char="•"/>
          </a:pPr>
          <a:r>
            <a:rPr lang="en-US" sz="2200" kern="1200" dirty="0"/>
            <a:t>Dysrhythmias</a:t>
          </a:r>
        </a:p>
      </dsp:txBody>
      <dsp:txXfrm>
        <a:off x="0" y="2113957"/>
        <a:ext cx="4555782" cy="753480"/>
      </dsp:txXfrm>
    </dsp:sp>
    <dsp:sp modelId="{411D3AA8-73CA-4AC7-A779-9FBB2C045CF4}">
      <dsp:nvSpPr>
        <dsp:cNvPr id="0" name=""/>
        <dsp:cNvSpPr/>
      </dsp:nvSpPr>
      <dsp:spPr>
        <a:xfrm>
          <a:off x="0" y="2867437"/>
          <a:ext cx="4555782" cy="671580"/>
        </a:xfrm>
        <a:prstGeom prst="roundRect">
          <a:avLst/>
        </a:prstGeom>
        <a:gradFill rotWithShape="0">
          <a:gsLst>
            <a:gs pos="0">
              <a:schemeClr val="accent6">
                <a:shade val="80000"/>
                <a:hueOff val="-254461"/>
                <a:satOff val="11339"/>
                <a:lumOff val="15853"/>
                <a:alphaOff val="0"/>
                <a:shade val="51000"/>
                <a:satMod val="130000"/>
              </a:schemeClr>
            </a:gs>
            <a:gs pos="80000">
              <a:schemeClr val="accent6">
                <a:shade val="80000"/>
                <a:hueOff val="-254461"/>
                <a:satOff val="11339"/>
                <a:lumOff val="15853"/>
                <a:alphaOff val="0"/>
                <a:shade val="93000"/>
                <a:satMod val="130000"/>
              </a:schemeClr>
            </a:gs>
            <a:gs pos="100000">
              <a:schemeClr val="accent6">
                <a:shade val="80000"/>
                <a:hueOff val="-254461"/>
                <a:satOff val="11339"/>
                <a:lumOff val="158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Brain </a:t>
          </a:r>
        </a:p>
      </dsp:txBody>
      <dsp:txXfrm>
        <a:off x="32784" y="2900221"/>
        <a:ext cx="4490214" cy="606012"/>
      </dsp:txXfrm>
    </dsp:sp>
    <dsp:sp modelId="{F58AEE36-FE38-4C85-BE9C-0B8B54B73D39}">
      <dsp:nvSpPr>
        <dsp:cNvPr id="0" name=""/>
        <dsp:cNvSpPr/>
      </dsp:nvSpPr>
      <dsp:spPr>
        <a:xfrm>
          <a:off x="0" y="3539018"/>
          <a:ext cx="455578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Increased risk of hemorrhage</a:t>
          </a:r>
        </a:p>
      </dsp:txBody>
      <dsp:txXfrm>
        <a:off x="0" y="3539018"/>
        <a:ext cx="4555782" cy="463680"/>
      </dsp:txXfrm>
    </dsp:sp>
    <dsp:sp modelId="{E272E7CB-9CEB-4DFA-B343-3D3D24696628}">
      <dsp:nvSpPr>
        <dsp:cNvPr id="0" name=""/>
        <dsp:cNvSpPr/>
      </dsp:nvSpPr>
      <dsp:spPr>
        <a:xfrm>
          <a:off x="0" y="4002697"/>
          <a:ext cx="4555782" cy="671580"/>
        </a:xfrm>
        <a:prstGeom prst="roundRect">
          <a:avLst/>
        </a:prstGeom>
        <a:gradFill rotWithShape="0">
          <a:gsLst>
            <a:gs pos="0">
              <a:schemeClr val="accent6">
                <a:shade val="80000"/>
                <a:hueOff val="-381692"/>
                <a:satOff val="17009"/>
                <a:lumOff val="23779"/>
                <a:alphaOff val="0"/>
                <a:shade val="51000"/>
                <a:satMod val="130000"/>
              </a:schemeClr>
            </a:gs>
            <a:gs pos="80000">
              <a:schemeClr val="accent6">
                <a:shade val="80000"/>
                <a:hueOff val="-381692"/>
                <a:satOff val="17009"/>
                <a:lumOff val="23779"/>
                <a:alphaOff val="0"/>
                <a:shade val="93000"/>
                <a:satMod val="130000"/>
              </a:schemeClr>
            </a:gs>
            <a:gs pos="100000">
              <a:schemeClr val="accent6">
                <a:shade val="80000"/>
                <a:hueOff val="-381692"/>
                <a:satOff val="17009"/>
                <a:lumOff val="237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Electrolytes</a:t>
          </a:r>
        </a:p>
      </dsp:txBody>
      <dsp:txXfrm>
        <a:off x="32784" y="4035481"/>
        <a:ext cx="4490214" cy="606012"/>
      </dsp:txXfrm>
    </dsp:sp>
    <dsp:sp modelId="{E8243C5A-737E-44C5-BC22-189D457C4FED}">
      <dsp:nvSpPr>
        <dsp:cNvPr id="0" name=""/>
        <dsp:cNvSpPr/>
      </dsp:nvSpPr>
      <dsp:spPr>
        <a:xfrm>
          <a:off x="0" y="4674278"/>
          <a:ext cx="455578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4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Dysrhythmias</a:t>
          </a:r>
        </a:p>
        <a:p>
          <a:pPr marL="228600" lvl="1" indent="-228600" algn="l" defTabSz="977900">
            <a:lnSpc>
              <a:spcPct val="90000"/>
            </a:lnSpc>
            <a:spcBef>
              <a:spcPct val="0"/>
            </a:spcBef>
            <a:spcAft>
              <a:spcPct val="20000"/>
            </a:spcAft>
            <a:buChar char="•"/>
          </a:pPr>
          <a:r>
            <a:rPr lang="en-US" sz="2200" kern="1200" dirty="0"/>
            <a:t>Acid/Base problems </a:t>
          </a:r>
        </a:p>
      </dsp:txBody>
      <dsp:txXfrm>
        <a:off x="0" y="4674278"/>
        <a:ext cx="4555782" cy="753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E0798-C72C-4237-AE3E-66868DFE92BB}">
      <dsp:nvSpPr>
        <dsp:cNvPr id="0" name=""/>
        <dsp:cNvSpPr/>
      </dsp:nvSpPr>
      <dsp:spPr>
        <a:xfrm>
          <a:off x="0" y="39687"/>
          <a:ext cx="3286125" cy="1971675"/>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ABC’s  </a:t>
          </a:r>
        </a:p>
      </dsp:txBody>
      <dsp:txXfrm>
        <a:off x="0" y="39687"/>
        <a:ext cx="3286125" cy="1971675"/>
      </dsp:txXfrm>
    </dsp:sp>
    <dsp:sp modelId="{858465E0-192D-4CFA-81B5-2D01E383647B}">
      <dsp:nvSpPr>
        <dsp:cNvPr id="0" name=""/>
        <dsp:cNvSpPr/>
      </dsp:nvSpPr>
      <dsp:spPr>
        <a:xfrm>
          <a:off x="3614737" y="39687"/>
          <a:ext cx="3286125" cy="1971675"/>
        </a:xfrm>
        <a:prstGeom prst="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Trauma exam </a:t>
          </a:r>
        </a:p>
      </dsp:txBody>
      <dsp:txXfrm>
        <a:off x="3614737" y="39687"/>
        <a:ext cx="3286125" cy="1971675"/>
      </dsp:txXfrm>
    </dsp:sp>
    <dsp:sp modelId="{A2B8FBA6-6143-420D-94C2-9640021FC865}">
      <dsp:nvSpPr>
        <dsp:cNvPr id="0" name=""/>
        <dsp:cNvSpPr/>
      </dsp:nvSpPr>
      <dsp:spPr>
        <a:xfrm>
          <a:off x="7229475" y="39687"/>
          <a:ext cx="3286125" cy="1971675"/>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Glucose </a:t>
          </a:r>
        </a:p>
      </dsp:txBody>
      <dsp:txXfrm>
        <a:off x="7229475" y="39687"/>
        <a:ext cx="3286125" cy="1971675"/>
      </dsp:txXfrm>
    </dsp:sp>
    <dsp:sp modelId="{AF0A5DF0-822B-466D-98D4-531181FEBD94}">
      <dsp:nvSpPr>
        <dsp:cNvPr id="0" name=""/>
        <dsp:cNvSpPr/>
      </dsp:nvSpPr>
      <dsp:spPr>
        <a:xfrm>
          <a:off x="1807368" y="2339975"/>
          <a:ext cx="3286125" cy="1971675"/>
        </a:xfrm>
        <a:prstGeom prst="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EKG </a:t>
          </a:r>
        </a:p>
      </dsp:txBody>
      <dsp:txXfrm>
        <a:off x="1807368" y="2339975"/>
        <a:ext cx="3286125" cy="1971675"/>
      </dsp:txXfrm>
    </dsp:sp>
    <dsp:sp modelId="{21C7FA70-B9FB-4DC9-ACE2-7AC09215704C}">
      <dsp:nvSpPr>
        <dsp:cNvPr id="0" name=""/>
        <dsp:cNvSpPr/>
      </dsp:nvSpPr>
      <dsp:spPr>
        <a:xfrm>
          <a:off x="5422106" y="2339975"/>
          <a:ext cx="3286125" cy="1971675"/>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Clearly communicated/ documented mental status </a:t>
          </a:r>
        </a:p>
      </dsp:txBody>
      <dsp:txXfrm>
        <a:off x="5422106"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43072-A13A-434D-8913-C7981A934618}">
      <dsp:nvSpPr>
        <dsp:cNvPr id="0" name=""/>
        <dsp:cNvSpPr/>
      </dsp:nvSpPr>
      <dsp:spPr>
        <a:xfrm>
          <a:off x="0" y="349366"/>
          <a:ext cx="10515600" cy="11272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Vitals:  180/110  110  18  94% RA   97.3 F  </a:t>
          </a:r>
        </a:p>
      </dsp:txBody>
      <dsp:txXfrm>
        <a:off x="55030" y="404396"/>
        <a:ext cx="10405540" cy="1017235"/>
      </dsp:txXfrm>
    </dsp:sp>
    <dsp:sp modelId="{45B2DF28-D7CE-4182-812E-C10A7C26B978}">
      <dsp:nvSpPr>
        <dsp:cNvPr id="0" name=""/>
        <dsp:cNvSpPr/>
      </dsp:nvSpPr>
      <dsp:spPr>
        <a:xfrm>
          <a:off x="0" y="1612021"/>
          <a:ext cx="10515600" cy="1127295"/>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SAMPLE/OPQRST </a:t>
          </a:r>
        </a:p>
      </dsp:txBody>
      <dsp:txXfrm>
        <a:off x="55030" y="1667051"/>
        <a:ext cx="10405540" cy="1017235"/>
      </dsp:txXfrm>
    </dsp:sp>
    <dsp:sp modelId="{2B653583-623B-4459-B154-78FBF1BF2084}">
      <dsp:nvSpPr>
        <dsp:cNvPr id="0" name=""/>
        <dsp:cNvSpPr/>
      </dsp:nvSpPr>
      <dsp:spPr>
        <a:xfrm>
          <a:off x="0" y="2874676"/>
          <a:ext cx="10515600" cy="112729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What might be going on…  </a:t>
          </a:r>
        </a:p>
      </dsp:txBody>
      <dsp:txXfrm>
        <a:off x="55030" y="2929706"/>
        <a:ext cx="10405540" cy="10172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CF9B4-500D-4DC5-80D3-D7DD982B2FC3}">
      <dsp:nvSpPr>
        <dsp:cNvPr id="0" name=""/>
        <dsp:cNvSpPr/>
      </dsp:nvSpPr>
      <dsp:spPr>
        <a:xfrm>
          <a:off x="0" y="7496"/>
          <a:ext cx="6589260" cy="119925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t>Antiemetics</a:t>
          </a:r>
        </a:p>
      </dsp:txBody>
      <dsp:txXfrm>
        <a:off x="58543" y="66039"/>
        <a:ext cx="6472174" cy="1082164"/>
      </dsp:txXfrm>
    </dsp:sp>
    <dsp:sp modelId="{E6DE65F8-CC79-42D5-8FCF-099E096FF562}">
      <dsp:nvSpPr>
        <dsp:cNvPr id="0" name=""/>
        <dsp:cNvSpPr/>
      </dsp:nvSpPr>
      <dsp:spPr>
        <a:xfrm>
          <a:off x="0" y="1350746"/>
          <a:ext cx="6589260" cy="119925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t>IV fluids</a:t>
          </a:r>
        </a:p>
      </dsp:txBody>
      <dsp:txXfrm>
        <a:off x="58543" y="1409289"/>
        <a:ext cx="6472174" cy="1082164"/>
      </dsp:txXfrm>
    </dsp:sp>
    <dsp:sp modelId="{4F03A92A-288A-4889-A9E7-BABB62C8448F}">
      <dsp:nvSpPr>
        <dsp:cNvPr id="0" name=""/>
        <dsp:cNvSpPr/>
      </dsp:nvSpPr>
      <dsp:spPr>
        <a:xfrm>
          <a:off x="0" y="2693996"/>
          <a:ext cx="6589260" cy="119925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t>Clonidine </a:t>
          </a:r>
        </a:p>
      </dsp:txBody>
      <dsp:txXfrm>
        <a:off x="58543" y="2752539"/>
        <a:ext cx="6472174" cy="1082164"/>
      </dsp:txXfrm>
    </dsp:sp>
    <dsp:sp modelId="{D81145C7-7372-4FC5-8891-2EBE845316AD}">
      <dsp:nvSpPr>
        <dsp:cNvPr id="0" name=""/>
        <dsp:cNvSpPr/>
      </dsp:nvSpPr>
      <dsp:spPr>
        <a:xfrm>
          <a:off x="0" y="4037246"/>
          <a:ext cx="6589260" cy="119925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dirty="0"/>
            <a:t>Benzodiazepines* </a:t>
          </a:r>
        </a:p>
      </dsp:txBody>
      <dsp:txXfrm>
        <a:off x="58543" y="4095789"/>
        <a:ext cx="6472174" cy="10821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E44DF-F6FE-4C55-BA0F-74E78495247C}">
      <dsp:nvSpPr>
        <dsp:cNvPr id="0" name=""/>
        <dsp:cNvSpPr/>
      </dsp:nvSpPr>
      <dsp:spPr>
        <a:xfrm>
          <a:off x="718664" y="45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146626-11CB-40A1-B166-48500CD88EDC}">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D4D95D-3E99-4EEE-A5AB-CDB1D0BF4966}">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Buprenorphine induction </a:t>
          </a:r>
        </a:p>
      </dsp:txBody>
      <dsp:txXfrm>
        <a:off x="93445" y="3018902"/>
        <a:ext cx="3206250" cy="720000"/>
      </dsp:txXfrm>
    </dsp:sp>
    <dsp:sp modelId="{D9630644-BD61-4A90-980C-37515D013D98}">
      <dsp:nvSpPr>
        <dsp:cNvPr id="0" name=""/>
        <dsp:cNvSpPr/>
      </dsp:nvSpPr>
      <dsp:spPr>
        <a:xfrm>
          <a:off x="4486008" y="45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3CC1CB-CED4-4DED-90A9-33A75892C441}">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6A9989-C366-4717-A828-E6CBB8F3C55B}">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Connection to resources </a:t>
          </a:r>
        </a:p>
      </dsp:txBody>
      <dsp:txXfrm>
        <a:off x="3860789" y="3018902"/>
        <a:ext cx="3206250" cy="720000"/>
      </dsp:txXfrm>
    </dsp:sp>
    <dsp:sp modelId="{9095757D-2A9C-40CB-86DC-9151819D883F}">
      <dsp:nvSpPr>
        <dsp:cNvPr id="0" name=""/>
        <dsp:cNvSpPr/>
      </dsp:nvSpPr>
      <dsp:spPr>
        <a:xfrm>
          <a:off x="8253352" y="4539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4B88EE-861F-4465-8515-37248C79EE38}">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4DFD49-87E8-41A4-9FD2-B5BF7CEAFFD0}">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Evaluation of other causes of symptoms </a:t>
          </a:r>
        </a:p>
      </dsp:txBody>
      <dsp:txXfrm>
        <a:off x="7628133" y="3018902"/>
        <a:ext cx="32062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1E9A4-6137-42FA-9836-568CA4AA4D5D}">
      <dsp:nvSpPr>
        <dsp:cNvPr id="0" name=""/>
        <dsp:cNvSpPr/>
      </dsp:nvSpPr>
      <dsp:spPr>
        <a:xfrm>
          <a:off x="0" y="527359"/>
          <a:ext cx="6666833" cy="62361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Partial agonist to opioid receptor</a:t>
          </a:r>
        </a:p>
      </dsp:txBody>
      <dsp:txXfrm>
        <a:off x="30442" y="557801"/>
        <a:ext cx="6605949" cy="562726"/>
      </dsp:txXfrm>
    </dsp:sp>
    <dsp:sp modelId="{8CA29D1E-D053-4BFE-8666-1F3281968C4F}">
      <dsp:nvSpPr>
        <dsp:cNvPr id="0" name=""/>
        <dsp:cNvSpPr/>
      </dsp:nvSpPr>
      <dsp:spPr>
        <a:xfrm>
          <a:off x="0" y="1150969"/>
          <a:ext cx="666683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Weaker opioid with ceiling effect </a:t>
          </a:r>
        </a:p>
      </dsp:txBody>
      <dsp:txXfrm>
        <a:off x="0" y="1150969"/>
        <a:ext cx="6666833" cy="430560"/>
      </dsp:txXfrm>
    </dsp:sp>
    <dsp:sp modelId="{DEDF01E3-7F92-4725-B557-B32C44B0A2A5}">
      <dsp:nvSpPr>
        <dsp:cNvPr id="0" name=""/>
        <dsp:cNvSpPr/>
      </dsp:nvSpPr>
      <dsp:spPr>
        <a:xfrm>
          <a:off x="0" y="1581529"/>
          <a:ext cx="6666833" cy="623610"/>
        </a:xfrm>
        <a:prstGeom prst="round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Usually a sublingual administration (pill or strip)</a:t>
          </a:r>
        </a:p>
      </dsp:txBody>
      <dsp:txXfrm>
        <a:off x="30442" y="1611971"/>
        <a:ext cx="6605949" cy="562726"/>
      </dsp:txXfrm>
    </dsp:sp>
    <dsp:sp modelId="{5C56D244-7B61-4FC1-8ED5-31CCD9E66F24}">
      <dsp:nvSpPr>
        <dsp:cNvPr id="0" name=""/>
        <dsp:cNvSpPr/>
      </dsp:nvSpPr>
      <dsp:spPr>
        <a:xfrm>
          <a:off x="0" y="2280019"/>
          <a:ext cx="6666833" cy="623610"/>
        </a:xfrm>
        <a:prstGeom prst="round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Combined with naloxone (Suboxone) </a:t>
          </a:r>
        </a:p>
      </dsp:txBody>
      <dsp:txXfrm>
        <a:off x="30442" y="2310461"/>
        <a:ext cx="6605949" cy="562726"/>
      </dsp:txXfrm>
    </dsp:sp>
    <dsp:sp modelId="{4E9C2D78-C512-477A-B7B7-77D4E4CCE658}">
      <dsp:nvSpPr>
        <dsp:cNvPr id="0" name=""/>
        <dsp:cNvSpPr/>
      </dsp:nvSpPr>
      <dsp:spPr>
        <a:xfrm>
          <a:off x="0" y="2903630"/>
          <a:ext cx="6666833"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Taken appropriately, buprenorphine effects predominate</a:t>
          </a:r>
        </a:p>
        <a:p>
          <a:pPr marL="228600" lvl="1" indent="-228600" algn="l" defTabSz="889000">
            <a:lnSpc>
              <a:spcPct val="90000"/>
            </a:lnSpc>
            <a:spcBef>
              <a:spcPct val="0"/>
            </a:spcBef>
            <a:spcAft>
              <a:spcPct val="20000"/>
            </a:spcAft>
            <a:buChar char="•"/>
          </a:pPr>
          <a:r>
            <a:rPr lang="en-US" sz="2000" kern="1200"/>
            <a:t>Crushed and injected, naloxone effects predominate </a:t>
          </a:r>
        </a:p>
      </dsp:txBody>
      <dsp:txXfrm>
        <a:off x="0" y="2903630"/>
        <a:ext cx="6666833" cy="699660"/>
      </dsp:txXfrm>
    </dsp:sp>
    <dsp:sp modelId="{7B13E6B5-C3F5-43FB-9723-88289C05FCAE}">
      <dsp:nvSpPr>
        <dsp:cNvPr id="0" name=""/>
        <dsp:cNvSpPr/>
      </dsp:nvSpPr>
      <dsp:spPr>
        <a:xfrm>
          <a:off x="0" y="3603290"/>
          <a:ext cx="6666833" cy="62361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Advantages:  </a:t>
          </a:r>
        </a:p>
      </dsp:txBody>
      <dsp:txXfrm>
        <a:off x="30442" y="3633732"/>
        <a:ext cx="6605949" cy="562726"/>
      </dsp:txXfrm>
    </dsp:sp>
    <dsp:sp modelId="{E849BA72-5A34-4293-8541-829D61AA3822}">
      <dsp:nvSpPr>
        <dsp:cNvPr id="0" name=""/>
        <dsp:cNvSpPr/>
      </dsp:nvSpPr>
      <dsp:spPr>
        <a:xfrm>
          <a:off x="0" y="4226900"/>
          <a:ext cx="6666833"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Can be prescribed </a:t>
          </a:r>
        </a:p>
        <a:p>
          <a:pPr marL="228600" lvl="1" indent="-228600" algn="l" defTabSz="889000">
            <a:lnSpc>
              <a:spcPct val="90000"/>
            </a:lnSpc>
            <a:spcBef>
              <a:spcPct val="0"/>
            </a:spcBef>
            <a:spcAft>
              <a:spcPct val="20000"/>
            </a:spcAft>
            <a:buChar char="•"/>
          </a:pPr>
          <a:r>
            <a:rPr lang="en-US" sz="2000" kern="1200"/>
            <a:t>Less abuse potential </a:t>
          </a:r>
        </a:p>
      </dsp:txBody>
      <dsp:txXfrm>
        <a:off x="0" y="4226900"/>
        <a:ext cx="6666833" cy="6996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72D14-3207-4E1D-9169-F6B599BD8C28}">
      <dsp:nvSpPr>
        <dsp:cNvPr id="0" name=""/>
        <dsp:cNvSpPr/>
      </dsp:nvSpPr>
      <dsp:spPr>
        <a:xfrm>
          <a:off x="0" y="1068740"/>
          <a:ext cx="6947583" cy="1436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9210" tIns="395732" rIns="53921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Blunts the effect of taking elicit opioids </a:t>
          </a:r>
        </a:p>
        <a:p>
          <a:pPr marL="171450" lvl="1" indent="-171450" algn="l" defTabSz="844550">
            <a:lnSpc>
              <a:spcPct val="90000"/>
            </a:lnSpc>
            <a:spcBef>
              <a:spcPct val="0"/>
            </a:spcBef>
            <a:spcAft>
              <a:spcPct val="15000"/>
            </a:spcAft>
            <a:buChar char="•"/>
          </a:pPr>
          <a:r>
            <a:rPr lang="en-US" sz="1900" kern="1200"/>
            <a:t>No ceiling.  More helpful in patients with higher use</a:t>
          </a:r>
        </a:p>
        <a:p>
          <a:pPr marL="171450" lvl="1" indent="-171450" algn="l" defTabSz="844550">
            <a:lnSpc>
              <a:spcPct val="90000"/>
            </a:lnSpc>
            <a:spcBef>
              <a:spcPct val="0"/>
            </a:spcBef>
            <a:spcAft>
              <a:spcPct val="15000"/>
            </a:spcAft>
            <a:buChar char="•"/>
          </a:pPr>
          <a:r>
            <a:rPr lang="en-US" sz="1900" kern="1200"/>
            <a:t>Addictive, higher risk of abuse </a:t>
          </a:r>
        </a:p>
      </dsp:txBody>
      <dsp:txXfrm>
        <a:off x="0" y="1068740"/>
        <a:ext cx="6947583" cy="1436400"/>
      </dsp:txXfrm>
    </dsp:sp>
    <dsp:sp modelId="{A9681086-83F0-44B2-9D6B-8A50962AC31F}">
      <dsp:nvSpPr>
        <dsp:cNvPr id="0" name=""/>
        <dsp:cNvSpPr/>
      </dsp:nvSpPr>
      <dsp:spPr>
        <a:xfrm>
          <a:off x="347379" y="788300"/>
          <a:ext cx="4863308" cy="5608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3821" tIns="0" rIns="183821" bIns="0" numCol="1" spcCol="1270" anchor="ctr" anchorCtr="0">
          <a:noAutofit/>
        </a:bodyPr>
        <a:lstStyle/>
        <a:p>
          <a:pPr marL="0" lvl="0" indent="0" algn="l" defTabSz="844550">
            <a:lnSpc>
              <a:spcPct val="90000"/>
            </a:lnSpc>
            <a:spcBef>
              <a:spcPct val="0"/>
            </a:spcBef>
            <a:spcAft>
              <a:spcPct val="35000"/>
            </a:spcAft>
            <a:buNone/>
          </a:pPr>
          <a:r>
            <a:rPr lang="en-US" sz="1900" kern="1200"/>
            <a:t>Long acting opioid, full agonist </a:t>
          </a:r>
        </a:p>
      </dsp:txBody>
      <dsp:txXfrm>
        <a:off x="374759" y="815680"/>
        <a:ext cx="4808548" cy="506120"/>
      </dsp:txXfrm>
    </dsp:sp>
    <dsp:sp modelId="{D79D193F-D984-4656-B28A-F847512F8305}">
      <dsp:nvSpPr>
        <dsp:cNvPr id="0" name=""/>
        <dsp:cNvSpPr/>
      </dsp:nvSpPr>
      <dsp:spPr>
        <a:xfrm>
          <a:off x="0" y="2888180"/>
          <a:ext cx="6947583" cy="478800"/>
        </a:xfrm>
        <a:prstGeom prst="rect">
          <a:avLst/>
        </a:prstGeom>
        <a:solidFill>
          <a:schemeClr val="lt1">
            <a:alpha val="90000"/>
            <a:hueOff val="0"/>
            <a:satOff val="0"/>
            <a:lumOff val="0"/>
            <a:alphaOff val="0"/>
          </a:schemeClr>
        </a:solidFill>
        <a:ln w="9525" cap="flat" cmpd="sng" algn="ctr">
          <a:solidFill>
            <a:schemeClr val="accent2">
              <a:hueOff val="1560506"/>
              <a:satOff val="-1946"/>
              <a:lumOff val="458"/>
              <a:alphaOff val="0"/>
            </a:schemeClr>
          </a:solidFill>
          <a:prstDash val="solid"/>
        </a:ln>
        <a:effectLst/>
      </dsp:spPr>
      <dsp:style>
        <a:lnRef idx="1">
          <a:scrgbClr r="0" g="0" b="0"/>
        </a:lnRef>
        <a:fillRef idx="1">
          <a:scrgbClr r="0" g="0" b="0"/>
        </a:fillRef>
        <a:effectRef idx="0">
          <a:scrgbClr r="0" g="0" b="0"/>
        </a:effectRef>
        <a:fontRef idx="minor"/>
      </dsp:style>
    </dsp:sp>
    <dsp:sp modelId="{50503E58-01BA-4CC3-BA86-444594013475}">
      <dsp:nvSpPr>
        <dsp:cNvPr id="0" name=""/>
        <dsp:cNvSpPr/>
      </dsp:nvSpPr>
      <dsp:spPr>
        <a:xfrm>
          <a:off x="347379" y="2607740"/>
          <a:ext cx="4863308" cy="560880"/>
        </a:xfrm>
        <a:prstGeom prst="round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3821" tIns="0" rIns="183821" bIns="0" numCol="1" spcCol="1270" anchor="ctr" anchorCtr="0">
          <a:noAutofit/>
        </a:bodyPr>
        <a:lstStyle/>
        <a:p>
          <a:pPr marL="0" lvl="0" indent="0" algn="l" defTabSz="844550">
            <a:lnSpc>
              <a:spcPct val="90000"/>
            </a:lnSpc>
            <a:spcBef>
              <a:spcPct val="0"/>
            </a:spcBef>
            <a:spcAft>
              <a:spcPct val="35000"/>
            </a:spcAft>
            <a:buNone/>
          </a:pPr>
          <a:r>
            <a:rPr lang="en-US" sz="1900" kern="1200" dirty="0"/>
            <a:t>Usually dispensed daily to patient- Sundays*</a:t>
          </a:r>
        </a:p>
      </dsp:txBody>
      <dsp:txXfrm>
        <a:off x="374759" y="2635120"/>
        <a:ext cx="4808548" cy="506120"/>
      </dsp:txXfrm>
    </dsp:sp>
    <dsp:sp modelId="{5E2DFB2A-398B-4E4F-8AC2-5DBB8FACBCE8}">
      <dsp:nvSpPr>
        <dsp:cNvPr id="0" name=""/>
        <dsp:cNvSpPr/>
      </dsp:nvSpPr>
      <dsp:spPr>
        <a:xfrm>
          <a:off x="0" y="3750020"/>
          <a:ext cx="6947583" cy="478800"/>
        </a:xfrm>
        <a:prstGeom prst="rect">
          <a:avLst/>
        </a:prstGeom>
        <a:solidFill>
          <a:schemeClr val="lt1">
            <a:alpha val="90000"/>
            <a:hueOff val="0"/>
            <a:satOff val="0"/>
            <a:lumOff val="0"/>
            <a:alphaOff val="0"/>
          </a:schemeClr>
        </a:solidFill>
        <a:ln w="9525" cap="flat" cmpd="sng" algn="ctr">
          <a:solidFill>
            <a:schemeClr val="accent2">
              <a:hueOff val="3121013"/>
              <a:satOff val="-3893"/>
              <a:lumOff val="915"/>
              <a:alphaOff val="0"/>
            </a:schemeClr>
          </a:solidFill>
          <a:prstDash val="solid"/>
        </a:ln>
        <a:effectLst/>
      </dsp:spPr>
      <dsp:style>
        <a:lnRef idx="1">
          <a:scrgbClr r="0" g="0" b="0"/>
        </a:lnRef>
        <a:fillRef idx="1">
          <a:scrgbClr r="0" g="0" b="0"/>
        </a:fillRef>
        <a:effectRef idx="0">
          <a:scrgbClr r="0" g="0" b="0"/>
        </a:effectRef>
        <a:fontRef idx="minor"/>
      </dsp:style>
    </dsp:sp>
    <dsp:sp modelId="{B83026F9-4E66-4A67-B699-BE2AC758E7A6}">
      <dsp:nvSpPr>
        <dsp:cNvPr id="0" name=""/>
        <dsp:cNvSpPr/>
      </dsp:nvSpPr>
      <dsp:spPr>
        <a:xfrm>
          <a:off x="347379" y="3469580"/>
          <a:ext cx="4863308" cy="560880"/>
        </a:xfrm>
        <a:prstGeom prst="round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3821" tIns="0" rIns="183821" bIns="0" numCol="1" spcCol="1270" anchor="ctr" anchorCtr="0">
          <a:noAutofit/>
        </a:bodyPr>
        <a:lstStyle/>
        <a:p>
          <a:pPr marL="0" lvl="0" indent="0" algn="l" defTabSz="844550">
            <a:lnSpc>
              <a:spcPct val="90000"/>
            </a:lnSpc>
            <a:spcBef>
              <a:spcPct val="0"/>
            </a:spcBef>
            <a:spcAft>
              <a:spcPct val="35000"/>
            </a:spcAft>
            <a:buNone/>
          </a:pPr>
          <a:r>
            <a:rPr lang="en-US" sz="1900" kern="1200"/>
            <a:t>Liquid, wafer, powder forms   </a:t>
          </a:r>
        </a:p>
      </dsp:txBody>
      <dsp:txXfrm>
        <a:off x="374759" y="3496960"/>
        <a:ext cx="4808548" cy="506120"/>
      </dsp:txXfrm>
    </dsp:sp>
    <dsp:sp modelId="{117332C4-E628-4C3A-8FBF-7F369682EA4D}">
      <dsp:nvSpPr>
        <dsp:cNvPr id="0" name=""/>
        <dsp:cNvSpPr/>
      </dsp:nvSpPr>
      <dsp:spPr>
        <a:xfrm>
          <a:off x="0" y="4611860"/>
          <a:ext cx="6947583" cy="4788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 modelId="{336E59CA-D52B-45AC-AB15-A8F7C621FDDB}">
      <dsp:nvSpPr>
        <dsp:cNvPr id="0" name=""/>
        <dsp:cNvSpPr/>
      </dsp:nvSpPr>
      <dsp:spPr>
        <a:xfrm>
          <a:off x="347379" y="4331420"/>
          <a:ext cx="4863308" cy="56088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3821" tIns="0" rIns="183821" bIns="0" numCol="1" spcCol="1270" anchor="ctr" anchorCtr="0">
          <a:noAutofit/>
        </a:bodyPr>
        <a:lstStyle/>
        <a:p>
          <a:pPr marL="0" lvl="0" indent="0" algn="l" defTabSz="844550">
            <a:lnSpc>
              <a:spcPct val="90000"/>
            </a:lnSpc>
            <a:spcBef>
              <a:spcPct val="0"/>
            </a:spcBef>
            <a:spcAft>
              <a:spcPct val="35000"/>
            </a:spcAft>
            <a:buNone/>
          </a:pPr>
          <a:r>
            <a:rPr lang="en-US" sz="1900" kern="1200"/>
            <a:t>Prolonged QT </a:t>
          </a:r>
        </a:p>
      </dsp:txBody>
      <dsp:txXfrm>
        <a:off x="374759" y="4358800"/>
        <a:ext cx="4808548"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C507BB-2300-46A3-93D3-ED11C7E4C6CA}" type="datetimeFigureOut">
              <a:rPr lang="en-US" smtClean="0"/>
              <a:t>5/6/2024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66137C-362B-4B26-AEDD-467D1A3EC113}" type="slidenum">
              <a:rPr lang="en-US" smtClean="0"/>
              <a:t>‹#›</a:t>
            </a:fld>
            <a:endParaRPr lang="en-US"/>
          </a:p>
        </p:txBody>
      </p:sp>
    </p:spTree>
    <p:extLst>
      <p:ext uri="{BB962C8B-B14F-4D97-AF65-F5344CB8AC3E}">
        <p14:creationId xmlns:p14="http://schemas.microsoft.com/office/powerpoint/2010/main" val="2294272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ncbi-nlm-nih-gov.libproxy.unm.edu/pmc/about/disclaimer/" TargetMode="External"/><Relationship Id="rId3" Type="http://schemas.openxmlformats.org/officeDocument/2006/relationships/hyperlink" Target="https://www-ncbi-nlm-nih-gov.libproxy.unm.edu/pmc/articles/PMC6799954/" TargetMode="External"/><Relationship Id="rId7" Type="http://schemas.openxmlformats.org/officeDocument/2006/relationships/hyperlink" Target="https://www-ncbi-nlm-nih-gov.libproxy.unm.edu/pubmed/?term=Weiss%20RD%5bAuthor%5d&amp;cauthor=true&amp;cauthor_uid=31649834"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ncbi-nlm-nih-gov.libproxy.unm.edu/pubmed/?term=McHugh%20RK%5bAuthor%5d&amp;cauthor=true&amp;cauthor_uid=31649834" TargetMode="External"/><Relationship Id="rId5" Type="http://schemas.openxmlformats.org/officeDocument/2006/relationships/hyperlink" Target="https://www-ncbi-nlm-nih-gov.libproxy.unm.edu/pubmed/31649834" TargetMode="External"/><Relationship Id="rId4" Type="http://schemas.openxmlformats.org/officeDocument/2006/relationships/hyperlink" Target="https://dx-doi-org.libproxy.unm.edu/10.35946/arcr.v40.1.0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OPQRST will be hard to get since he can’t provide information </a:t>
            </a:r>
          </a:p>
          <a:p>
            <a:r>
              <a:rPr lang="en-US" dirty="0"/>
              <a:t>O- onset</a:t>
            </a:r>
          </a:p>
          <a:p>
            <a:r>
              <a:rPr lang="en-US" dirty="0"/>
              <a:t>P- provoking </a:t>
            </a:r>
          </a:p>
          <a:p>
            <a:r>
              <a:rPr lang="en-US" dirty="0"/>
              <a:t>Q- quality </a:t>
            </a:r>
          </a:p>
          <a:p>
            <a:r>
              <a:rPr lang="en-US" dirty="0"/>
              <a:t>R- radiation </a:t>
            </a:r>
          </a:p>
          <a:p>
            <a:r>
              <a:rPr lang="en-US" dirty="0"/>
              <a:t>S- severity </a:t>
            </a:r>
          </a:p>
          <a:p>
            <a:r>
              <a:rPr lang="en-US" dirty="0"/>
              <a:t>T- timing </a:t>
            </a:r>
          </a:p>
        </p:txBody>
      </p:sp>
      <p:sp>
        <p:nvSpPr>
          <p:cNvPr id="4" name="Slide Number Placeholder 3"/>
          <p:cNvSpPr>
            <a:spLocks noGrp="1"/>
          </p:cNvSpPr>
          <p:nvPr>
            <p:ph type="sldNum" sz="quarter" idx="5"/>
          </p:nvPr>
        </p:nvSpPr>
        <p:spPr/>
        <p:txBody>
          <a:bodyPr/>
          <a:lstStyle/>
          <a:p>
            <a:fld id="{5766137C-362B-4B26-AEDD-467D1A3EC113}" type="slidenum">
              <a:rPr lang="en-US" smtClean="0"/>
              <a:t>5</a:t>
            </a:fld>
            <a:endParaRPr lang="en-US"/>
          </a:p>
        </p:txBody>
      </p:sp>
    </p:spTree>
    <p:extLst>
      <p:ext uri="{BB962C8B-B14F-4D97-AF65-F5344CB8AC3E}">
        <p14:creationId xmlns:p14="http://schemas.microsoft.com/office/powerpoint/2010/main" val="257322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Enhancement of this complex chloride channel system contributes to anticonvulsant, sleep-inducing, antianxiety, and muscle relaxation effects of all GABA-boosting drugs. Acutely administered alcohol produces a release of GABA, and continued use increases density of GABA</a:t>
            </a:r>
            <a:r>
              <a:rPr lang="en-US" baseline="-25000" dirty="0"/>
              <a:t>A</a:t>
            </a:r>
            <a:r>
              <a:rPr lang="en-US" dirty="0"/>
              <a:t> receptors, whereas alcohol withdrawal states are characterized by decreases in GABA-related activity. Equally important is the ability of acute alcohol to inhibit postsynaptic </a:t>
            </a:r>
            <a:r>
              <a:rPr lang="en-US" i="1" dirty="0"/>
              <a:t>N</a:t>
            </a:r>
            <a:r>
              <a:rPr lang="en-US" dirty="0"/>
              <a:t>-methyl-D-aspartate (NMDA) excitatory glutamate receptors, whereas chronic drinking and desistance are associated with an upregulation of these excitatory receptor subunits. The relationships between greater GABA and diminished NMDA receptor activity during acute intoxication and diminished GABA with enhanced NMDA actions during alcohol withdrawal explain much of intoxication and withdrawal phenomena</a:t>
            </a:r>
          </a:p>
        </p:txBody>
      </p:sp>
      <p:sp>
        <p:nvSpPr>
          <p:cNvPr id="4" name="Slide Number Placeholder 3"/>
          <p:cNvSpPr>
            <a:spLocks noGrp="1"/>
          </p:cNvSpPr>
          <p:nvPr>
            <p:ph type="sldNum" sz="quarter" idx="10"/>
          </p:nvPr>
        </p:nvSpPr>
        <p:spPr/>
        <p:txBody>
          <a:bodyPr/>
          <a:lstStyle/>
          <a:p>
            <a:fld id="{5766137C-362B-4B26-AEDD-467D1A3EC113}" type="slidenum">
              <a:rPr lang="en-US" smtClean="0"/>
              <a:t>18</a:t>
            </a:fld>
            <a:endParaRPr lang="en-US"/>
          </a:p>
        </p:txBody>
      </p:sp>
    </p:spTree>
    <p:extLst>
      <p:ext uri="{BB962C8B-B14F-4D97-AF65-F5344CB8AC3E}">
        <p14:creationId xmlns:p14="http://schemas.microsoft.com/office/powerpoint/2010/main" val="282960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patient feels weak and dizzy  A- none  M- none  P- none per patient, family states “mom, you drink too much usually”  L- lunch E- </a:t>
            </a:r>
          </a:p>
          <a:p>
            <a:r>
              <a:rPr lang="en-US" dirty="0"/>
              <a:t>O- about 8 hours ago P- nothing  Q- weakness, anxious, R- none S- bad  T- getting worse  </a:t>
            </a:r>
          </a:p>
          <a:p>
            <a:endParaRPr lang="en-US" dirty="0"/>
          </a:p>
          <a:p>
            <a:endParaRPr lang="en-US" dirty="0"/>
          </a:p>
        </p:txBody>
      </p:sp>
      <p:sp>
        <p:nvSpPr>
          <p:cNvPr id="4" name="Slide Number Placeholder 3"/>
          <p:cNvSpPr>
            <a:spLocks noGrp="1"/>
          </p:cNvSpPr>
          <p:nvPr>
            <p:ph type="sldNum" sz="quarter" idx="5"/>
          </p:nvPr>
        </p:nvSpPr>
        <p:spPr/>
        <p:txBody>
          <a:bodyPr/>
          <a:lstStyle/>
          <a:p>
            <a:fld id="{5766137C-362B-4B26-AEDD-467D1A3EC113}" type="slidenum">
              <a:rPr lang="en-US" smtClean="0"/>
              <a:t>24</a:t>
            </a:fld>
            <a:endParaRPr lang="en-US"/>
          </a:p>
        </p:txBody>
      </p:sp>
    </p:spTree>
    <p:extLst>
      <p:ext uri="{BB962C8B-B14F-4D97-AF65-F5344CB8AC3E}">
        <p14:creationId xmlns:p14="http://schemas.microsoft.com/office/powerpoint/2010/main" val="363097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6137C-362B-4B26-AEDD-467D1A3EC113}" type="slidenum">
              <a:rPr lang="en-US" smtClean="0"/>
              <a:t>39</a:t>
            </a:fld>
            <a:endParaRPr lang="en-US"/>
          </a:p>
        </p:txBody>
      </p:sp>
    </p:spTree>
    <p:extLst>
      <p:ext uri="{BB962C8B-B14F-4D97-AF65-F5344CB8AC3E}">
        <p14:creationId xmlns:p14="http://schemas.microsoft.com/office/powerpoint/2010/main" val="10861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Alcohol Res</a:t>
            </a:r>
            <a:r>
              <a:rPr lang="en-US" dirty="0"/>
              <a:t>. 2019; 40(1): arcr.v40.1.01. </a:t>
            </a:r>
          </a:p>
          <a:p>
            <a:r>
              <a:rPr lang="en-US" dirty="0"/>
              <a:t>Published online 2019 Oct 21. </a:t>
            </a:r>
            <a:r>
              <a:rPr lang="en-US" dirty="0" err="1"/>
              <a:t>doi</a:t>
            </a:r>
            <a:r>
              <a:rPr lang="en-US" dirty="0"/>
              <a:t>: </a:t>
            </a:r>
            <a:r>
              <a:rPr lang="en-US" dirty="0">
                <a:hlinkClick r:id="rId4"/>
              </a:rPr>
              <a:t>10.35946/arcr.v40.1.01</a:t>
            </a:r>
            <a:endParaRPr lang="en-US" dirty="0"/>
          </a:p>
          <a:p>
            <a:r>
              <a:rPr lang="en-US" dirty="0"/>
              <a:t>PMCID: PMC6799954</a:t>
            </a:r>
          </a:p>
          <a:p>
            <a:r>
              <a:rPr lang="en-US" dirty="0"/>
              <a:t>PMID: </a:t>
            </a:r>
            <a:r>
              <a:rPr lang="en-US" dirty="0">
                <a:hlinkClick r:id="rId5"/>
              </a:rPr>
              <a:t>31649834</a:t>
            </a:r>
            <a:endParaRPr lang="en-US" dirty="0"/>
          </a:p>
          <a:p>
            <a:r>
              <a:rPr lang="en-US" b="1" dirty="0"/>
              <a:t>Alcohol Use Disorder and Depressive Disorders</a:t>
            </a:r>
          </a:p>
          <a:p>
            <a:r>
              <a:rPr lang="en-US" dirty="0">
                <a:hlinkClick r:id="rId6"/>
              </a:rPr>
              <a:t>R. Kathryn McHugh</a:t>
            </a:r>
            <a:r>
              <a:rPr lang="en-US" dirty="0"/>
              <a:t> and </a:t>
            </a:r>
            <a:r>
              <a:rPr lang="en-US" dirty="0">
                <a:hlinkClick r:id="rId7"/>
              </a:rPr>
              <a:t>Roger D. Weiss</a:t>
            </a:r>
            <a:endParaRPr lang="en-US" dirty="0"/>
          </a:p>
          <a:p>
            <a:r>
              <a:rPr lang="en-US" dirty="0">
                <a:hlinkClick r:id="rId3"/>
              </a:rPr>
              <a:t>Author information</a:t>
            </a:r>
            <a:r>
              <a:rPr lang="en-US" dirty="0"/>
              <a:t> </a:t>
            </a:r>
            <a:r>
              <a:rPr lang="en-US" dirty="0">
                <a:hlinkClick r:id="rId3"/>
              </a:rPr>
              <a:t>Copyright and License information</a:t>
            </a:r>
            <a:r>
              <a:rPr lang="en-US" dirty="0"/>
              <a:t> </a:t>
            </a:r>
            <a:r>
              <a:rPr lang="en-US" dirty="0">
                <a:hlinkClick r:id="rId8"/>
              </a:rPr>
              <a:t>Disclaimer</a:t>
            </a:r>
            <a:endParaRPr lang="en-US" dirty="0"/>
          </a:p>
          <a:p>
            <a:endParaRPr lang="en-US" dirty="0"/>
          </a:p>
        </p:txBody>
      </p:sp>
      <p:sp>
        <p:nvSpPr>
          <p:cNvPr id="4" name="Slide Number Placeholder 3"/>
          <p:cNvSpPr>
            <a:spLocks noGrp="1"/>
          </p:cNvSpPr>
          <p:nvPr>
            <p:ph type="sldNum" sz="quarter" idx="10"/>
          </p:nvPr>
        </p:nvSpPr>
        <p:spPr/>
        <p:txBody>
          <a:bodyPr/>
          <a:lstStyle/>
          <a:p>
            <a:fld id="{5766137C-362B-4B26-AEDD-467D1A3EC113}" type="slidenum">
              <a:rPr lang="en-US" smtClean="0"/>
              <a:t>40</a:t>
            </a:fld>
            <a:endParaRPr lang="en-US"/>
          </a:p>
        </p:txBody>
      </p:sp>
    </p:spTree>
    <p:extLst>
      <p:ext uri="{BB962C8B-B14F-4D97-AF65-F5344CB8AC3E}">
        <p14:creationId xmlns:p14="http://schemas.microsoft.com/office/powerpoint/2010/main" val="90836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tried to quit before.  He would like to try again.  </a:t>
            </a:r>
          </a:p>
        </p:txBody>
      </p:sp>
      <p:sp>
        <p:nvSpPr>
          <p:cNvPr id="4" name="Slide Number Placeholder 3"/>
          <p:cNvSpPr>
            <a:spLocks noGrp="1"/>
          </p:cNvSpPr>
          <p:nvPr>
            <p:ph type="sldNum" sz="quarter" idx="5"/>
          </p:nvPr>
        </p:nvSpPr>
        <p:spPr/>
        <p:txBody>
          <a:bodyPr/>
          <a:lstStyle/>
          <a:p>
            <a:fld id="{5766137C-362B-4B26-AEDD-467D1A3EC113}" type="slidenum">
              <a:rPr lang="en-US" smtClean="0"/>
              <a:t>42</a:t>
            </a:fld>
            <a:endParaRPr lang="en-US"/>
          </a:p>
        </p:txBody>
      </p:sp>
    </p:spTree>
    <p:extLst>
      <p:ext uri="{BB962C8B-B14F-4D97-AF65-F5344CB8AC3E}">
        <p14:creationId xmlns:p14="http://schemas.microsoft.com/office/powerpoint/2010/main" val="1978717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it is only a partial agonist it can only reach a certain potency and then more doesn’t do anything.  Decreased abuse potential </a:t>
            </a:r>
          </a:p>
          <a:p>
            <a:endParaRPr lang="en-US" dirty="0"/>
          </a:p>
          <a:p>
            <a:r>
              <a:rPr lang="en-US" dirty="0"/>
              <a:t>Could talk here about induction into MAT, patients need to be in withdrawal etc.  </a:t>
            </a:r>
          </a:p>
          <a:p>
            <a:endParaRPr lang="en-US" dirty="0"/>
          </a:p>
        </p:txBody>
      </p:sp>
      <p:sp>
        <p:nvSpPr>
          <p:cNvPr id="4" name="Slide Number Placeholder 3"/>
          <p:cNvSpPr>
            <a:spLocks noGrp="1"/>
          </p:cNvSpPr>
          <p:nvPr>
            <p:ph type="sldNum" sz="quarter" idx="5"/>
          </p:nvPr>
        </p:nvSpPr>
        <p:spPr/>
        <p:txBody>
          <a:bodyPr/>
          <a:lstStyle/>
          <a:p>
            <a:fld id="{E3BCC4E6-9EBE-4841-A27F-FA4FC01368FA}" type="slidenum">
              <a:rPr lang="en-US" smtClean="0"/>
              <a:t>49</a:t>
            </a:fld>
            <a:endParaRPr lang="en-US"/>
          </a:p>
        </p:txBody>
      </p:sp>
    </p:spTree>
    <p:extLst>
      <p:ext uri="{BB962C8B-B14F-4D97-AF65-F5344CB8AC3E}">
        <p14:creationId xmlns:p14="http://schemas.microsoft.com/office/powerpoint/2010/main" val="612090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frequently get Sunday dose on Saturday.  Might have it with them.  </a:t>
            </a:r>
          </a:p>
        </p:txBody>
      </p:sp>
      <p:sp>
        <p:nvSpPr>
          <p:cNvPr id="4" name="Slide Number Placeholder 3"/>
          <p:cNvSpPr>
            <a:spLocks noGrp="1"/>
          </p:cNvSpPr>
          <p:nvPr>
            <p:ph type="sldNum" sz="quarter" idx="5"/>
          </p:nvPr>
        </p:nvSpPr>
        <p:spPr/>
        <p:txBody>
          <a:bodyPr/>
          <a:lstStyle/>
          <a:p>
            <a:fld id="{E3BCC4E6-9EBE-4841-A27F-FA4FC01368FA}" type="slidenum">
              <a:rPr lang="en-US" smtClean="0"/>
              <a:t>51</a:t>
            </a:fld>
            <a:endParaRPr lang="en-US"/>
          </a:p>
        </p:txBody>
      </p:sp>
    </p:spTree>
    <p:extLst>
      <p:ext uri="{BB962C8B-B14F-4D97-AF65-F5344CB8AC3E}">
        <p14:creationId xmlns:p14="http://schemas.microsoft.com/office/powerpoint/2010/main" val="2081741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6137C-362B-4B26-AEDD-467D1A3EC113}" type="slidenum">
              <a:rPr lang="en-US" smtClean="0"/>
              <a:t>54</a:t>
            </a:fld>
            <a:endParaRPr lang="en-US"/>
          </a:p>
        </p:txBody>
      </p:sp>
    </p:spTree>
    <p:extLst>
      <p:ext uri="{BB962C8B-B14F-4D97-AF65-F5344CB8AC3E}">
        <p14:creationId xmlns:p14="http://schemas.microsoft.com/office/powerpoint/2010/main" val="3099700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7.jpeg"/><Relationship Id="rId7" Type="http://schemas.openxmlformats.org/officeDocument/2006/relationships/diagramColors" Target="../diagrams/colors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xuwdvBXcr3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22" name="Rectangle 21">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72C3BCA5-BE78-910D-6EC4-A82771CD2B54}"/>
              </a:ext>
            </a:extLst>
          </p:cNvPr>
          <p:cNvSpPr>
            <a:spLocks noGrp="1"/>
          </p:cNvSpPr>
          <p:nvPr>
            <p:ph type="ctrTitle"/>
          </p:nvPr>
        </p:nvSpPr>
        <p:spPr>
          <a:xfrm>
            <a:off x="8328214" y="1489364"/>
            <a:ext cx="3310215" cy="3136500"/>
          </a:xfrm>
        </p:spPr>
        <p:txBody>
          <a:bodyPr anchor="t">
            <a:normAutofit/>
          </a:bodyPr>
          <a:lstStyle/>
          <a:p>
            <a:pPr algn="l"/>
            <a:r>
              <a:rPr lang="en-US" sz="3200" dirty="0">
                <a:solidFill>
                  <a:srgbClr val="FFFFFF"/>
                </a:solidFill>
              </a:rPr>
              <a:t>Alcohol and Opioids</a:t>
            </a:r>
          </a:p>
        </p:txBody>
      </p:sp>
      <p:sp>
        <p:nvSpPr>
          <p:cNvPr id="5" name="Subtitle 4">
            <a:extLst>
              <a:ext uri="{FF2B5EF4-FFF2-40B4-BE49-F238E27FC236}">
                <a16:creationId xmlns:a16="http://schemas.microsoft.com/office/drawing/2014/main" id="{4173353B-1D38-0EBE-1EC5-07B7DFB6150F}"/>
              </a:ext>
            </a:extLst>
          </p:cNvPr>
          <p:cNvSpPr>
            <a:spLocks noGrp="1"/>
          </p:cNvSpPr>
          <p:nvPr>
            <p:ph type="subTitle" idx="1"/>
          </p:nvPr>
        </p:nvSpPr>
        <p:spPr>
          <a:xfrm>
            <a:off x="8328214" y="4763729"/>
            <a:ext cx="3310215" cy="1217971"/>
          </a:xfrm>
        </p:spPr>
        <p:txBody>
          <a:bodyPr anchor="ctr">
            <a:normAutofit/>
          </a:bodyPr>
          <a:lstStyle/>
          <a:p>
            <a:pPr algn="l"/>
            <a:endParaRPr lang="en-US" sz="2000" b="1" dirty="0">
              <a:solidFill>
                <a:srgbClr val="FFFFFF"/>
              </a:solidFill>
            </a:endParaRPr>
          </a:p>
        </p:txBody>
      </p:sp>
    </p:spTree>
    <p:extLst>
      <p:ext uri="{BB962C8B-B14F-4D97-AF65-F5344CB8AC3E}">
        <p14:creationId xmlns:p14="http://schemas.microsoft.com/office/powerpoint/2010/main" val="2241574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1B8B-3836-3201-90E5-3476B3664B63}"/>
              </a:ext>
            </a:extLst>
          </p:cNvPr>
          <p:cNvSpPr>
            <a:spLocks noGrp="1"/>
          </p:cNvSpPr>
          <p:nvPr>
            <p:ph type="title"/>
          </p:nvPr>
        </p:nvSpPr>
        <p:spPr>
          <a:xfrm>
            <a:off x="963084" y="3096613"/>
            <a:ext cx="5590116" cy="1917699"/>
          </a:xfrm>
        </p:spPr>
        <p:txBody>
          <a:bodyPr>
            <a:normAutofit/>
          </a:bodyPr>
          <a:lstStyle/>
          <a:p>
            <a:r>
              <a:rPr lang="en-US" dirty="0"/>
              <a:t>What things activate the Gaba receptor?</a:t>
            </a:r>
          </a:p>
        </p:txBody>
      </p:sp>
      <p:sp>
        <p:nvSpPr>
          <p:cNvPr id="3" name="Text Placeholder 2">
            <a:extLst>
              <a:ext uri="{FF2B5EF4-FFF2-40B4-BE49-F238E27FC236}">
                <a16:creationId xmlns:a16="http://schemas.microsoft.com/office/drawing/2014/main" id="{A3375FE0-21BD-DEDF-0EA8-D55CE2C97C9C}"/>
              </a:ext>
            </a:extLst>
          </p:cNvPr>
          <p:cNvSpPr>
            <a:spLocks noGrp="1"/>
          </p:cNvSpPr>
          <p:nvPr>
            <p:ph type="body" idx="1"/>
          </p:nvPr>
        </p:nvSpPr>
        <p:spPr>
          <a:xfrm>
            <a:off x="7010400" y="5495745"/>
            <a:ext cx="5105400" cy="865816"/>
          </a:xfrm>
        </p:spPr>
        <p:txBody>
          <a:bodyPr/>
          <a:lstStyle/>
          <a:p>
            <a:pPr algn="ctr"/>
            <a:r>
              <a:rPr lang="en-US" b="1" dirty="0"/>
              <a:t>Slower Speech, Movement, Thinking, Coordination </a:t>
            </a:r>
          </a:p>
        </p:txBody>
      </p:sp>
      <p:pic>
        <p:nvPicPr>
          <p:cNvPr id="4" name="Picture 3" descr="One glowing light up arrow among other down arrows on green pastel color background">
            <a:extLst>
              <a:ext uri="{FF2B5EF4-FFF2-40B4-BE49-F238E27FC236}">
                <a16:creationId xmlns:a16="http://schemas.microsoft.com/office/drawing/2014/main" id="{4DDF410D-98A4-9650-26D7-FE5C45B27FE8}"/>
              </a:ext>
            </a:extLst>
          </p:cNvPr>
          <p:cNvPicPr>
            <a:picLocks noChangeAspect="1"/>
          </p:cNvPicPr>
          <p:nvPr/>
        </p:nvPicPr>
        <p:blipFill rotWithShape="1">
          <a:blip r:embed="rId2">
            <a:extLst>
              <a:ext uri="{28A0092B-C50C-407E-A947-70E740481C1C}">
                <a14:useLocalDpi xmlns:a14="http://schemas.microsoft.com/office/drawing/2010/main" val="0"/>
              </a:ext>
            </a:extLst>
          </a:blip>
          <a:srcRect l="1190" r="38096" b="-3174"/>
          <a:stretch/>
        </p:blipFill>
        <p:spPr>
          <a:xfrm>
            <a:off x="7620000" y="685800"/>
            <a:ext cx="3886200" cy="4953000"/>
          </a:xfrm>
          <a:prstGeom prst="rect">
            <a:avLst/>
          </a:prstGeom>
        </p:spPr>
      </p:pic>
      <p:sp>
        <p:nvSpPr>
          <p:cNvPr id="7" name="Oval 6">
            <a:extLst>
              <a:ext uri="{FF2B5EF4-FFF2-40B4-BE49-F238E27FC236}">
                <a16:creationId xmlns:a16="http://schemas.microsoft.com/office/drawing/2014/main" id="{F5D1787D-36ED-A618-F89F-BEFEF328A242}"/>
              </a:ext>
            </a:extLst>
          </p:cNvPr>
          <p:cNvSpPr/>
          <p:nvPr/>
        </p:nvSpPr>
        <p:spPr>
          <a:xfrm>
            <a:off x="7962900" y="4572000"/>
            <a:ext cx="3200400" cy="1066800"/>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GABA </a:t>
            </a:r>
          </a:p>
        </p:txBody>
      </p:sp>
      <p:sp>
        <p:nvSpPr>
          <p:cNvPr id="5" name="Rectangle 4">
            <a:extLst>
              <a:ext uri="{FF2B5EF4-FFF2-40B4-BE49-F238E27FC236}">
                <a16:creationId xmlns:a16="http://schemas.microsoft.com/office/drawing/2014/main" id="{92BC99A3-54E9-7323-F023-C7ECC68328C6}"/>
              </a:ext>
            </a:extLst>
          </p:cNvPr>
          <p:cNvSpPr/>
          <p:nvPr/>
        </p:nvSpPr>
        <p:spPr>
          <a:xfrm rot="16200000">
            <a:off x="8551644" y="1630927"/>
            <a:ext cx="1898405"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Alcohol</a:t>
            </a:r>
          </a:p>
        </p:txBody>
      </p:sp>
      <p:sp>
        <p:nvSpPr>
          <p:cNvPr id="6" name="Rectangle 5">
            <a:extLst>
              <a:ext uri="{FF2B5EF4-FFF2-40B4-BE49-F238E27FC236}">
                <a16:creationId xmlns:a16="http://schemas.microsoft.com/office/drawing/2014/main" id="{E7DF1DD1-253B-20BB-E9CE-49687AD8963B}"/>
              </a:ext>
            </a:extLst>
          </p:cNvPr>
          <p:cNvSpPr/>
          <p:nvPr/>
        </p:nvSpPr>
        <p:spPr>
          <a:xfrm rot="16200000">
            <a:off x="7401191" y="1580592"/>
            <a:ext cx="1797735"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Benzos</a:t>
            </a:r>
            <a:endParaRPr lang="en-US" sz="4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90260A54-4238-A34D-7C00-CCCFB12BC72B}"/>
              </a:ext>
            </a:extLst>
          </p:cNvPr>
          <p:cNvSpPr/>
          <p:nvPr/>
        </p:nvSpPr>
        <p:spPr>
          <a:xfrm rot="16200000">
            <a:off x="9198083" y="1081871"/>
            <a:ext cx="3007105"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Barbiturates</a:t>
            </a:r>
          </a:p>
        </p:txBody>
      </p:sp>
    </p:spTree>
    <p:extLst>
      <p:ext uri="{BB962C8B-B14F-4D97-AF65-F5344CB8AC3E}">
        <p14:creationId xmlns:p14="http://schemas.microsoft.com/office/powerpoint/2010/main" val="67464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3003-ABCD-33FA-9E6D-5FFE3F50698A}"/>
              </a:ext>
            </a:extLst>
          </p:cNvPr>
          <p:cNvSpPr>
            <a:spLocks noGrp="1"/>
          </p:cNvSpPr>
          <p:nvPr>
            <p:ph type="title"/>
          </p:nvPr>
        </p:nvSpPr>
        <p:spPr/>
        <p:txBody>
          <a:bodyPr/>
          <a:lstStyle/>
          <a:p>
            <a:r>
              <a:rPr lang="en-US" dirty="0"/>
              <a:t>What end up being management priorities?</a:t>
            </a:r>
          </a:p>
        </p:txBody>
      </p:sp>
      <p:pic>
        <p:nvPicPr>
          <p:cNvPr id="6" name="Picture 5">
            <a:extLst>
              <a:ext uri="{FF2B5EF4-FFF2-40B4-BE49-F238E27FC236}">
                <a16:creationId xmlns:a16="http://schemas.microsoft.com/office/drawing/2014/main" id="{9ECD3871-7D12-1CFF-58C7-2AC196D1D5F5}"/>
              </a:ext>
            </a:extLst>
          </p:cNvPr>
          <p:cNvPicPr>
            <a:picLocks noChangeAspect="1"/>
          </p:cNvPicPr>
          <p:nvPr/>
        </p:nvPicPr>
        <p:blipFill>
          <a:blip r:embed="rId2"/>
          <a:stretch>
            <a:fillRect/>
          </a:stretch>
        </p:blipFill>
        <p:spPr>
          <a:xfrm>
            <a:off x="1283480" y="1682102"/>
            <a:ext cx="4346814" cy="4109098"/>
          </a:xfrm>
          <a:prstGeom prst="rect">
            <a:avLst/>
          </a:prstGeom>
        </p:spPr>
      </p:pic>
      <p:pic>
        <p:nvPicPr>
          <p:cNvPr id="7" name="Picture 6">
            <a:extLst>
              <a:ext uri="{FF2B5EF4-FFF2-40B4-BE49-F238E27FC236}">
                <a16:creationId xmlns:a16="http://schemas.microsoft.com/office/drawing/2014/main" id="{B6716406-BF4C-0A07-B7DF-36C818DF7080}"/>
              </a:ext>
            </a:extLst>
          </p:cNvPr>
          <p:cNvPicPr>
            <a:picLocks noChangeAspect="1"/>
          </p:cNvPicPr>
          <p:nvPr/>
        </p:nvPicPr>
        <p:blipFill>
          <a:blip r:embed="rId3"/>
          <a:stretch>
            <a:fillRect/>
          </a:stretch>
        </p:blipFill>
        <p:spPr>
          <a:xfrm>
            <a:off x="7772400" y="1600201"/>
            <a:ext cx="2898929" cy="4525964"/>
          </a:xfrm>
          <a:prstGeom prst="rect">
            <a:avLst/>
          </a:prstGeom>
        </p:spPr>
      </p:pic>
    </p:spTree>
    <p:extLst>
      <p:ext uri="{BB962C8B-B14F-4D97-AF65-F5344CB8AC3E}">
        <p14:creationId xmlns:p14="http://schemas.microsoft.com/office/powerpoint/2010/main" val="224958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BCD5C-8E8B-2C66-793F-6BE588E4207B}"/>
              </a:ext>
            </a:extLst>
          </p:cNvPr>
          <p:cNvSpPr>
            <a:spLocks noGrp="1"/>
          </p:cNvSpPr>
          <p:nvPr>
            <p:ph type="title"/>
          </p:nvPr>
        </p:nvSpPr>
        <p:spPr>
          <a:xfrm>
            <a:off x="963084" y="4406901"/>
            <a:ext cx="6477000" cy="1841499"/>
          </a:xfrm>
        </p:spPr>
        <p:txBody>
          <a:bodyPr/>
          <a:lstStyle/>
          <a:p>
            <a:r>
              <a:rPr lang="en-US" dirty="0"/>
              <a:t>What about if this isn’t just a party problem?</a:t>
            </a:r>
          </a:p>
        </p:txBody>
      </p:sp>
      <p:sp>
        <p:nvSpPr>
          <p:cNvPr id="3" name="Text Placeholder 2">
            <a:extLst>
              <a:ext uri="{FF2B5EF4-FFF2-40B4-BE49-F238E27FC236}">
                <a16:creationId xmlns:a16="http://schemas.microsoft.com/office/drawing/2014/main" id="{A02CD203-7CA0-220B-D265-CBF7A3CF4530}"/>
              </a:ext>
            </a:extLst>
          </p:cNvPr>
          <p:cNvSpPr>
            <a:spLocks noGrp="1"/>
          </p:cNvSpPr>
          <p:nvPr>
            <p:ph type="body" idx="1"/>
          </p:nvPr>
        </p:nvSpPr>
        <p:spPr/>
        <p:txBody>
          <a:bodyPr>
            <a:normAutofit/>
          </a:bodyPr>
          <a:lstStyle/>
          <a:p>
            <a:r>
              <a:rPr lang="en-US" sz="2400" dirty="0"/>
              <a:t>Risks to patients that chronically use alcohol</a:t>
            </a:r>
          </a:p>
        </p:txBody>
      </p:sp>
      <p:pic>
        <p:nvPicPr>
          <p:cNvPr id="4" name="Picture 3" descr="One glowing light up arrow among other down arrows on green pastel color background">
            <a:extLst>
              <a:ext uri="{FF2B5EF4-FFF2-40B4-BE49-F238E27FC236}">
                <a16:creationId xmlns:a16="http://schemas.microsoft.com/office/drawing/2014/main" id="{2313BFDD-DF16-B919-0855-E1AB80752177}"/>
              </a:ext>
            </a:extLst>
          </p:cNvPr>
          <p:cNvPicPr>
            <a:picLocks noChangeAspect="1"/>
          </p:cNvPicPr>
          <p:nvPr/>
        </p:nvPicPr>
        <p:blipFill rotWithShape="1">
          <a:blip r:embed="rId2">
            <a:extLst>
              <a:ext uri="{28A0092B-C50C-407E-A947-70E740481C1C}">
                <a14:useLocalDpi xmlns:a14="http://schemas.microsoft.com/office/drawing/2010/main" val="0"/>
              </a:ext>
            </a:extLst>
          </a:blip>
          <a:srcRect l="1190" r="38096" b="-3174"/>
          <a:stretch/>
        </p:blipFill>
        <p:spPr>
          <a:xfrm>
            <a:off x="7620000" y="685800"/>
            <a:ext cx="3886200" cy="4953000"/>
          </a:xfrm>
          <a:prstGeom prst="rect">
            <a:avLst/>
          </a:prstGeom>
        </p:spPr>
      </p:pic>
      <p:sp>
        <p:nvSpPr>
          <p:cNvPr id="5" name="Oval 4">
            <a:extLst>
              <a:ext uri="{FF2B5EF4-FFF2-40B4-BE49-F238E27FC236}">
                <a16:creationId xmlns:a16="http://schemas.microsoft.com/office/drawing/2014/main" id="{A5983ACE-1053-0DD2-0052-4032A2F58337}"/>
              </a:ext>
            </a:extLst>
          </p:cNvPr>
          <p:cNvSpPr/>
          <p:nvPr/>
        </p:nvSpPr>
        <p:spPr>
          <a:xfrm>
            <a:off x="7962900" y="4572000"/>
            <a:ext cx="3200400" cy="1066800"/>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GABA </a:t>
            </a:r>
          </a:p>
        </p:txBody>
      </p:sp>
      <p:sp>
        <p:nvSpPr>
          <p:cNvPr id="6" name="Rectangle 5">
            <a:extLst>
              <a:ext uri="{FF2B5EF4-FFF2-40B4-BE49-F238E27FC236}">
                <a16:creationId xmlns:a16="http://schemas.microsoft.com/office/drawing/2014/main" id="{9C540BA9-B5CB-6090-613F-50966AA1FB6E}"/>
              </a:ext>
            </a:extLst>
          </p:cNvPr>
          <p:cNvSpPr/>
          <p:nvPr/>
        </p:nvSpPr>
        <p:spPr>
          <a:xfrm rot="16200000">
            <a:off x="8610178" y="834479"/>
            <a:ext cx="1898405"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Alcohol</a:t>
            </a:r>
          </a:p>
        </p:txBody>
      </p:sp>
      <p:pic>
        <p:nvPicPr>
          <p:cNvPr id="9" name="Picture 8" descr="One glowing light up arrow among other down arrows on green pastel color background">
            <a:extLst>
              <a:ext uri="{FF2B5EF4-FFF2-40B4-BE49-F238E27FC236}">
                <a16:creationId xmlns:a16="http://schemas.microsoft.com/office/drawing/2014/main" id="{25B3E82D-EF74-28E0-6561-07DC6455772B}"/>
              </a:ext>
            </a:extLst>
          </p:cNvPr>
          <p:cNvPicPr>
            <a:picLocks noChangeAspect="1"/>
          </p:cNvPicPr>
          <p:nvPr/>
        </p:nvPicPr>
        <p:blipFill rotWithShape="1">
          <a:blip r:embed="rId2">
            <a:extLst>
              <a:ext uri="{28A0092B-C50C-407E-A947-70E740481C1C}">
                <a14:useLocalDpi xmlns:a14="http://schemas.microsoft.com/office/drawing/2010/main" val="0"/>
              </a:ext>
            </a:extLst>
          </a:blip>
          <a:srcRect l="58264" t="42714" r="21498" b="8079"/>
          <a:stretch/>
        </p:blipFill>
        <p:spPr>
          <a:xfrm rot="10800000">
            <a:off x="8911679" y="2197949"/>
            <a:ext cx="1295402" cy="2362199"/>
          </a:xfrm>
          <a:prstGeom prst="rect">
            <a:avLst/>
          </a:prstGeom>
        </p:spPr>
      </p:pic>
    </p:spTree>
    <p:extLst>
      <p:ext uri="{BB962C8B-B14F-4D97-AF65-F5344CB8AC3E}">
        <p14:creationId xmlns:p14="http://schemas.microsoft.com/office/powerpoint/2010/main" val="11060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6DA3B-9E17-6FAD-D5D7-9F4AA851F495}"/>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7C5B22BA-A16F-BBA4-6D5F-A81370D32F15}"/>
              </a:ext>
            </a:extLst>
          </p:cNvPr>
          <p:cNvSpPr>
            <a:spLocks noGrp="1"/>
          </p:cNvSpPr>
          <p:nvPr>
            <p:ph type="body" idx="1"/>
          </p:nvPr>
        </p:nvSpPr>
        <p:spPr/>
        <p:txBody>
          <a:bodyPr/>
          <a:lstStyle/>
          <a:p>
            <a:endParaRPr lang="en-US"/>
          </a:p>
        </p:txBody>
      </p:sp>
      <p:pic>
        <p:nvPicPr>
          <p:cNvPr id="4" name="Picture 3" descr="One glowing light up arrow among other down arrows on green pastel color background">
            <a:extLst>
              <a:ext uri="{FF2B5EF4-FFF2-40B4-BE49-F238E27FC236}">
                <a16:creationId xmlns:a16="http://schemas.microsoft.com/office/drawing/2014/main" id="{1D26E56B-1F48-168E-1525-D8549DA274E3}"/>
              </a:ext>
            </a:extLst>
          </p:cNvPr>
          <p:cNvPicPr>
            <a:picLocks noChangeAspect="1"/>
          </p:cNvPicPr>
          <p:nvPr/>
        </p:nvPicPr>
        <p:blipFill rotWithShape="1">
          <a:blip r:embed="rId2">
            <a:extLst>
              <a:ext uri="{28A0092B-C50C-407E-A947-70E740481C1C}">
                <a14:useLocalDpi xmlns:a14="http://schemas.microsoft.com/office/drawing/2010/main" val="0"/>
              </a:ext>
            </a:extLst>
          </a:blip>
          <a:srcRect l="1190" r="38096" b="-3174"/>
          <a:stretch/>
        </p:blipFill>
        <p:spPr>
          <a:xfrm>
            <a:off x="171082" y="169082"/>
            <a:ext cx="3724274" cy="5475262"/>
          </a:xfrm>
          <a:prstGeom prst="rect">
            <a:avLst/>
          </a:prstGeom>
        </p:spPr>
      </p:pic>
      <p:sp>
        <p:nvSpPr>
          <p:cNvPr id="5" name="Oval 4">
            <a:extLst>
              <a:ext uri="{FF2B5EF4-FFF2-40B4-BE49-F238E27FC236}">
                <a16:creationId xmlns:a16="http://schemas.microsoft.com/office/drawing/2014/main" id="{0C41182E-6D16-431F-1F76-9BD4FD9CF1BD}"/>
              </a:ext>
            </a:extLst>
          </p:cNvPr>
          <p:cNvSpPr/>
          <p:nvPr/>
        </p:nvSpPr>
        <p:spPr>
          <a:xfrm>
            <a:off x="513982" y="4626983"/>
            <a:ext cx="2919338" cy="117928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GABA </a:t>
            </a:r>
          </a:p>
        </p:txBody>
      </p:sp>
      <p:pic>
        <p:nvPicPr>
          <p:cNvPr id="7" name="Picture 6" descr="One glowing light up arrow among other down arrows on green pastel color background">
            <a:extLst>
              <a:ext uri="{FF2B5EF4-FFF2-40B4-BE49-F238E27FC236}">
                <a16:creationId xmlns:a16="http://schemas.microsoft.com/office/drawing/2014/main" id="{DA0AB141-8E0E-591C-BD4F-3B80E5502D40}"/>
              </a:ext>
            </a:extLst>
          </p:cNvPr>
          <p:cNvPicPr>
            <a:picLocks noChangeAspect="1"/>
          </p:cNvPicPr>
          <p:nvPr/>
        </p:nvPicPr>
        <p:blipFill rotWithShape="1">
          <a:blip r:embed="rId2">
            <a:extLst>
              <a:ext uri="{28A0092B-C50C-407E-A947-70E740481C1C}">
                <a14:useLocalDpi xmlns:a14="http://schemas.microsoft.com/office/drawing/2010/main" val="0"/>
              </a:ext>
            </a:extLst>
          </a:blip>
          <a:srcRect l="58264" t="42714" r="21498" b="8079"/>
          <a:stretch/>
        </p:blipFill>
        <p:spPr>
          <a:xfrm rot="10800000">
            <a:off x="1455960" y="2010136"/>
            <a:ext cx="1241427" cy="2611278"/>
          </a:xfrm>
          <a:prstGeom prst="rect">
            <a:avLst/>
          </a:prstGeom>
        </p:spPr>
      </p:pic>
      <p:sp>
        <p:nvSpPr>
          <p:cNvPr id="6" name="Rectangle 5">
            <a:extLst>
              <a:ext uri="{FF2B5EF4-FFF2-40B4-BE49-F238E27FC236}">
                <a16:creationId xmlns:a16="http://schemas.microsoft.com/office/drawing/2014/main" id="{1D89CD0A-DA21-7257-D06F-F78944CB7849}"/>
              </a:ext>
            </a:extLst>
          </p:cNvPr>
          <p:cNvSpPr/>
          <p:nvPr/>
        </p:nvSpPr>
        <p:spPr>
          <a:xfrm rot="16200000">
            <a:off x="1027385" y="822513"/>
            <a:ext cx="2098579"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Alcohol</a:t>
            </a:r>
          </a:p>
        </p:txBody>
      </p:sp>
      <p:pic>
        <p:nvPicPr>
          <p:cNvPr id="12" name="Picture 11" descr="One glowing light up arrow among other down arrows on green pastel color background">
            <a:extLst>
              <a:ext uri="{FF2B5EF4-FFF2-40B4-BE49-F238E27FC236}">
                <a16:creationId xmlns:a16="http://schemas.microsoft.com/office/drawing/2014/main" id="{F024CBB1-3C5D-4E93-90B6-4B054A9CCAB3}"/>
              </a:ext>
            </a:extLst>
          </p:cNvPr>
          <p:cNvPicPr>
            <a:picLocks noChangeAspect="1"/>
          </p:cNvPicPr>
          <p:nvPr/>
        </p:nvPicPr>
        <p:blipFill rotWithShape="1">
          <a:blip r:embed="rId2">
            <a:extLst>
              <a:ext uri="{28A0092B-C50C-407E-A947-70E740481C1C}">
                <a14:useLocalDpi xmlns:a14="http://schemas.microsoft.com/office/drawing/2010/main" val="0"/>
              </a:ext>
            </a:extLst>
          </a:blip>
          <a:srcRect l="1190" r="38096" b="-3174"/>
          <a:stretch/>
        </p:blipFill>
        <p:spPr>
          <a:xfrm>
            <a:off x="4399999" y="438006"/>
            <a:ext cx="3544911" cy="5511139"/>
          </a:xfrm>
          <a:prstGeom prst="rect">
            <a:avLst/>
          </a:prstGeom>
        </p:spPr>
      </p:pic>
      <p:sp>
        <p:nvSpPr>
          <p:cNvPr id="13" name="Oval 12">
            <a:extLst>
              <a:ext uri="{FF2B5EF4-FFF2-40B4-BE49-F238E27FC236}">
                <a16:creationId xmlns:a16="http://schemas.microsoft.com/office/drawing/2014/main" id="{F7D3F00B-8ED2-CCE2-205E-F76C5D9BCE3F}"/>
              </a:ext>
            </a:extLst>
          </p:cNvPr>
          <p:cNvSpPr/>
          <p:nvPr/>
        </p:nvSpPr>
        <p:spPr>
          <a:xfrm>
            <a:off x="4896352" y="4723812"/>
            <a:ext cx="2510118" cy="1187015"/>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GABA </a:t>
            </a:r>
          </a:p>
        </p:txBody>
      </p:sp>
      <p:sp>
        <p:nvSpPr>
          <p:cNvPr id="14" name="Rectangle 13">
            <a:extLst>
              <a:ext uri="{FF2B5EF4-FFF2-40B4-BE49-F238E27FC236}">
                <a16:creationId xmlns:a16="http://schemas.microsoft.com/office/drawing/2014/main" id="{CEDB2A28-D212-B41C-7D7F-271A980104F8}"/>
              </a:ext>
            </a:extLst>
          </p:cNvPr>
          <p:cNvSpPr/>
          <p:nvPr/>
        </p:nvSpPr>
        <p:spPr>
          <a:xfrm rot="16200000">
            <a:off x="5095246" y="1682945"/>
            <a:ext cx="2112331"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Alcohol</a:t>
            </a:r>
          </a:p>
        </p:txBody>
      </p:sp>
      <p:pic>
        <p:nvPicPr>
          <p:cNvPr id="17" name="Graphic 16" descr="Dizzy face outline with solid fill">
            <a:extLst>
              <a:ext uri="{FF2B5EF4-FFF2-40B4-BE49-F238E27FC236}">
                <a16:creationId xmlns:a16="http://schemas.microsoft.com/office/drawing/2014/main" id="{0FB518BE-3956-89BF-9524-D7A26EDE94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1003" y="5949145"/>
            <a:ext cx="914400" cy="914400"/>
          </a:xfrm>
          <a:prstGeom prst="rect">
            <a:avLst/>
          </a:prstGeom>
        </p:spPr>
      </p:pic>
      <p:pic>
        <p:nvPicPr>
          <p:cNvPr id="19" name="Graphic 18" descr="Smiling face outline with solid fill">
            <a:extLst>
              <a:ext uri="{FF2B5EF4-FFF2-40B4-BE49-F238E27FC236}">
                <a16:creationId xmlns:a16="http://schemas.microsoft.com/office/drawing/2014/main" id="{246C6168-CE7B-7970-89BE-0827072CFE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6691" y="5961207"/>
            <a:ext cx="914400" cy="914400"/>
          </a:xfrm>
          <a:prstGeom prst="rect">
            <a:avLst/>
          </a:prstGeom>
        </p:spPr>
      </p:pic>
      <p:pic>
        <p:nvPicPr>
          <p:cNvPr id="20" name="Picture 19" descr="One glowing light up arrow among other down arrows on green pastel color background">
            <a:extLst>
              <a:ext uri="{FF2B5EF4-FFF2-40B4-BE49-F238E27FC236}">
                <a16:creationId xmlns:a16="http://schemas.microsoft.com/office/drawing/2014/main" id="{F8C0BB5B-026C-754C-1680-C95A3A190C48}"/>
              </a:ext>
            </a:extLst>
          </p:cNvPr>
          <p:cNvPicPr>
            <a:picLocks noChangeAspect="1"/>
          </p:cNvPicPr>
          <p:nvPr/>
        </p:nvPicPr>
        <p:blipFill rotWithShape="1">
          <a:blip r:embed="rId2">
            <a:extLst>
              <a:ext uri="{28A0092B-C50C-407E-A947-70E740481C1C}">
                <a14:useLocalDpi xmlns:a14="http://schemas.microsoft.com/office/drawing/2010/main" val="0"/>
              </a:ext>
            </a:extLst>
          </a:blip>
          <a:srcRect l="1190" r="38096" b="-3174"/>
          <a:stretch/>
        </p:blipFill>
        <p:spPr>
          <a:xfrm>
            <a:off x="8296644" y="169082"/>
            <a:ext cx="3724274" cy="5475262"/>
          </a:xfrm>
          <a:prstGeom prst="rect">
            <a:avLst/>
          </a:prstGeom>
        </p:spPr>
      </p:pic>
      <p:sp>
        <p:nvSpPr>
          <p:cNvPr id="21" name="Oval 20">
            <a:extLst>
              <a:ext uri="{FF2B5EF4-FFF2-40B4-BE49-F238E27FC236}">
                <a16:creationId xmlns:a16="http://schemas.microsoft.com/office/drawing/2014/main" id="{AC6E08A4-5DD3-0781-AEDE-16424868E75E}"/>
              </a:ext>
            </a:extLst>
          </p:cNvPr>
          <p:cNvSpPr/>
          <p:nvPr/>
        </p:nvSpPr>
        <p:spPr>
          <a:xfrm>
            <a:off x="8718434" y="4626983"/>
            <a:ext cx="2919338" cy="117928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GABA </a:t>
            </a:r>
          </a:p>
        </p:txBody>
      </p:sp>
      <p:pic>
        <p:nvPicPr>
          <p:cNvPr id="23" name="Picture 22" descr="One glowing light up arrow among other down arrows on green pastel color background">
            <a:extLst>
              <a:ext uri="{FF2B5EF4-FFF2-40B4-BE49-F238E27FC236}">
                <a16:creationId xmlns:a16="http://schemas.microsoft.com/office/drawing/2014/main" id="{29DA11AC-348A-6E2D-04DF-CA2592F67F57}"/>
              </a:ext>
            </a:extLst>
          </p:cNvPr>
          <p:cNvPicPr>
            <a:picLocks noChangeAspect="1"/>
          </p:cNvPicPr>
          <p:nvPr/>
        </p:nvPicPr>
        <p:blipFill rotWithShape="1">
          <a:blip r:embed="rId2">
            <a:extLst>
              <a:ext uri="{28A0092B-C50C-407E-A947-70E740481C1C}">
                <a14:useLocalDpi xmlns:a14="http://schemas.microsoft.com/office/drawing/2010/main" val="0"/>
              </a:ext>
            </a:extLst>
          </a:blip>
          <a:srcRect l="58264" t="42714" r="21498" b="8079"/>
          <a:stretch/>
        </p:blipFill>
        <p:spPr>
          <a:xfrm rot="10800000">
            <a:off x="9557390" y="1910088"/>
            <a:ext cx="1241427" cy="2611278"/>
          </a:xfrm>
          <a:prstGeom prst="rect">
            <a:avLst/>
          </a:prstGeom>
        </p:spPr>
      </p:pic>
      <p:sp>
        <p:nvSpPr>
          <p:cNvPr id="22" name="Rectangle 21">
            <a:extLst>
              <a:ext uri="{FF2B5EF4-FFF2-40B4-BE49-F238E27FC236}">
                <a16:creationId xmlns:a16="http://schemas.microsoft.com/office/drawing/2014/main" id="{FAA599E8-6505-B739-F42D-CA8B38753ABF}"/>
              </a:ext>
            </a:extLst>
          </p:cNvPr>
          <p:cNvSpPr/>
          <p:nvPr/>
        </p:nvSpPr>
        <p:spPr>
          <a:xfrm rot="16200000">
            <a:off x="8774879" y="995655"/>
            <a:ext cx="2806451" cy="1015663"/>
          </a:xfrm>
          <a:prstGeom prst="rect">
            <a:avLst/>
          </a:prstGeom>
          <a:noFill/>
        </p:spPr>
        <p:txBody>
          <a:bodyPr wrap="squar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rPr>
              <a:t>Alcohol</a:t>
            </a:r>
          </a:p>
        </p:txBody>
      </p:sp>
      <p:pic>
        <p:nvPicPr>
          <p:cNvPr id="24" name="Graphic 23" descr="Dizzy face outline with solid fill">
            <a:extLst>
              <a:ext uri="{FF2B5EF4-FFF2-40B4-BE49-F238E27FC236}">
                <a16:creationId xmlns:a16="http://schemas.microsoft.com/office/drawing/2014/main" id="{57C423D8-3D6D-FF77-B53A-AE88683DF1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1835" y="5961207"/>
            <a:ext cx="914400" cy="914400"/>
          </a:xfrm>
          <a:prstGeom prst="rect">
            <a:avLst/>
          </a:prstGeom>
        </p:spPr>
      </p:pic>
    </p:spTree>
    <p:extLst>
      <p:ext uri="{BB962C8B-B14F-4D97-AF65-F5344CB8AC3E}">
        <p14:creationId xmlns:p14="http://schemas.microsoft.com/office/powerpoint/2010/main" val="223682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Abuse</a:t>
            </a:r>
          </a:p>
        </p:txBody>
      </p:sp>
      <p:pic>
        <p:nvPicPr>
          <p:cNvPr id="4" name="Picture 2" descr="Image result for male symbol"/>
          <p:cNvPicPr>
            <a:picLocks noChangeAspect="1" noChangeArrowheads="1"/>
          </p:cNvPicPr>
          <p:nvPr/>
        </p:nvPicPr>
        <p:blipFill rotWithShape="1">
          <a:blip r:embed="rId2">
            <a:extLst>
              <a:ext uri="{28A0092B-C50C-407E-A947-70E740481C1C}">
                <a14:useLocalDpi xmlns:a14="http://schemas.microsoft.com/office/drawing/2010/main" val="0"/>
              </a:ext>
            </a:extLst>
          </a:blip>
          <a:srcRect l="8869" t="20437" r="50000" b="31429"/>
          <a:stretch/>
        </p:blipFill>
        <p:spPr bwMode="auto">
          <a:xfrm>
            <a:off x="2514600" y="1201966"/>
            <a:ext cx="2432200" cy="3065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le symbol"/>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21743" b="31871"/>
          <a:stretch/>
        </p:blipFill>
        <p:spPr bwMode="auto">
          <a:xfrm>
            <a:off x="6553201" y="1447801"/>
            <a:ext cx="2917753" cy="2915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0" y="4482406"/>
            <a:ext cx="3200400" cy="1384995"/>
          </a:xfrm>
          <a:prstGeom prst="rect">
            <a:avLst/>
          </a:prstGeom>
          <a:noFill/>
        </p:spPr>
        <p:txBody>
          <a:bodyPr wrap="square" rtlCol="0">
            <a:spAutoFit/>
          </a:bodyPr>
          <a:lstStyle/>
          <a:p>
            <a:pPr algn="ctr"/>
            <a:r>
              <a:rPr lang="en-US" sz="2800" b="1" dirty="0"/>
              <a:t>14 drinks  per week or 4+ drinks per occasion</a:t>
            </a:r>
          </a:p>
        </p:txBody>
      </p:sp>
      <p:sp>
        <p:nvSpPr>
          <p:cNvPr id="8" name="TextBox 7"/>
          <p:cNvSpPr txBox="1"/>
          <p:nvPr/>
        </p:nvSpPr>
        <p:spPr>
          <a:xfrm>
            <a:off x="2092400" y="4393788"/>
            <a:ext cx="3276600" cy="1384995"/>
          </a:xfrm>
          <a:prstGeom prst="rect">
            <a:avLst/>
          </a:prstGeom>
          <a:noFill/>
        </p:spPr>
        <p:txBody>
          <a:bodyPr wrap="square" rtlCol="0">
            <a:spAutoFit/>
          </a:bodyPr>
          <a:lstStyle/>
          <a:p>
            <a:pPr algn="ctr"/>
            <a:r>
              <a:rPr lang="en-US" sz="2800" b="1" dirty="0"/>
              <a:t>7 drinks  per week or 3+ drinks per occasion</a:t>
            </a:r>
          </a:p>
        </p:txBody>
      </p:sp>
    </p:spTree>
    <p:extLst>
      <p:ext uri="{BB962C8B-B14F-4D97-AF65-F5344CB8AC3E}">
        <p14:creationId xmlns:p14="http://schemas.microsoft.com/office/powerpoint/2010/main" val="228842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E2E7168-1CAC-3FBE-3F07-8D4E8FD469BE}"/>
              </a:ext>
            </a:extLst>
          </p:cNvPr>
          <p:cNvSpPr>
            <a:spLocks noGrp="1"/>
          </p:cNvSpPr>
          <p:nvPr>
            <p:ph type="title"/>
          </p:nvPr>
        </p:nvSpPr>
        <p:spPr>
          <a:xfrm>
            <a:off x="1137033" y="670559"/>
            <a:ext cx="4683321" cy="2148841"/>
          </a:xfrm>
        </p:spPr>
        <p:txBody>
          <a:bodyPr anchor="t">
            <a:normAutofit/>
          </a:bodyPr>
          <a:lstStyle/>
          <a:p>
            <a:r>
              <a:rPr lang="en-US"/>
              <a:t>Body Systems affected by Chronic Alcohol Use</a:t>
            </a:r>
          </a:p>
        </p:txBody>
      </p:sp>
      <p:graphicFrame>
        <p:nvGraphicFramePr>
          <p:cNvPr id="6" name="Diagram 5">
            <a:extLst>
              <a:ext uri="{FF2B5EF4-FFF2-40B4-BE49-F238E27FC236}">
                <a16:creationId xmlns:a16="http://schemas.microsoft.com/office/drawing/2014/main" id="{5C845208-1AE6-65D7-FC4C-B55C218929BD}"/>
              </a:ext>
            </a:extLst>
          </p:cNvPr>
          <p:cNvGraphicFramePr/>
          <p:nvPr>
            <p:extLst>
              <p:ext uri="{D42A27DB-BD31-4B8C-83A1-F6EECF244321}">
                <p14:modId xmlns:p14="http://schemas.microsoft.com/office/powerpoint/2010/main" val="1548290032"/>
              </p:ext>
            </p:extLst>
          </p:nvPr>
        </p:nvGraphicFramePr>
        <p:xfrm>
          <a:off x="6797004" y="670559"/>
          <a:ext cx="4555782" cy="5445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95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748B-34AE-C140-51B0-6DFD953134A9}"/>
              </a:ext>
            </a:extLst>
          </p:cNvPr>
          <p:cNvSpPr>
            <a:spLocks noGrp="1"/>
          </p:cNvSpPr>
          <p:nvPr>
            <p:ph type="title"/>
          </p:nvPr>
        </p:nvSpPr>
        <p:spPr/>
        <p:txBody>
          <a:bodyPr/>
          <a:lstStyle/>
          <a:p>
            <a:r>
              <a:rPr lang="en-US" dirty="0"/>
              <a:t>The problems</a:t>
            </a:r>
          </a:p>
        </p:txBody>
      </p:sp>
      <p:sp>
        <p:nvSpPr>
          <p:cNvPr id="3" name="Content Placeholder 2">
            <a:extLst>
              <a:ext uri="{FF2B5EF4-FFF2-40B4-BE49-F238E27FC236}">
                <a16:creationId xmlns:a16="http://schemas.microsoft.com/office/drawing/2014/main" id="{6FF09B00-0671-5513-D9C1-82042FFEE033}"/>
              </a:ext>
            </a:extLst>
          </p:cNvPr>
          <p:cNvSpPr>
            <a:spLocks noGrp="1"/>
          </p:cNvSpPr>
          <p:nvPr>
            <p:ph idx="1"/>
          </p:nvPr>
        </p:nvSpPr>
        <p:spPr/>
        <p:txBody>
          <a:bodyPr/>
          <a:lstStyle/>
          <a:p>
            <a:endParaRPr lang="en-US" dirty="0"/>
          </a:p>
        </p:txBody>
      </p:sp>
      <p:graphicFrame>
        <p:nvGraphicFramePr>
          <p:cNvPr id="4" name="Diagram 3">
            <a:extLst>
              <a:ext uri="{FF2B5EF4-FFF2-40B4-BE49-F238E27FC236}">
                <a16:creationId xmlns:a16="http://schemas.microsoft.com/office/drawing/2014/main" id="{4DD0D07C-1C52-F14F-AC20-C2F8EFA93E19}"/>
              </a:ext>
            </a:extLst>
          </p:cNvPr>
          <p:cNvGraphicFramePr/>
          <p:nvPr>
            <p:extLst>
              <p:ext uri="{D42A27DB-BD31-4B8C-83A1-F6EECF244321}">
                <p14:modId xmlns:p14="http://schemas.microsoft.com/office/powerpoint/2010/main" val="104026661"/>
              </p:ext>
            </p:extLst>
          </p:nvPr>
        </p:nvGraphicFramePr>
        <p:xfrm>
          <a:off x="609600" y="1435490"/>
          <a:ext cx="4555782" cy="5445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F6D47753-8179-23A5-EEFE-E3127A75E742}"/>
              </a:ext>
            </a:extLst>
          </p:cNvPr>
          <p:cNvGraphicFramePr/>
          <p:nvPr>
            <p:extLst>
              <p:ext uri="{D42A27DB-BD31-4B8C-83A1-F6EECF244321}">
                <p14:modId xmlns:p14="http://schemas.microsoft.com/office/powerpoint/2010/main" val="120196109"/>
              </p:ext>
            </p:extLst>
          </p:nvPr>
        </p:nvGraphicFramePr>
        <p:xfrm>
          <a:off x="7162800" y="1412924"/>
          <a:ext cx="4555782" cy="54450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Arrow: Right 5">
            <a:extLst>
              <a:ext uri="{FF2B5EF4-FFF2-40B4-BE49-F238E27FC236}">
                <a16:creationId xmlns:a16="http://schemas.microsoft.com/office/drawing/2014/main" id="{60162D54-331F-5526-F1FD-4BD199CA7B21}"/>
              </a:ext>
            </a:extLst>
          </p:cNvPr>
          <p:cNvSpPr/>
          <p:nvPr/>
        </p:nvSpPr>
        <p:spPr>
          <a:xfrm>
            <a:off x="5334000" y="3581400"/>
            <a:ext cx="1524000" cy="5334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1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4BC992-646F-8397-7207-4D907C6D8041}"/>
              </a:ext>
            </a:extLst>
          </p:cNvPr>
          <p:cNvPicPr>
            <a:picLocks noChangeAspect="1"/>
          </p:cNvPicPr>
          <p:nvPr/>
        </p:nvPicPr>
        <p:blipFill rotWithShape="1">
          <a:blip r:embed="rId2">
            <a:duotone>
              <a:schemeClr val="bg2">
                <a:shade val="45000"/>
                <a:satMod val="135000"/>
              </a:schemeClr>
              <a:prstClr val="white"/>
            </a:duotone>
          </a:blip>
          <a:srcRect t="14205" b="152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6E6F4-219D-6F37-E1C4-DE59A65C6025}"/>
              </a:ext>
            </a:extLst>
          </p:cNvPr>
          <p:cNvSpPr>
            <a:spLocks noGrp="1"/>
          </p:cNvSpPr>
          <p:nvPr>
            <p:ph type="title"/>
          </p:nvPr>
        </p:nvSpPr>
        <p:spPr>
          <a:xfrm>
            <a:off x="838200" y="365125"/>
            <a:ext cx="10515600" cy="1325563"/>
          </a:xfrm>
        </p:spPr>
        <p:txBody>
          <a:bodyPr>
            <a:normAutofit/>
          </a:bodyPr>
          <a:lstStyle/>
          <a:p>
            <a:r>
              <a:rPr lang="en-US" dirty="0"/>
              <a:t>Found down intoxicated: </a:t>
            </a:r>
          </a:p>
        </p:txBody>
      </p:sp>
      <p:graphicFrame>
        <p:nvGraphicFramePr>
          <p:cNvPr id="5" name="Content Placeholder 2">
            <a:extLst>
              <a:ext uri="{FF2B5EF4-FFF2-40B4-BE49-F238E27FC236}">
                <a16:creationId xmlns:a16="http://schemas.microsoft.com/office/drawing/2014/main" id="{4CF935D8-17E2-85C6-7935-13454395A0BD}"/>
              </a:ext>
            </a:extLst>
          </p:cNvPr>
          <p:cNvGraphicFramePr>
            <a:graphicFrameLocks noGrp="1"/>
          </p:cNvGraphicFramePr>
          <p:nvPr>
            <p:ph idx="1"/>
            <p:extLst>
              <p:ext uri="{D42A27DB-BD31-4B8C-83A1-F6EECF244321}">
                <p14:modId xmlns:p14="http://schemas.microsoft.com/office/powerpoint/2010/main" val="11575699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1479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alcohol and gaba recep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268" y="1390887"/>
            <a:ext cx="4399442" cy="4253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76200"/>
            <a:ext cx="8229600" cy="1143000"/>
          </a:xfrm>
        </p:spPr>
        <p:txBody>
          <a:bodyPr>
            <a:normAutofit fontScale="90000"/>
          </a:bodyPr>
          <a:lstStyle/>
          <a:p>
            <a:r>
              <a:rPr lang="en-US" dirty="0"/>
              <a:t>Alcohol Binds the GABA Receptor Which Is Inhibitory</a:t>
            </a:r>
          </a:p>
        </p:txBody>
      </p:sp>
      <p:sp>
        <p:nvSpPr>
          <p:cNvPr id="5" name="TextBox 4"/>
          <p:cNvSpPr txBox="1"/>
          <p:nvPr/>
        </p:nvSpPr>
        <p:spPr>
          <a:xfrm>
            <a:off x="1676401" y="5643953"/>
            <a:ext cx="8915401" cy="1754326"/>
          </a:xfrm>
          <a:prstGeom prst="rect">
            <a:avLst/>
          </a:prstGeom>
          <a:noFill/>
        </p:spPr>
        <p:txBody>
          <a:bodyPr wrap="square" rtlCol="0">
            <a:spAutoFit/>
          </a:bodyPr>
          <a:lstStyle/>
          <a:p>
            <a:pPr algn="ctr"/>
            <a:r>
              <a:rPr lang="en-US" sz="3600" dirty="0"/>
              <a:t>Sluggish movement, slurred speech, slow reaction time</a:t>
            </a:r>
          </a:p>
          <a:p>
            <a:pPr algn="ctr"/>
            <a:endParaRPr lang="en-US" sz="3600" dirty="0"/>
          </a:p>
        </p:txBody>
      </p:sp>
      <p:pic>
        <p:nvPicPr>
          <p:cNvPr id="6" name="Picture 5" descr="Starting blocks on running track">
            <a:extLst>
              <a:ext uri="{FF2B5EF4-FFF2-40B4-BE49-F238E27FC236}">
                <a16:creationId xmlns:a16="http://schemas.microsoft.com/office/drawing/2014/main" id="{EDC47076-C23F-9921-B3FD-DDDA5A3B5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352800"/>
            <a:ext cx="10295121" cy="6858000"/>
          </a:xfrm>
          <a:prstGeom prst="rect">
            <a:avLst/>
          </a:prstGeom>
        </p:spPr>
      </p:pic>
      <p:pic>
        <p:nvPicPr>
          <p:cNvPr id="7" name="Picture 6" descr="One glowing light up arrow among other down arrows on green pastel color background">
            <a:extLst>
              <a:ext uri="{FF2B5EF4-FFF2-40B4-BE49-F238E27FC236}">
                <a16:creationId xmlns:a16="http://schemas.microsoft.com/office/drawing/2014/main" id="{3C90A171-8446-901A-4E1E-73286E0CA4F3}"/>
              </a:ext>
            </a:extLst>
          </p:cNvPr>
          <p:cNvPicPr>
            <a:picLocks noChangeAspect="1"/>
          </p:cNvPicPr>
          <p:nvPr/>
        </p:nvPicPr>
        <p:blipFill rotWithShape="1">
          <a:blip r:embed="rId5">
            <a:extLst>
              <a:ext uri="{28A0092B-C50C-407E-A947-70E740481C1C}">
                <a14:useLocalDpi xmlns:a14="http://schemas.microsoft.com/office/drawing/2010/main" val="0"/>
              </a:ext>
            </a:extLst>
          </a:blip>
          <a:srcRect l="58264" t="42714" r="21498" b="8079"/>
          <a:stretch/>
        </p:blipFill>
        <p:spPr>
          <a:xfrm rot="10800000">
            <a:off x="9296400" y="2590801"/>
            <a:ext cx="1295402" cy="2362199"/>
          </a:xfrm>
          <a:prstGeom prst="rect">
            <a:avLst/>
          </a:prstGeom>
        </p:spPr>
      </p:pic>
      <p:sp>
        <p:nvSpPr>
          <p:cNvPr id="8" name="TextBox 7">
            <a:extLst>
              <a:ext uri="{FF2B5EF4-FFF2-40B4-BE49-F238E27FC236}">
                <a16:creationId xmlns:a16="http://schemas.microsoft.com/office/drawing/2014/main" id="{0080D0D9-38AA-0F58-CEC2-1AE2A26C5E71}"/>
              </a:ext>
            </a:extLst>
          </p:cNvPr>
          <p:cNvSpPr txBox="1"/>
          <p:nvPr/>
        </p:nvSpPr>
        <p:spPr>
          <a:xfrm>
            <a:off x="381000" y="1034534"/>
            <a:ext cx="10591800" cy="707886"/>
          </a:xfrm>
          <a:prstGeom prst="rect">
            <a:avLst/>
          </a:prstGeom>
          <a:noFill/>
        </p:spPr>
        <p:txBody>
          <a:bodyPr wrap="square" rtlCol="0">
            <a:spAutoFit/>
          </a:bodyPr>
          <a:lstStyle/>
          <a:p>
            <a:r>
              <a:rPr lang="en-US" sz="4000" dirty="0">
                <a:solidFill>
                  <a:srgbClr val="FF0000"/>
                </a:solidFill>
              </a:rPr>
              <a:t>Chronic Alcohol use makes this more complicated</a:t>
            </a:r>
          </a:p>
        </p:txBody>
      </p:sp>
    </p:spTree>
    <p:extLst>
      <p:ext uri="{BB962C8B-B14F-4D97-AF65-F5344CB8AC3E}">
        <p14:creationId xmlns:p14="http://schemas.microsoft.com/office/powerpoint/2010/main" val="322548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37C6559-D5F5-2234-62DE-901EE5E8F1DF}"/>
              </a:ext>
            </a:extLst>
          </p:cNvPr>
          <p:cNvSpPr>
            <a:spLocks noGrp="1"/>
          </p:cNvSpPr>
          <p:nvPr>
            <p:ph type="title"/>
          </p:nvPr>
        </p:nvSpPr>
        <p:spPr>
          <a:xfrm>
            <a:off x="970908" y="1220919"/>
            <a:ext cx="5425781" cy="2387600"/>
          </a:xfrm>
        </p:spPr>
        <p:txBody>
          <a:bodyPr vert="horz" lIns="91440" tIns="45720" rIns="91440" bIns="45720" rtlCol="0" anchor="b">
            <a:normAutofit/>
          </a:bodyPr>
          <a:lstStyle/>
          <a:p>
            <a:pPr>
              <a:lnSpc>
                <a:spcPct val="90000"/>
              </a:lnSpc>
            </a:pPr>
            <a:r>
              <a:rPr lang="en-US" sz="6000" kern="1200">
                <a:solidFill>
                  <a:schemeClr val="tx1"/>
                </a:solidFill>
                <a:latin typeface="+mj-lt"/>
                <a:ea typeface="+mj-ea"/>
                <a:cs typeface="+mj-cs"/>
              </a:rPr>
              <a:t>Paramedic diversion </a:t>
            </a:r>
          </a:p>
        </p:txBody>
      </p:sp>
      <p:sp>
        <p:nvSpPr>
          <p:cNvPr id="5" name="Text Placeholder 4">
            <a:extLst>
              <a:ext uri="{FF2B5EF4-FFF2-40B4-BE49-F238E27FC236}">
                <a16:creationId xmlns:a16="http://schemas.microsoft.com/office/drawing/2014/main" id="{6B6D1EA0-113E-8C81-FB6D-1682D705C876}"/>
              </a:ext>
            </a:extLst>
          </p:cNvPr>
          <p:cNvSpPr>
            <a:spLocks noGrp="1"/>
          </p:cNvSpPr>
          <p:nvPr>
            <p:ph type="body" idx="1"/>
          </p:nvPr>
        </p:nvSpPr>
        <p:spPr>
          <a:xfrm>
            <a:off x="970908" y="3700594"/>
            <a:ext cx="5425781" cy="1655762"/>
          </a:xfrm>
        </p:spPr>
        <p:txBody>
          <a:bodyPr vert="horz" lIns="91440" tIns="45720" rIns="91440" bIns="45720" rtlCol="0">
            <a:normAutofit/>
          </a:bodyPr>
          <a:lstStyle/>
          <a:p>
            <a:pPr>
              <a:lnSpc>
                <a:spcPct val="90000"/>
              </a:lnSpc>
              <a:spcBef>
                <a:spcPts val="1000"/>
              </a:spcBef>
            </a:pPr>
            <a:endParaRPr lang="en-US" sz="2400" kern="1200">
              <a:solidFill>
                <a:schemeClr val="tx1"/>
              </a:solidFill>
              <a:latin typeface="+mn-lt"/>
              <a:ea typeface="+mn-ea"/>
              <a:cs typeface="+mn-cs"/>
            </a:endParaRPr>
          </a:p>
        </p:txBody>
      </p:sp>
      <p:sp>
        <p:nvSpPr>
          <p:cNvPr id="12" name="Freeform: Shape 11">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lock Arc 15">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Arc 23">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972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7BC45-100E-D32D-5E46-A21957229FC5}"/>
              </a:ext>
            </a:extLst>
          </p:cNvPr>
          <p:cNvSpPr>
            <a:spLocks noGrp="1"/>
          </p:cNvSpPr>
          <p:nvPr>
            <p:ph type="title"/>
          </p:nvPr>
        </p:nvSpPr>
        <p:spPr>
          <a:xfrm>
            <a:off x="686834" y="1153572"/>
            <a:ext cx="3200400" cy="4461163"/>
          </a:xfrm>
        </p:spPr>
        <p:txBody>
          <a:bodyPr>
            <a:normAutofit/>
          </a:bodyPr>
          <a:lstStyle/>
          <a:p>
            <a:r>
              <a:rPr lang="en-US">
                <a:solidFill>
                  <a:srgbClr val="FFFFFF"/>
                </a:solidFill>
              </a:rPr>
              <a:t>Objectives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9DDB79-7A61-6AC4-902B-C106FA2EC845}"/>
              </a:ext>
            </a:extLst>
          </p:cNvPr>
          <p:cNvSpPr>
            <a:spLocks noGrp="1"/>
          </p:cNvSpPr>
          <p:nvPr>
            <p:ph idx="1"/>
          </p:nvPr>
        </p:nvSpPr>
        <p:spPr>
          <a:xfrm>
            <a:off x="4447308" y="591344"/>
            <a:ext cx="6906491" cy="5585619"/>
          </a:xfrm>
        </p:spPr>
        <p:txBody>
          <a:bodyPr anchor="ctr">
            <a:normAutofit/>
          </a:bodyPr>
          <a:lstStyle/>
          <a:p>
            <a:r>
              <a:rPr lang="en-US" dirty="0"/>
              <a:t>Discuss the presentation and complications of acute alcohol intoxication</a:t>
            </a:r>
          </a:p>
          <a:p>
            <a:r>
              <a:rPr lang="en-US" dirty="0"/>
              <a:t>Review alcohol withdrawal syndrome and management</a:t>
            </a:r>
          </a:p>
          <a:p>
            <a:r>
              <a:rPr lang="en-US" dirty="0"/>
              <a:t>Identify opioid withdrawal </a:t>
            </a:r>
          </a:p>
          <a:p>
            <a:r>
              <a:rPr lang="en-US" dirty="0"/>
              <a:t>Become familiar with the medications that exist for opioid dependence </a:t>
            </a:r>
          </a:p>
        </p:txBody>
      </p:sp>
    </p:spTree>
    <p:extLst>
      <p:ext uri="{BB962C8B-B14F-4D97-AF65-F5344CB8AC3E}">
        <p14:creationId xmlns:p14="http://schemas.microsoft.com/office/powerpoint/2010/main" val="3843389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7F88CC-BD25-FAC1-CC28-0B6093B31DCE}"/>
              </a:ext>
            </a:extLst>
          </p:cNvPr>
          <p:cNvSpPr>
            <a:spLocks noGrp="1"/>
          </p:cNvSpPr>
          <p:nvPr>
            <p:ph type="title"/>
          </p:nvPr>
        </p:nvSpPr>
        <p:spPr>
          <a:xfrm>
            <a:off x="228600" y="1153571"/>
            <a:ext cx="3200400" cy="4461163"/>
          </a:xfrm>
        </p:spPr>
        <p:txBody>
          <a:bodyPr>
            <a:normAutofit/>
          </a:bodyPr>
          <a:lstStyle/>
          <a:p>
            <a:pPr>
              <a:lnSpc>
                <a:spcPct val="90000"/>
              </a:lnSpc>
            </a:pPr>
            <a:r>
              <a:rPr lang="en-US" dirty="0">
                <a:solidFill>
                  <a:srgbClr val="FFFFFF"/>
                </a:solidFill>
              </a:rPr>
              <a:t>Your patient goes from minimally responsive to not responsive at all </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1F05EB1B-A93A-4EF1-D744-F7B316DA7A67}"/>
              </a:ext>
            </a:extLst>
          </p:cNvPr>
          <p:cNvSpPr>
            <a:spLocks noGrp="1"/>
          </p:cNvSpPr>
          <p:nvPr>
            <p:ph idx="1"/>
          </p:nvPr>
        </p:nvSpPr>
        <p:spPr>
          <a:xfrm>
            <a:off x="4447308" y="591344"/>
            <a:ext cx="6906491" cy="5585619"/>
          </a:xfrm>
        </p:spPr>
        <p:txBody>
          <a:bodyPr anchor="ctr">
            <a:normAutofit/>
          </a:bodyPr>
          <a:lstStyle/>
          <a:p>
            <a:r>
              <a:rPr lang="en-US" dirty="0"/>
              <a:t>While you start bagging the patient and your partner checks for a pulse. What do you think is going on? </a:t>
            </a:r>
          </a:p>
          <a:p>
            <a:pPr lvl="1"/>
            <a:r>
              <a:rPr lang="en-US" dirty="0"/>
              <a:t>Airway?</a:t>
            </a:r>
          </a:p>
          <a:p>
            <a:pPr lvl="1"/>
            <a:r>
              <a:rPr lang="en-US" dirty="0"/>
              <a:t>Glucose?</a:t>
            </a:r>
          </a:p>
          <a:p>
            <a:pPr lvl="1"/>
            <a:r>
              <a:rPr lang="en-US" dirty="0"/>
              <a:t>Trauma?</a:t>
            </a:r>
          </a:p>
          <a:p>
            <a:pPr lvl="1"/>
            <a:r>
              <a:rPr lang="en-US" dirty="0"/>
              <a:t>EKG?  </a:t>
            </a:r>
          </a:p>
          <a:p>
            <a:pPr lvl="1"/>
            <a:endParaRPr lang="en-US" dirty="0"/>
          </a:p>
          <a:p>
            <a:pPr lvl="1"/>
            <a:endParaRPr lang="en-US" dirty="0"/>
          </a:p>
        </p:txBody>
      </p:sp>
    </p:spTree>
    <p:extLst>
      <p:ext uri="{BB962C8B-B14F-4D97-AF65-F5344CB8AC3E}">
        <p14:creationId xmlns:p14="http://schemas.microsoft.com/office/powerpoint/2010/main" val="3282221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68" y="4843169"/>
            <a:ext cx="12196668" cy="2016059"/>
            <a:chOff x="-4668" y="4843169"/>
            <a:chExt cx="12196668" cy="2016059"/>
          </a:xfrm>
        </p:grpSpPr>
        <p:sp>
          <p:nvSpPr>
            <p:cNvPr id="1032" name="Rectangle 1031">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32B993AD-46FE-1D78-6313-B809EFC0610C}"/>
              </a:ext>
            </a:extLst>
          </p:cNvPr>
          <p:cNvSpPr>
            <a:spLocks noGrp="1"/>
          </p:cNvSpPr>
          <p:nvPr>
            <p:ph type="title"/>
          </p:nvPr>
        </p:nvSpPr>
        <p:spPr>
          <a:xfrm>
            <a:off x="1611630" y="5167418"/>
            <a:ext cx="8949690" cy="702264"/>
          </a:xfrm>
        </p:spPr>
        <p:txBody>
          <a:bodyPr vert="horz" lIns="91440" tIns="45720" rIns="91440" bIns="45720" rtlCol="0" anchor="b">
            <a:normAutofit/>
          </a:bodyPr>
          <a:lstStyle/>
          <a:p>
            <a:pPr algn="ctr">
              <a:lnSpc>
                <a:spcPct val="90000"/>
              </a:lnSpc>
            </a:pPr>
            <a:r>
              <a:rPr lang="en-US" sz="3600" kern="1200" dirty="0">
                <a:solidFill>
                  <a:srgbClr val="FFFFFF"/>
                </a:solidFill>
                <a:latin typeface="+mj-lt"/>
                <a:ea typeface="+mj-ea"/>
                <a:cs typeface="+mj-cs"/>
              </a:rPr>
              <a:t>what happened here?</a:t>
            </a:r>
          </a:p>
        </p:txBody>
      </p:sp>
      <p:sp>
        <p:nvSpPr>
          <p:cNvPr id="3" name="Text Placeholder 2">
            <a:extLst>
              <a:ext uri="{FF2B5EF4-FFF2-40B4-BE49-F238E27FC236}">
                <a16:creationId xmlns:a16="http://schemas.microsoft.com/office/drawing/2014/main" id="{8F1C5A83-8610-8C36-5A87-CB039ACFBAF9}"/>
              </a:ext>
            </a:extLst>
          </p:cNvPr>
          <p:cNvSpPr>
            <a:spLocks noGrp="1"/>
          </p:cNvSpPr>
          <p:nvPr>
            <p:ph type="body" idx="1"/>
          </p:nvPr>
        </p:nvSpPr>
        <p:spPr>
          <a:xfrm>
            <a:off x="1603861" y="5891829"/>
            <a:ext cx="8949690" cy="504645"/>
          </a:xfrm>
        </p:spPr>
        <p:txBody>
          <a:bodyPr vert="horz" lIns="91440" tIns="45720" rIns="91440" bIns="45720" rtlCol="0" anchor="t">
            <a:normAutofit/>
          </a:bodyPr>
          <a:lstStyle/>
          <a:p>
            <a:pPr algn="ctr">
              <a:lnSpc>
                <a:spcPct val="90000"/>
              </a:lnSpc>
              <a:spcBef>
                <a:spcPts val="1000"/>
              </a:spcBef>
            </a:pPr>
            <a:endParaRPr lang="en-US" sz="1800" kern="1200">
              <a:solidFill>
                <a:srgbClr val="FFFFFF"/>
              </a:solidFill>
              <a:latin typeface="+mn-lt"/>
              <a:ea typeface="+mn-ea"/>
              <a:cs typeface="+mn-cs"/>
            </a:endParaRPr>
          </a:p>
        </p:txBody>
      </p:sp>
      <p:pic>
        <p:nvPicPr>
          <p:cNvPr id="1026" name="Picture 2" descr="ECG severe hypokalemia serum potassium 2.0 TDP">
            <a:extLst>
              <a:ext uri="{FF2B5EF4-FFF2-40B4-BE49-F238E27FC236}">
                <a16:creationId xmlns:a16="http://schemas.microsoft.com/office/drawing/2014/main" id="{1F8CF99F-0791-8C8F-5E2D-C75AC9ED70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294149"/>
            <a:ext cx="7014696" cy="436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293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0961D77B-EFC0-444B-87E8-4C48EB6BEA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60" name="Oval 2059">
              <a:extLst>
                <a:ext uri="{FF2B5EF4-FFF2-40B4-BE49-F238E27FC236}">
                  <a16:creationId xmlns:a16="http://schemas.microsoft.com/office/drawing/2014/main" id="{4346D97B-F445-47F3-BA3B-4674EA928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Oval 2060">
              <a:extLst>
                <a:ext uri="{FF2B5EF4-FFF2-40B4-BE49-F238E27FC236}">
                  <a16:creationId xmlns:a16="http://schemas.microsoft.com/office/drawing/2014/main" id="{62EC0B06-9FB5-4E2A-8F85-3F5C3C470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Oval 2061">
              <a:extLst>
                <a:ext uri="{FF2B5EF4-FFF2-40B4-BE49-F238E27FC236}">
                  <a16:creationId xmlns:a16="http://schemas.microsoft.com/office/drawing/2014/main" id="{6CB018DE-77EA-4771-BBB3-3E8678CB0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Oval 2062">
              <a:extLst>
                <a:ext uri="{FF2B5EF4-FFF2-40B4-BE49-F238E27FC236}">
                  <a16:creationId xmlns:a16="http://schemas.microsoft.com/office/drawing/2014/main" id="{8F74779D-38D4-4594-82D5-4DD618BE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4" name="Oval 2063">
              <a:extLst>
                <a:ext uri="{FF2B5EF4-FFF2-40B4-BE49-F238E27FC236}">
                  <a16:creationId xmlns:a16="http://schemas.microsoft.com/office/drawing/2014/main" id="{8C2FA1FD-3E25-4C6B-81AF-B74DDCDA7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Oval 2064">
              <a:extLst>
                <a:ext uri="{FF2B5EF4-FFF2-40B4-BE49-F238E27FC236}">
                  <a16:creationId xmlns:a16="http://schemas.microsoft.com/office/drawing/2014/main" id="{074878CC-F698-4AC1-BC95-5326B0A31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8CFE6145-E25C-0235-0814-4BD5EFE8CE99}"/>
              </a:ext>
            </a:extLst>
          </p:cNvPr>
          <p:cNvPicPr>
            <a:picLocks noChangeAspect="1"/>
          </p:cNvPicPr>
          <p:nvPr/>
        </p:nvPicPr>
        <p:blipFill rotWithShape="1">
          <a:blip r:embed="rId2"/>
          <a:srcRect l="13603" r="11866"/>
          <a:stretch/>
        </p:blipFill>
        <p:spPr>
          <a:xfrm>
            <a:off x="603504" y="417317"/>
            <a:ext cx="3549663" cy="3157838"/>
          </a:xfrm>
          <a:prstGeom prst="rect">
            <a:avLst/>
          </a:prstGeom>
        </p:spPr>
      </p:pic>
      <p:grpSp>
        <p:nvGrpSpPr>
          <p:cNvPr id="2067" name="Group 2066">
            <a:extLst>
              <a:ext uri="{FF2B5EF4-FFF2-40B4-BE49-F238E27FC236}">
                <a16:creationId xmlns:a16="http://schemas.microsoft.com/office/drawing/2014/main" id="{B7B4DECA-15C8-4678-96F8-1CA5C3D502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0585" y="561296"/>
            <a:ext cx="304800" cy="429768"/>
            <a:chOff x="215328" y="-46937"/>
            <a:chExt cx="304800" cy="2773841"/>
          </a:xfrm>
        </p:grpSpPr>
        <p:cxnSp>
          <p:nvCxnSpPr>
            <p:cNvPr id="2068" name="Straight Connector 2067">
              <a:extLst>
                <a:ext uri="{FF2B5EF4-FFF2-40B4-BE49-F238E27FC236}">
                  <a16:creationId xmlns:a16="http://schemas.microsoft.com/office/drawing/2014/main" id="{F0D83F5C-F1F1-4882-9C32-26A6B186A8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AED0986A-A3B6-4FFD-9EBD-A5CCBF8CE3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AABA8203-A31E-45DE-97A5-E5B0064130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5202206D-4121-46D6-9F2F-4F24D21444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050" name="Picture 2" descr="Dual Defibrillation: The Achilles' Heel of Refractory V-Fib? EMRA">
            <a:extLst>
              <a:ext uri="{FF2B5EF4-FFF2-40B4-BE49-F238E27FC236}">
                <a16:creationId xmlns:a16="http://schemas.microsoft.com/office/drawing/2014/main" id="{91AE1EB2-6705-719F-7187-BF7A336E83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11" r="15952" b="2"/>
          <a:stretch/>
        </p:blipFill>
        <p:spPr bwMode="auto">
          <a:xfrm>
            <a:off x="4280448" y="417317"/>
            <a:ext cx="3549663" cy="3162873"/>
          </a:xfrm>
          <a:prstGeom prst="rect">
            <a:avLst/>
          </a:prstGeom>
          <a:noFill/>
          <a:extLst>
            <a:ext uri="{909E8E84-426E-40DD-AFC4-6F175D3DCCD1}">
              <a14:hiddenFill xmlns:a14="http://schemas.microsoft.com/office/drawing/2010/main">
                <a:solidFill>
                  <a:srgbClr val="FFFFFF"/>
                </a:solidFill>
              </a14:hiddenFill>
            </a:ext>
          </a:extLst>
        </p:spPr>
      </p:pic>
      <p:sp>
        <p:nvSpPr>
          <p:cNvPr id="2073" name="Rectangle 2072">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20F556-369B-6257-42C1-00237CF8435D}"/>
              </a:ext>
            </a:extLst>
          </p:cNvPr>
          <p:cNvPicPr>
            <a:picLocks noChangeAspect="1"/>
          </p:cNvPicPr>
          <p:nvPr/>
        </p:nvPicPr>
        <p:blipFill rotWithShape="1">
          <a:blip r:embed="rId4"/>
          <a:srcRect t="4803" r="-2" b="6092"/>
          <a:stretch/>
        </p:blipFill>
        <p:spPr>
          <a:xfrm>
            <a:off x="7949294" y="417317"/>
            <a:ext cx="3549663" cy="3162873"/>
          </a:xfrm>
          <a:prstGeom prst="rect">
            <a:avLst/>
          </a:prstGeom>
        </p:spPr>
      </p:pic>
      <p:grpSp>
        <p:nvGrpSpPr>
          <p:cNvPr id="2075" name="Group 2074">
            <a:extLst>
              <a:ext uri="{FF2B5EF4-FFF2-40B4-BE49-F238E27FC236}">
                <a16:creationId xmlns:a16="http://schemas.microsoft.com/office/drawing/2014/main" id="{B1A0CF5C-68C2-4432-BC2D-5A124C7B6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77278" y="4945279"/>
            <a:ext cx="1285875" cy="549007"/>
            <a:chOff x="7029447" y="3514725"/>
            <a:chExt cx="1285875" cy="549007"/>
          </a:xfrm>
        </p:grpSpPr>
        <p:cxnSp>
          <p:nvCxnSpPr>
            <p:cNvPr id="2076" name="Straight Connector 2075">
              <a:extLst>
                <a:ext uri="{FF2B5EF4-FFF2-40B4-BE49-F238E27FC236}">
                  <a16:creationId xmlns:a16="http://schemas.microsoft.com/office/drawing/2014/main" id="{73E76A51-C6FF-4566-9670-D405D4DA7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C069446D-7888-44DB-87EF-972BCEA0AB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78" name="Straight Connector 2077">
              <a:extLst>
                <a:ext uri="{FF2B5EF4-FFF2-40B4-BE49-F238E27FC236}">
                  <a16:creationId xmlns:a16="http://schemas.microsoft.com/office/drawing/2014/main" id="{2450BCE5-EB53-44C2-B9B9-771BAD516C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8B2D4461-C687-4A45-933F-C4CCB4E24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081" name="Rectangle 2080">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3" name="Group 2082">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084" name="Straight Connector 2083">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85" name="Straight Connector 2084">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86" name="Straight Connector 2085">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8F8A6C6-E3CC-EC15-F7C4-90DBF788F324}"/>
              </a:ext>
            </a:extLst>
          </p:cNvPr>
          <p:cNvSpPr>
            <a:spLocks noGrp="1"/>
          </p:cNvSpPr>
          <p:nvPr>
            <p:ph type="title"/>
          </p:nvPr>
        </p:nvSpPr>
        <p:spPr>
          <a:xfrm>
            <a:off x="630936" y="3776871"/>
            <a:ext cx="5552791" cy="2303492"/>
          </a:xfrm>
          <a:noFill/>
        </p:spPr>
        <p:txBody>
          <a:bodyPr vert="horz" lIns="91440" tIns="45720" rIns="91440" bIns="45720" rtlCol="0" anchor="t">
            <a:normAutofit/>
          </a:bodyPr>
          <a:lstStyle/>
          <a:p>
            <a:pPr>
              <a:lnSpc>
                <a:spcPct val="90000"/>
              </a:lnSpc>
            </a:pPr>
            <a:r>
              <a:rPr lang="en-US" sz="4800" kern="1200">
                <a:solidFill>
                  <a:schemeClr val="bg1"/>
                </a:solidFill>
                <a:latin typeface="+mj-lt"/>
                <a:ea typeface="+mj-ea"/>
                <a:cs typeface="+mj-cs"/>
              </a:rPr>
              <a:t>Treatment?</a:t>
            </a:r>
          </a:p>
        </p:txBody>
      </p:sp>
      <p:sp>
        <p:nvSpPr>
          <p:cNvPr id="3" name="Text Placeholder 2">
            <a:extLst>
              <a:ext uri="{FF2B5EF4-FFF2-40B4-BE49-F238E27FC236}">
                <a16:creationId xmlns:a16="http://schemas.microsoft.com/office/drawing/2014/main" id="{CFAB04BB-07CE-8C1E-DE1D-3E1E9EC8EBF7}"/>
              </a:ext>
            </a:extLst>
          </p:cNvPr>
          <p:cNvSpPr>
            <a:spLocks noGrp="1"/>
          </p:cNvSpPr>
          <p:nvPr>
            <p:ph type="body" idx="1"/>
          </p:nvPr>
        </p:nvSpPr>
        <p:spPr>
          <a:xfrm>
            <a:off x="6481334" y="3776870"/>
            <a:ext cx="4918572" cy="2303492"/>
          </a:xfrm>
          <a:noFill/>
        </p:spPr>
        <p:txBody>
          <a:bodyPr vert="horz" lIns="91440" tIns="45720" rIns="91440" bIns="45720" rtlCol="0" anchor="t">
            <a:normAutofit/>
          </a:bodyPr>
          <a:lstStyle/>
          <a:p>
            <a:pPr>
              <a:lnSpc>
                <a:spcPct val="90000"/>
              </a:lnSpc>
              <a:spcBef>
                <a:spcPts val="1000"/>
              </a:spcBef>
            </a:pPr>
            <a:endParaRPr lang="en-US" sz="2400" kern="1200">
              <a:solidFill>
                <a:schemeClr val="bg1"/>
              </a:solidFill>
              <a:latin typeface="+mn-lt"/>
              <a:ea typeface="+mn-ea"/>
              <a:cs typeface="+mn-cs"/>
            </a:endParaRPr>
          </a:p>
        </p:txBody>
      </p:sp>
    </p:spTree>
    <p:extLst>
      <p:ext uri="{BB962C8B-B14F-4D97-AF65-F5344CB8AC3E}">
        <p14:creationId xmlns:p14="http://schemas.microsoft.com/office/powerpoint/2010/main" val="3141357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7E2A-9CDD-73E0-5642-638A89F3645A}"/>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5E5150AB-0A5B-E49A-5C4E-0E768209420B}"/>
              </a:ext>
            </a:extLst>
          </p:cNvPr>
          <p:cNvSpPr>
            <a:spLocks noGrp="1"/>
          </p:cNvSpPr>
          <p:nvPr>
            <p:ph idx="1"/>
          </p:nvPr>
        </p:nvSpPr>
        <p:spPr/>
        <p:txBody>
          <a:bodyPr/>
          <a:lstStyle/>
          <a:p>
            <a:r>
              <a:rPr lang="en-US" dirty="0"/>
              <a:t>Dispatched to 67 </a:t>
            </a:r>
            <a:r>
              <a:rPr lang="en-US" dirty="0" err="1"/>
              <a:t>yo</a:t>
            </a:r>
            <a:r>
              <a:rPr lang="en-US" dirty="0"/>
              <a:t> female at home on for sick call on Memorial Day weekend. </a:t>
            </a:r>
          </a:p>
          <a:p>
            <a:r>
              <a:rPr lang="en-US" dirty="0"/>
              <a:t>Family member meets you at the door.  They are in from out of town and got in yesterday to stay with grandma.  </a:t>
            </a:r>
          </a:p>
          <a:p>
            <a:r>
              <a:rPr lang="en-US" dirty="0"/>
              <a:t>They are worried, she seems really weak, and shaky and they thought she had a seizure but aren’t sure.  </a:t>
            </a:r>
          </a:p>
          <a:p>
            <a:r>
              <a:rPr lang="en-US" dirty="0"/>
              <a:t>Patient is laying on the couch and looks up as you approach.</a:t>
            </a:r>
          </a:p>
        </p:txBody>
      </p:sp>
    </p:spTree>
    <p:extLst>
      <p:ext uri="{BB962C8B-B14F-4D97-AF65-F5344CB8AC3E}">
        <p14:creationId xmlns:p14="http://schemas.microsoft.com/office/powerpoint/2010/main" val="743091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BD2F8F-C948-68C6-F6B5-ADA47C51C2B4}"/>
              </a:ext>
            </a:extLst>
          </p:cNvPr>
          <p:cNvPicPr>
            <a:picLocks noChangeAspect="1"/>
          </p:cNvPicPr>
          <p:nvPr/>
        </p:nvPicPr>
        <p:blipFill rotWithShape="1">
          <a:blip r:embed="rId3">
            <a:duotone>
              <a:schemeClr val="bg2">
                <a:shade val="45000"/>
                <a:satMod val="135000"/>
              </a:schemeClr>
              <a:prstClr val="white"/>
            </a:duotone>
          </a:blip>
          <a:srcRect t="15188" b="54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F672A8-FDF9-FA47-6890-5EEA53BA9F5B}"/>
              </a:ext>
            </a:extLst>
          </p:cNvPr>
          <p:cNvSpPr>
            <a:spLocks noGrp="1"/>
          </p:cNvSpPr>
          <p:nvPr>
            <p:ph type="title"/>
          </p:nvPr>
        </p:nvSpPr>
        <p:spPr>
          <a:xfrm>
            <a:off x="838200" y="365125"/>
            <a:ext cx="10515600" cy="1325563"/>
          </a:xfrm>
        </p:spPr>
        <p:txBody>
          <a:bodyPr>
            <a:normAutofit/>
          </a:bodyPr>
          <a:lstStyle/>
          <a:p>
            <a:r>
              <a:rPr lang="en-US" dirty="0"/>
              <a:t>More info</a:t>
            </a:r>
          </a:p>
        </p:txBody>
      </p:sp>
      <p:graphicFrame>
        <p:nvGraphicFramePr>
          <p:cNvPr id="5" name="Content Placeholder 2">
            <a:extLst>
              <a:ext uri="{FF2B5EF4-FFF2-40B4-BE49-F238E27FC236}">
                <a16:creationId xmlns:a16="http://schemas.microsoft.com/office/drawing/2014/main" id="{46F33ADA-E69E-CB6C-B3C8-4CD6AD185FD5}"/>
              </a:ext>
            </a:extLst>
          </p:cNvPr>
          <p:cNvGraphicFramePr>
            <a:graphicFrameLocks noGrp="1"/>
          </p:cNvGraphicFramePr>
          <p:nvPr>
            <p:ph idx="1"/>
            <p:extLst>
              <p:ext uri="{D42A27DB-BD31-4B8C-83A1-F6EECF244321}">
                <p14:modId xmlns:p14="http://schemas.microsoft.com/office/powerpoint/2010/main" val="12023730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05349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70852-2F77-C1EB-459C-41B86A7A242E}"/>
              </a:ext>
            </a:extLst>
          </p:cNvPr>
          <p:cNvPicPr>
            <a:picLocks noChangeAspect="1"/>
          </p:cNvPicPr>
          <p:nvPr/>
        </p:nvPicPr>
        <p:blipFill rotWithShape="1">
          <a:blip r:embed="rId2"/>
          <a:srcRect t="23083" b="20667"/>
          <a:stretch/>
        </p:blipFill>
        <p:spPr>
          <a:xfrm>
            <a:off x="3" y="10"/>
            <a:ext cx="12191997" cy="6857988"/>
          </a:xfrm>
          <a:prstGeom prst="rect">
            <a:avLst/>
          </a:prstGeom>
        </p:spPr>
      </p:pic>
      <p:sp>
        <p:nvSpPr>
          <p:cNvPr id="10" name="Rectangle 9">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7B0C369-2E2C-555F-7E22-78A7FE36CED8}"/>
              </a:ext>
            </a:extLst>
          </p:cNvPr>
          <p:cNvSpPr>
            <a:spLocks noGrp="1"/>
          </p:cNvSpPr>
          <p:nvPr>
            <p:ph type="title"/>
          </p:nvPr>
        </p:nvSpPr>
        <p:spPr>
          <a:xfrm>
            <a:off x="7731468" y="2138209"/>
            <a:ext cx="3712820" cy="2839273"/>
          </a:xfrm>
        </p:spPr>
        <p:txBody>
          <a:bodyPr vert="horz" lIns="91440" tIns="45720" rIns="91440" bIns="45720" rtlCol="0" anchor="b">
            <a:normAutofit/>
          </a:bodyPr>
          <a:lstStyle/>
          <a:p>
            <a:pPr>
              <a:lnSpc>
                <a:spcPct val="90000"/>
              </a:lnSpc>
            </a:pPr>
            <a:r>
              <a:rPr lang="en-US" sz="3600" dirty="0">
                <a:solidFill>
                  <a:srgbClr val="FFFFFF"/>
                </a:solidFill>
              </a:rPr>
              <a:t>Alcohol Withdrawal </a:t>
            </a:r>
          </a:p>
        </p:txBody>
      </p:sp>
      <p:sp>
        <p:nvSpPr>
          <p:cNvPr id="4" name="Text Placeholder 3">
            <a:extLst>
              <a:ext uri="{FF2B5EF4-FFF2-40B4-BE49-F238E27FC236}">
                <a16:creationId xmlns:a16="http://schemas.microsoft.com/office/drawing/2014/main" id="{6AF51EA1-2108-02C5-F8DA-BA79AACF4B2D}"/>
              </a:ext>
            </a:extLst>
          </p:cNvPr>
          <p:cNvSpPr>
            <a:spLocks noGrp="1"/>
          </p:cNvSpPr>
          <p:nvPr>
            <p:ph type="body" idx="1"/>
          </p:nvPr>
        </p:nvSpPr>
        <p:spPr>
          <a:xfrm>
            <a:off x="7731468" y="5149388"/>
            <a:ext cx="3712820" cy="1197216"/>
          </a:xfrm>
        </p:spPr>
        <p:txBody>
          <a:bodyPr vert="horz" lIns="91440" tIns="45720" rIns="91440" bIns="45720" rtlCol="0">
            <a:normAutofit/>
          </a:bodyPr>
          <a:lstStyle/>
          <a:p>
            <a:pPr>
              <a:lnSpc>
                <a:spcPct val="90000"/>
              </a:lnSpc>
              <a:spcBef>
                <a:spcPts val="1000"/>
              </a:spcBef>
            </a:pPr>
            <a:endParaRPr lang="en-US" dirty="0">
              <a:solidFill>
                <a:srgbClr val="FFFFFF"/>
              </a:solidFill>
            </a:endParaRPr>
          </a:p>
        </p:txBody>
      </p:sp>
    </p:spTree>
    <p:extLst>
      <p:ext uri="{BB962C8B-B14F-4D97-AF65-F5344CB8AC3E}">
        <p14:creationId xmlns:p14="http://schemas.microsoft.com/office/powerpoint/2010/main" val="2581423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6DA3B-9E17-6FAD-D5D7-9F4AA851F495}"/>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7C5B22BA-A16F-BBA4-6D5F-A81370D32F15}"/>
              </a:ext>
            </a:extLst>
          </p:cNvPr>
          <p:cNvSpPr>
            <a:spLocks noGrp="1"/>
          </p:cNvSpPr>
          <p:nvPr>
            <p:ph type="body" idx="1"/>
          </p:nvPr>
        </p:nvSpPr>
        <p:spPr/>
        <p:txBody>
          <a:bodyPr/>
          <a:lstStyle/>
          <a:p>
            <a:endParaRPr lang="en-US"/>
          </a:p>
        </p:txBody>
      </p:sp>
      <p:pic>
        <p:nvPicPr>
          <p:cNvPr id="12" name="Picture 11" descr="One glowing light up arrow among other down arrows on green pastel color background">
            <a:extLst>
              <a:ext uri="{FF2B5EF4-FFF2-40B4-BE49-F238E27FC236}">
                <a16:creationId xmlns:a16="http://schemas.microsoft.com/office/drawing/2014/main" id="{F024CBB1-3C5D-4E93-90B6-4B054A9CCAB3}"/>
              </a:ext>
            </a:extLst>
          </p:cNvPr>
          <p:cNvPicPr>
            <a:picLocks noChangeAspect="1"/>
          </p:cNvPicPr>
          <p:nvPr/>
        </p:nvPicPr>
        <p:blipFill rotWithShape="1">
          <a:blip r:embed="rId2">
            <a:extLst>
              <a:ext uri="{28A0092B-C50C-407E-A947-70E740481C1C}">
                <a14:useLocalDpi xmlns:a14="http://schemas.microsoft.com/office/drawing/2010/main" val="0"/>
              </a:ext>
            </a:extLst>
          </a:blip>
          <a:srcRect l="1190" r="38096" b="-3174"/>
          <a:stretch/>
        </p:blipFill>
        <p:spPr>
          <a:xfrm>
            <a:off x="762000" y="430235"/>
            <a:ext cx="3544911" cy="5511139"/>
          </a:xfrm>
          <a:prstGeom prst="rect">
            <a:avLst/>
          </a:prstGeom>
        </p:spPr>
      </p:pic>
      <p:sp>
        <p:nvSpPr>
          <p:cNvPr id="14" name="Rectangle 13">
            <a:extLst>
              <a:ext uri="{FF2B5EF4-FFF2-40B4-BE49-F238E27FC236}">
                <a16:creationId xmlns:a16="http://schemas.microsoft.com/office/drawing/2014/main" id="{CEDB2A28-D212-B41C-7D7F-271A980104F8}"/>
              </a:ext>
            </a:extLst>
          </p:cNvPr>
          <p:cNvSpPr/>
          <p:nvPr/>
        </p:nvSpPr>
        <p:spPr>
          <a:xfrm rot="16200000">
            <a:off x="1457247" y="1675174"/>
            <a:ext cx="2112331"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Alcohol</a:t>
            </a:r>
          </a:p>
        </p:txBody>
      </p:sp>
      <p:pic>
        <p:nvPicPr>
          <p:cNvPr id="19" name="Graphic 18" descr="Smiling face outline with solid fill">
            <a:extLst>
              <a:ext uri="{FF2B5EF4-FFF2-40B4-BE49-F238E27FC236}">
                <a16:creationId xmlns:a16="http://schemas.microsoft.com/office/drawing/2014/main" id="{246C6168-CE7B-7970-89BE-0827072CFE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7255" y="5972275"/>
            <a:ext cx="914400" cy="914400"/>
          </a:xfrm>
          <a:prstGeom prst="rect">
            <a:avLst/>
          </a:prstGeom>
        </p:spPr>
      </p:pic>
      <p:pic>
        <p:nvPicPr>
          <p:cNvPr id="26" name="Picture 25" descr="Arrows pointing up">
            <a:extLst>
              <a:ext uri="{FF2B5EF4-FFF2-40B4-BE49-F238E27FC236}">
                <a16:creationId xmlns:a16="http://schemas.microsoft.com/office/drawing/2014/main" id="{CD771D86-33AA-7ED1-F47C-BE0D7A85D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1362715"/>
            <a:ext cx="3657600" cy="2743200"/>
          </a:xfrm>
          <a:prstGeom prst="rect">
            <a:avLst/>
          </a:prstGeom>
        </p:spPr>
      </p:pic>
      <p:sp>
        <p:nvSpPr>
          <p:cNvPr id="13" name="Oval 12">
            <a:extLst>
              <a:ext uri="{FF2B5EF4-FFF2-40B4-BE49-F238E27FC236}">
                <a16:creationId xmlns:a16="http://schemas.microsoft.com/office/drawing/2014/main" id="{F7D3F00B-8ED2-CCE2-205E-F76C5D9BCE3F}"/>
              </a:ext>
            </a:extLst>
          </p:cNvPr>
          <p:cNvSpPr/>
          <p:nvPr/>
        </p:nvSpPr>
        <p:spPr>
          <a:xfrm>
            <a:off x="7431741" y="3429000"/>
            <a:ext cx="2510118" cy="1187015"/>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Glutamate </a:t>
            </a:r>
          </a:p>
        </p:txBody>
      </p:sp>
      <p:sp>
        <p:nvSpPr>
          <p:cNvPr id="27" name="Oval 26">
            <a:extLst>
              <a:ext uri="{FF2B5EF4-FFF2-40B4-BE49-F238E27FC236}">
                <a16:creationId xmlns:a16="http://schemas.microsoft.com/office/drawing/2014/main" id="{F8333633-B1CA-BAC9-70AF-08F39979592A}"/>
              </a:ext>
            </a:extLst>
          </p:cNvPr>
          <p:cNvSpPr/>
          <p:nvPr/>
        </p:nvSpPr>
        <p:spPr>
          <a:xfrm>
            <a:off x="1410753" y="4868441"/>
            <a:ext cx="2510118" cy="1187015"/>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GABA </a:t>
            </a:r>
          </a:p>
        </p:txBody>
      </p:sp>
    </p:spTree>
    <p:extLst>
      <p:ext uri="{BB962C8B-B14F-4D97-AF65-F5344CB8AC3E}">
        <p14:creationId xmlns:p14="http://schemas.microsoft.com/office/powerpoint/2010/main" val="377399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Withdrawal Signs And Symptoms</a:t>
            </a:r>
          </a:p>
        </p:txBody>
      </p:sp>
      <p:sp>
        <p:nvSpPr>
          <p:cNvPr id="3" name="Content Placeholder 2"/>
          <p:cNvSpPr>
            <a:spLocks noGrp="1"/>
          </p:cNvSpPr>
          <p:nvPr>
            <p:ph idx="1"/>
          </p:nvPr>
        </p:nvSpPr>
        <p:spPr>
          <a:xfrm>
            <a:off x="1828800" y="1600200"/>
            <a:ext cx="3352800" cy="4953000"/>
          </a:xfrm>
        </p:spPr>
        <p:txBody>
          <a:bodyPr/>
          <a:lstStyle/>
          <a:p>
            <a:r>
              <a:rPr lang="en-US" dirty="0"/>
              <a:t>Hypertension</a:t>
            </a:r>
          </a:p>
          <a:p>
            <a:r>
              <a:rPr lang="en-US" dirty="0"/>
              <a:t>Tachycardia</a:t>
            </a:r>
          </a:p>
          <a:p>
            <a:r>
              <a:rPr lang="en-US" dirty="0"/>
              <a:t>Diaphoresis</a:t>
            </a:r>
          </a:p>
          <a:p>
            <a:r>
              <a:rPr lang="en-US" dirty="0"/>
              <a:t>Tremulousness</a:t>
            </a:r>
          </a:p>
          <a:p>
            <a:r>
              <a:rPr lang="en-US" dirty="0"/>
              <a:t>Anxious</a:t>
            </a:r>
          </a:p>
          <a:p>
            <a:r>
              <a:rPr lang="en-US" dirty="0"/>
              <a:t>Agitated</a:t>
            </a:r>
          </a:p>
          <a:p>
            <a:endParaRPr lang="en-US" dirty="0"/>
          </a:p>
        </p:txBody>
      </p:sp>
      <p:pic>
        <p:nvPicPr>
          <p:cNvPr id="11268" name="Picture 4" descr="Image result for example of adrenalin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1" y="2362200"/>
            <a:ext cx="5114795" cy="233362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48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Delirium Tremens</a:t>
            </a:r>
          </a:p>
        </p:txBody>
      </p:sp>
      <p:sp>
        <p:nvSpPr>
          <p:cNvPr id="3" name="Content Placeholder 2"/>
          <p:cNvSpPr>
            <a:spLocks noGrp="1"/>
          </p:cNvSpPr>
          <p:nvPr>
            <p:ph idx="1"/>
          </p:nvPr>
        </p:nvSpPr>
        <p:spPr/>
        <p:txBody>
          <a:bodyPr/>
          <a:lstStyle/>
          <a:p>
            <a:r>
              <a:rPr lang="en-US" dirty="0"/>
              <a:t>Confusion</a:t>
            </a:r>
          </a:p>
          <a:p>
            <a:r>
              <a:rPr lang="en-US" dirty="0"/>
              <a:t>Seizures</a:t>
            </a:r>
          </a:p>
          <a:p>
            <a:r>
              <a:rPr lang="en-US" dirty="0"/>
              <a:t>Hallucinations</a:t>
            </a:r>
          </a:p>
          <a:p>
            <a:r>
              <a:rPr lang="en-US" dirty="0"/>
              <a:t>Formication</a:t>
            </a:r>
          </a:p>
          <a:p>
            <a:r>
              <a:rPr lang="en-US" dirty="0"/>
              <a:t>Autonomic Hyperactivity</a:t>
            </a:r>
          </a:p>
          <a:p>
            <a:r>
              <a:rPr lang="en-US" dirty="0"/>
              <a:t>Fever</a:t>
            </a:r>
          </a:p>
        </p:txBody>
      </p:sp>
      <p:sp>
        <p:nvSpPr>
          <p:cNvPr id="4" name="TextBox 3"/>
          <p:cNvSpPr txBox="1"/>
          <p:nvPr/>
        </p:nvSpPr>
        <p:spPr>
          <a:xfrm>
            <a:off x="2365038" y="5652285"/>
            <a:ext cx="7769563" cy="923330"/>
          </a:xfrm>
          <a:prstGeom prst="rect">
            <a:avLst/>
          </a:prstGeom>
          <a:noFill/>
          <a:ln w="57150">
            <a:solidFill>
              <a:srgbClr val="FF0000"/>
            </a:solidFill>
          </a:ln>
        </p:spPr>
        <p:txBody>
          <a:bodyPr wrap="none" rtlCol="0">
            <a:spAutoFit/>
          </a:bodyPr>
          <a:lstStyle/>
          <a:p>
            <a:r>
              <a:rPr lang="en-US" sz="5400" b="1" dirty="0">
                <a:solidFill>
                  <a:srgbClr val="FF0000"/>
                </a:solidFill>
              </a:rPr>
              <a:t>30% mortality if untreated</a:t>
            </a:r>
          </a:p>
        </p:txBody>
      </p:sp>
      <p:pic>
        <p:nvPicPr>
          <p:cNvPr id="1026" name="Picture 2" descr="Image result for delirium tremens patient&quot;"/>
          <p:cNvPicPr>
            <a:picLocks noChangeAspect="1" noChangeArrowheads="1"/>
          </p:cNvPicPr>
          <p:nvPr/>
        </p:nvPicPr>
        <p:blipFill rotWithShape="1">
          <a:blip r:embed="rId2">
            <a:extLst>
              <a:ext uri="{28A0092B-C50C-407E-A947-70E740481C1C}">
                <a14:useLocalDpi xmlns:a14="http://schemas.microsoft.com/office/drawing/2010/main" val="0"/>
              </a:ext>
            </a:extLst>
          </a:blip>
          <a:srcRect l="21635" t="5989" r="22800" b="6695"/>
          <a:stretch/>
        </p:blipFill>
        <p:spPr bwMode="auto">
          <a:xfrm>
            <a:off x="7086600" y="1828800"/>
            <a:ext cx="3053437" cy="26670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92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acute alcohol withdrawal symptom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57200"/>
            <a:ext cx="8258175" cy="520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15076" y="5867401"/>
            <a:ext cx="8790420" cy="830997"/>
          </a:xfrm>
          <a:prstGeom prst="rect">
            <a:avLst/>
          </a:prstGeom>
          <a:noFill/>
          <a:ln w="57150">
            <a:solidFill>
              <a:srgbClr val="FF0000"/>
            </a:solidFill>
          </a:ln>
        </p:spPr>
        <p:txBody>
          <a:bodyPr wrap="none" rtlCol="0">
            <a:spAutoFit/>
          </a:bodyPr>
          <a:lstStyle/>
          <a:p>
            <a:r>
              <a:rPr lang="en-US" sz="4800" b="1" dirty="0">
                <a:solidFill>
                  <a:srgbClr val="FF0000"/>
                </a:solidFill>
              </a:rPr>
              <a:t>Patients Don’t Read The Textbook</a:t>
            </a:r>
          </a:p>
        </p:txBody>
      </p:sp>
    </p:spTree>
    <p:extLst>
      <p:ext uri="{BB962C8B-B14F-4D97-AF65-F5344CB8AC3E}">
        <p14:creationId xmlns:p14="http://schemas.microsoft.com/office/powerpoint/2010/main" val="2445164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3A8D-B52F-3C9A-7E09-B0294FD8529F}"/>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A8B385FB-6C0B-6362-5DD4-F1257D624FD4}"/>
              </a:ext>
            </a:extLst>
          </p:cNvPr>
          <p:cNvSpPr>
            <a:spLocks noGrp="1"/>
          </p:cNvSpPr>
          <p:nvPr>
            <p:ph idx="1"/>
          </p:nvPr>
        </p:nvSpPr>
        <p:spPr/>
        <p:txBody>
          <a:bodyPr/>
          <a:lstStyle/>
          <a:p>
            <a:r>
              <a:rPr lang="en-US" dirty="0"/>
              <a:t>You are dispatched to an unknown age patient found down outside on a lawn.  </a:t>
            </a:r>
          </a:p>
          <a:p>
            <a:r>
              <a:rPr lang="en-US" dirty="0"/>
              <a:t>Scene is safe </a:t>
            </a:r>
          </a:p>
          <a:p>
            <a:r>
              <a:rPr lang="en-US" dirty="0"/>
              <a:t>Patient is seen slumped on the lawn.  Approximately 50s male.  A friend found him when she was leaving the same party.  </a:t>
            </a:r>
          </a:p>
          <a:p>
            <a:r>
              <a:rPr lang="en-US" dirty="0"/>
              <a:t>As you approach, you hear sonorous respirations, patient grunts when you shake him</a:t>
            </a:r>
          </a:p>
        </p:txBody>
      </p:sp>
    </p:spTree>
    <p:extLst>
      <p:ext uri="{BB962C8B-B14F-4D97-AF65-F5344CB8AC3E}">
        <p14:creationId xmlns:p14="http://schemas.microsoft.com/office/powerpoint/2010/main" val="1702258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6FC6-EFB9-D40C-598B-A53C2AAFCFDF}"/>
              </a:ext>
            </a:extLst>
          </p:cNvPr>
          <p:cNvSpPr>
            <a:spLocks noGrp="1"/>
          </p:cNvSpPr>
          <p:nvPr>
            <p:ph type="title"/>
          </p:nvPr>
        </p:nvSpPr>
        <p:spPr/>
        <p:txBody>
          <a:bodyPr>
            <a:normAutofit fontScale="90000"/>
          </a:bodyPr>
          <a:lstStyle/>
          <a:p>
            <a:r>
              <a:rPr lang="en-US" dirty="0"/>
              <a:t>What exam findings would be helpful to identify withdrawal </a:t>
            </a:r>
          </a:p>
        </p:txBody>
      </p:sp>
      <p:sp>
        <p:nvSpPr>
          <p:cNvPr id="3" name="Content Placeholder 2">
            <a:extLst>
              <a:ext uri="{FF2B5EF4-FFF2-40B4-BE49-F238E27FC236}">
                <a16:creationId xmlns:a16="http://schemas.microsoft.com/office/drawing/2014/main" id="{CD5967D9-84C0-D381-4D4B-9F8CAA8D61A1}"/>
              </a:ext>
            </a:extLst>
          </p:cNvPr>
          <p:cNvSpPr>
            <a:spLocks noGrp="1"/>
          </p:cNvSpPr>
          <p:nvPr>
            <p:ph idx="1"/>
          </p:nvPr>
        </p:nvSpPr>
        <p:spPr/>
        <p:txBody>
          <a:bodyPr/>
          <a:lstStyle/>
          <a:p>
            <a:r>
              <a:rPr lang="en-US" dirty="0">
                <a:hlinkClick r:id="rId2"/>
              </a:rPr>
              <a:t>https://www.youtube.com/watch?v=xuwdvBXcr30</a:t>
            </a:r>
            <a:endParaRPr lang="en-US" dirty="0"/>
          </a:p>
          <a:p>
            <a:r>
              <a:rPr lang="en-US" dirty="0"/>
              <a:t>Tremor </a:t>
            </a:r>
          </a:p>
          <a:p>
            <a:r>
              <a:rPr lang="en-US" dirty="0"/>
              <a:t>Vitals</a:t>
            </a:r>
          </a:p>
          <a:p>
            <a:pPr lvl="1"/>
            <a:r>
              <a:rPr lang="en-US" dirty="0"/>
              <a:t>Hypertension (high diastolic) </a:t>
            </a:r>
          </a:p>
          <a:p>
            <a:pPr lvl="1"/>
            <a:r>
              <a:rPr lang="en-US" dirty="0"/>
              <a:t>Tachycardia </a:t>
            </a:r>
          </a:p>
          <a:p>
            <a:r>
              <a:rPr lang="en-US" dirty="0"/>
              <a:t>Feels like the last time I had withdrawal </a:t>
            </a:r>
          </a:p>
        </p:txBody>
      </p:sp>
    </p:spTree>
    <p:extLst>
      <p:ext uri="{BB962C8B-B14F-4D97-AF65-F5344CB8AC3E}">
        <p14:creationId xmlns:p14="http://schemas.microsoft.com/office/powerpoint/2010/main" val="3278783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Person stitching button on tweed wool coat">
            <a:extLst>
              <a:ext uri="{FF2B5EF4-FFF2-40B4-BE49-F238E27FC236}">
                <a16:creationId xmlns:a16="http://schemas.microsoft.com/office/drawing/2014/main" id="{86103339-7E27-3A6E-BA40-4399F3C7225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2938" y="1600199"/>
            <a:ext cx="4685247" cy="3105151"/>
          </a:xfrm>
        </p:spPr>
      </p:pic>
      <p:pic>
        <p:nvPicPr>
          <p:cNvPr id="5" name="Picture 4">
            <a:extLst>
              <a:ext uri="{FF2B5EF4-FFF2-40B4-BE49-F238E27FC236}">
                <a16:creationId xmlns:a16="http://schemas.microsoft.com/office/drawing/2014/main" id="{BC4C3157-42B9-0EC4-D2A9-60D5FE04DD5F}"/>
              </a:ext>
            </a:extLst>
          </p:cNvPr>
          <p:cNvPicPr>
            <a:picLocks noChangeAspect="1"/>
          </p:cNvPicPr>
          <p:nvPr/>
        </p:nvPicPr>
        <p:blipFill rotWithShape="1">
          <a:blip r:embed="rId3"/>
          <a:srcRect l="36250" t="28889" r="18124" b="14444"/>
          <a:stretch/>
        </p:blipFill>
        <p:spPr>
          <a:xfrm>
            <a:off x="5715000" y="304800"/>
            <a:ext cx="6629895" cy="4952999"/>
          </a:xfrm>
          <a:prstGeom prst="rect">
            <a:avLst/>
          </a:prstGeom>
        </p:spPr>
      </p:pic>
      <p:sp>
        <p:nvSpPr>
          <p:cNvPr id="2" name="Title 1">
            <a:extLst>
              <a:ext uri="{FF2B5EF4-FFF2-40B4-BE49-F238E27FC236}">
                <a16:creationId xmlns:a16="http://schemas.microsoft.com/office/drawing/2014/main" id="{88E77C70-4886-F5CA-B53C-02036FDF96B6}"/>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nSpc>
                <a:spcPct val="90000"/>
              </a:lnSpc>
            </a:pPr>
            <a:r>
              <a:rPr lang="en-US" sz="5200" kern="1200">
                <a:solidFill>
                  <a:schemeClr val="tx1"/>
                </a:solidFill>
                <a:latin typeface="+mj-lt"/>
                <a:ea typeface="+mj-ea"/>
                <a:cs typeface="+mj-cs"/>
              </a:rPr>
              <a:t>CIWA//SEWS…</a:t>
            </a:r>
          </a:p>
        </p:txBody>
      </p:sp>
      <p:sp>
        <p:nvSpPr>
          <p:cNvPr id="8" name="Oval 7">
            <a:extLst>
              <a:ext uri="{FF2B5EF4-FFF2-40B4-BE49-F238E27FC236}">
                <a16:creationId xmlns:a16="http://schemas.microsoft.com/office/drawing/2014/main" id="{DB4EB896-0082-D69C-50A3-8CC923DCF6E8}"/>
              </a:ext>
            </a:extLst>
          </p:cNvPr>
          <p:cNvSpPr/>
          <p:nvPr/>
        </p:nvSpPr>
        <p:spPr>
          <a:xfrm>
            <a:off x="5715000" y="3352800"/>
            <a:ext cx="1676400" cy="609600"/>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54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All About Balance</a:t>
            </a:r>
          </a:p>
        </p:txBody>
      </p:sp>
      <p:pic>
        <p:nvPicPr>
          <p:cNvPr id="8194" name="Picture 2" descr="Image result for balan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47800"/>
            <a:ext cx="7429500" cy="49530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93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nmda recep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036632"/>
            <a:ext cx="5734050" cy="36957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52600" y="274638"/>
            <a:ext cx="8915400" cy="1143000"/>
          </a:xfrm>
        </p:spPr>
        <p:txBody>
          <a:bodyPr>
            <a:normAutofit fontScale="90000"/>
          </a:bodyPr>
          <a:lstStyle/>
          <a:p>
            <a:r>
              <a:rPr lang="en-US" dirty="0"/>
              <a:t>NMDA Receptors Are Excitatory</a:t>
            </a:r>
            <a:br>
              <a:rPr lang="en-US" dirty="0"/>
            </a:br>
            <a:r>
              <a:rPr lang="en-US" dirty="0"/>
              <a:t>The Main Neurotransmitter is Glutamate</a:t>
            </a:r>
          </a:p>
        </p:txBody>
      </p:sp>
      <p:cxnSp>
        <p:nvCxnSpPr>
          <p:cNvPr id="5" name="Straight Arrow Connector 4"/>
          <p:cNvCxnSpPr/>
          <p:nvPr/>
        </p:nvCxnSpPr>
        <p:spPr>
          <a:xfrm flipH="1">
            <a:off x="7543800" y="3429000"/>
            <a:ext cx="5334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77200" y="3045768"/>
            <a:ext cx="1828800" cy="461665"/>
          </a:xfrm>
          <a:prstGeom prst="rect">
            <a:avLst/>
          </a:prstGeom>
          <a:solidFill>
            <a:schemeClr val="bg1"/>
          </a:solidFill>
          <a:ln w="38100">
            <a:solidFill>
              <a:srgbClr val="FF0000"/>
            </a:solidFill>
          </a:ln>
        </p:spPr>
        <p:txBody>
          <a:bodyPr wrap="square" rtlCol="0">
            <a:spAutoFit/>
          </a:bodyPr>
          <a:lstStyle/>
          <a:p>
            <a:pPr algn="ctr"/>
            <a:r>
              <a:rPr lang="en-US" sz="2400" b="1" dirty="0">
                <a:solidFill>
                  <a:srgbClr val="FF0000"/>
                </a:solidFill>
              </a:rPr>
              <a:t>Glutamate</a:t>
            </a:r>
          </a:p>
        </p:txBody>
      </p:sp>
    </p:spTree>
    <p:extLst>
      <p:ext uri="{BB962C8B-B14F-4D97-AF65-F5344CB8AC3E}">
        <p14:creationId xmlns:p14="http://schemas.microsoft.com/office/powerpoint/2010/main" val="441246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Homeostasis</a:t>
            </a:r>
          </a:p>
        </p:txBody>
      </p:sp>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 r="59827" b="54155"/>
          <a:stretch/>
        </p:blipFill>
        <p:spPr bwMode="auto">
          <a:xfrm>
            <a:off x="1565787" y="1951703"/>
            <a:ext cx="4826391" cy="270319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44476" r="18738" b="54155"/>
          <a:stretch/>
        </p:blipFill>
        <p:spPr bwMode="auto">
          <a:xfrm>
            <a:off x="6248400" y="1951704"/>
            <a:ext cx="4419600" cy="270319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4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NMDA Receptor Becomes More Sensitive in Alcohol Dependence</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199" t="6164" r="10711" b="57799"/>
          <a:stretch/>
        </p:blipFill>
        <p:spPr bwMode="auto">
          <a:xfrm>
            <a:off x="2209800" y="1828801"/>
            <a:ext cx="8330910" cy="379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9059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Withdrawal</a:t>
            </a:r>
          </a:p>
        </p:txBody>
      </p:sp>
      <p:pic>
        <p:nvPicPr>
          <p:cNvPr id="614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44563" r="18738" b="55491"/>
          <a:stretch/>
        </p:blipFill>
        <p:spPr bwMode="auto">
          <a:xfrm>
            <a:off x="1537403" y="2121310"/>
            <a:ext cx="4430778" cy="26372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44510" r="55437" b="5016"/>
          <a:stretch/>
        </p:blipFill>
        <p:spPr bwMode="auto">
          <a:xfrm>
            <a:off x="5901598" y="2121309"/>
            <a:ext cx="4766402" cy="264955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57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199"/>
            <a:ext cx="8229600" cy="1143000"/>
          </a:xfrm>
        </p:spPr>
        <p:txBody>
          <a:bodyPr/>
          <a:lstStyle/>
          <a:p>
            <a:r>
              <a:rPr lang="en-US" dirty="0"/>
              <a:t>Alcohol Withdrawal Can Kill People</a:t>
            </a:r>
          </a:p>
        </p:txBody>
      </p:sp>
      <p:sp>
        <p:nvSpPr>
          <p:cNvPr id="3" name="Content Placeholder 2"/>
          <p:cNvSpPr>
            <a:spLocks noGrp="1"/>
          </p:cNvSpPr>
          <p:nvPr>
            <p:ph idx="1"/>
          </p:nvPr>
        </p:nvSpPr>
        <p:spPr>
          <a:xfrm>
            <a:off x="1905000" y="5715001"/>
            <a:ext cx="8229600" cy="944563"/>
          </a:xfrm>
        </p:spPr>
        <p:txBody>
          <a:bodyPr>
            <a:normAutofit fontScale="92500"/>
          </a:bodyPr>
          <a:lstStyle/>
          <a:p>
            <a:pPr marL="0" indent="0" algn="ctr">
              <a:buNone/>
            </a:pPr>
            <a:r>
              <a:rPr lang="en-US" sz="4400" dirty="0"/>
              <a:t>Agitation, Anxiety, Delirium, Seizures</a:t>
            </a:r>
          </a:p>
        </p:txBody>
      </p:sp>
    </p:spTree>
    <p:extLst>
      <p:ext uri="{BB962C8B-B14F-4D97-AF65-F5344CB8AC3E}">
        <p14:creationId xmlns:p14="http://schemas.microsoft.com/office/powerpoint/2010/main" val="267439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Benzos Treat Withdrawal</a:t>
            </a:r>
          </a:p>
        </p:txBody>
      </p:sp>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44432" t="43974" r="21959" b="7688"/>
          <a:stretch/>
        </p:blipFill>
        <p:spPr bwMode="auto">
          <a:xfrm>
            <a:off x="6553201" y="1600200"/>
            <a:ext cx="3949907" cy="278807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44510" r="56589" b="5016"/>
          <a:stretch/>
        </p:blipFill>
        <p:spPr bwMode="auto">
          <a:xfrm>
            <a:off x="1524000" y="1600200"/>
            <a:ext cx="4885926" cy="278807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2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1124-BD32-6761-478A-606156C8B377}"/>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C2816587-AD7A-5349-5558-46F0351F5B64}"/>
              </a:ext>
            </a:extLst>
          </p:cNvPr>
          <p:cNvSpPr>
            <a:spLocks noGrp="1"/>
          </p:cNvSpPr>
          <p:nvPr>
            <p:ph idx="1"/>
          </p:nvPr>
        </p:nvSpPr>
        <p:spPr/>
        <p:txBody>
          <a:bodyPr/>
          <a:lstStyle/>
          <a:p>
            <a:r>
              <a:rPr lang="en-US" dirty="0"/>
              <a:t>Suspect it/identify it</a:t>
            </a:r>
          </a:p>
          <a:p>
            <a:r>
              <a:rPr lang="en-US" dirty="0"/>
              <a:t>Anticipate seizures </a:t>
            </a:r>
          </a:p>
          <a:p>
            <a:r>
              <a:rPr lang="en-US" dirty="0"/>
              <a:t>Intermediate: </a:t>
            </a:r>
          </a:p>
          <a:p>
            <a:pPr lvl="1"/>
            <a:r>
              <a:rPr lang="en-US" dirty="0"/>
              <a:t>IV access</a:t>
            </a:r>
          </a:p>
          <a:p>
            <a:pPr lvl="1"/>
            <a:r>
              <a:rPr lang="en-US" dirty="0"/>
              <a:t>IV fluids </a:t>
            </a:r>
          </a:p>
          <a:p>
            <a:pPr lvl="1"/>
            <a:r>
              <a:rPr lang="en-US" dirty="0"/>
              <a:t>Antiemetic </a:t>
            </a:r>
          </a:p>
          <a:p>
            <a:r>
              <a:rPr lang="en-US" dirty="0"/>
              <a:t>Paramedic: </a:t>
            </a:r>
          </a:p>
          <a:p>
            <a:pPr lvl="1"/>
            <a:r>
              <a:rPr lang="en-US" dirty="0"/>
              <a:t>Benzos </a:t>
            </a:r>
          </a:p>
        </p:txBody>
      </p:sp>
      <p:pic>
        <p:nvPicPr>
          <p:cNvPr id="5" name="Picture 4">
            <a:extLst>
              <a:ext uri="{FF2B5EF4-FFF2-40B4-BE49-F238E27FC236}">
                <a16:creationId xmlns:a16="http://schemas.microsoft.com/office/drawing/2014/main" id="{678CBCC2-04AC-BD88-9160-EA90AC1F5414}"/>
              </a:ext>
            </a:extLst>
          </p:cNvPr>
          <p:cNvPicPr>
            <a:picLocks noChangeAspect="1"/>
          </p:cNvPicPr>
          <p:nvPr/>
        </p:nvPicPr>
        <p:blipFill>
          <a:blip r:embed="rId3"/>
          <a:stretch>
            <a:fillRect/>
          </a:stretch>
        </p:blipFill>
        <p:spPr>
          <a:xfrm>
            <a:off x="6324600" y="1417638"/>
            <a:ext cx="5041992" cy="3306762"/>
          </a:xfrm>
          <a:prstGeom prst="rect">
            <a:avLst/>
          </a:prstGeom>
        </p:spPr>
      </p:pic>
    </p:spTree>
    <p:extLst>
      <p:ext uri="{BB962C8B-B14F-4D97-AF65-F5344CB8AC3E}">
        <p14:creationId xmlns:p14="http://schemas.microsoft.com/office/powerpoint/2010/main" val="631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F3E1A-9ECF-D461-A94A-6086765B5EF4}"/>
              </a:ext>
            </a:extLst>
          </p:cNvPr>
          <p:cNvSpPr>
            <a:spLocks noGrp="1"/>
          </p:cNvSpPr>
          <p:nvPr>
            <p:ph type="title"/>
          </p:nvPr>
        </p:nvSpPr>
        <p:spPr/>
        <p:txBody>
          <a:bodyPr/>
          <a:lstStyle/>
          <a:p>
            <a:r>
              <a:rPr lang="en-US" dirty="0"/>
              <a:t>Priorities/Primary Survey</a:t>
            </a:r>
          </a:p>
        </p:txBody>
      </p:sp>
      <p:sp>
        <p:nvSpPr>
          <p:cNvPr id="3" name="Content Placeholder 2">
            <a:extLst>
              <a:ext uri="{FF2B5EF4-FFF2-40B4-BE49-F238E27FC236}">
                <a16:creationId xmlns:a16="http://schemas.microsoft.com/office/drawing/2014/main" id="{04CB0666-C13F-3D0E-F644-DA44BC569CBB}"/>
              </a:ext>
            </a:extLst>
          </p:cNvPr>
          <p:cNvSpPr>
            <a:spLocks noGrp="1"/>
          </p:cNvSpPr>
          <p:nvPr>
            <p:ph idx="1"/>
          </p:nvPr>
        </p:nvSpPr>
        <p:spPr/>
        <p:txBody>
          <a:bodyPr/>
          <a:lstStyle/>
          <a:p>
            <a:r>
              <a:rPr lang="en-US" dirty="0"/>
              <a:t>Airway:  </a:t>
            </a:r>
          </a:p>
          <a:p>
            <a:r>
              <a:rPr lang="en-US" dirty="0"/>
              <a:t>Breathing: </a:t>
            </a:r>
          </a:p>
          <a:p>
            <a:r>
              <a:rPr lang="en-US" dirty="0"/>
              <a:t>Circulation:  </a:t>
            </a:r>
          </a:p>
          <a:p>
            <a:r>
              <a:rPr lang="en-US" dirty="0"/>
              <a:t>Disability:  moves everything to pain, doesn’t answer questions</a:t>
            </a:r>
          </a:p>
          <a:p>
            <a:r>
              <a:rPr lang="en-US" dirty="0"/>
              <a:t>Exposure/rapid trauma assessment:  abrasion to forehead</a:t>
            </a:r>
          </a:p>
          <a:p>
            <a:pPr marL="0" indent="0">
              <a:buNone/>
            </a:pPr>
            <a:endParaRPr lang="en-US" dirty="0"/>
          </a:p>
          <a:p>
            <a:r>
              <a:rPr lang="en-US" dirty="0"/>
              <a:t>Vitals:  160/90  96   15   EtCO2 40 </a:t>
            </a:r>
          </a:p>
          <a:p>
            <a:endParaRPr lang="en-US" dirty="0"/>
          </a:p>
        </p:txBody>
      </p:sp>
    </p:spTree>
    <p:extLst>
      <p:ext uri="{BB962C8B-B14F-4D97-AF65-F5344CB8AC3E}">
        <p14:creationId xmlns:p14="http://schemas.microsoft.com/office/powerpoint/2010/main" val="300587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Chronic Alcohol Use Worsens Depression</a:t>
            </a:r>
          </a:p>
        </p:txBody>
      </p:sp>
      <p:pic>
        <p:nvPicPr>
          <p:cNvPr id="14338" name="Picture 2" descr="Image result for depressed&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524000"/>
            <a:ext cx="8069580" cy="452499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70366" y="5562600"/>
            <a:ext cx="9097635" cy="1077218"/>
          </a:xfrm>
          <a:prstGeom prst="rect">
            <a:avLst/>
          </a:prstGeom>
          <a:solidFill>
            <a:schemeClr val="bg1"/>
          </a:solidFill>
          <a:ln w="38100">
            <a:solidFill>
              <a:srgbClr val="FF0000"/>
            </a:solidFill>
          </a:ln>
        </p:spPr>
        <p:txBody>
          <a:bodyPr wrap="square" rtlCol="0">
            <a:spAutoFit/>
          </a:bodyPr>
          <a:lstStyle/>
          <a:p>
            <a:pPr algn="ctr"/>
            <a:r>
              <a:rPr lang="en-US" sz="3200" b="1" dirty="0">
                <a:solidFill>
                  <a:srgbClr val="FF0000"/>
                </a:solidFill>
              </a:rPr>
              <a:t>People with alcohol dependence are 3.7 times more likely  to have major depressive disorder</a:t>
            </a:r>
          </a:p>
        </p:txBody>
      </p:sp>
    </p:spTree>
    <p:extLst>
      <p:ext uri="{BB962C8B-B14F-4D97-AF65-F5344CB8AC3E}">
        <p14:creationId xmlns:p14="http://schemas.microsoft.com/office/powerpoint/2010/main" val="1782399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38F82-9D6C-9BA6-3EC8-9FEF1ED60627}"/>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0E28FAAA-EA53-22EC-2278-FADD03DCA5FB}"/>
              </a:ext>
            </a:extLst>
          </p:cNvPr>
          <p:cNvSpPr>
            <a:spLocks noGrp="1"/>
          </p:cNvSpPr>
          <p:nvPr>
            <p:ph idx="1"/>
          </p:nvPr>
        </p:nvSpPr>
        <p:spPr/>
        <p:txBody>
          <a:bodyPr/>
          <a:lstStyle/>
          <a:p>
            <a:r>
              <a:rPr lang="en-US" dirty="0"/>
              <a:t>Dispatched to 37 </a:t>
            </a:r>
            <a:r>
              <a:rPr lang="en-US" dirty="0" err="1"/>
              <a:t>yo</a:t>
            </a:r>
            <a:r>
              <a:rPr lang="en-US" dirty="0"/>
              <a:t> male with nausea/vomiting and chills </a:t>
            </a:r>
          </a:p>
          <a:p>
            <a:r>
              <a:rPr lang="en-US" dirty="0"/>
              <a:t>On arrival patient states he is in withdrawal </a:t>
            </a:r>
          </a:p>
          <a:p>
            <a:pPr lvl="1"/>
            <a:r>
              <a:rPr lang="en-US" dirty="0"/>
              <a:t>What are the things he could be withdrawing from?  </a:t>
            </a:r>
          </a:p>
        </p:txBody>
      </p:sp>
    </p:spTree>
    <p:extLst>
      <p:ext uri="{BB962C8B-B14F-4D97-AF65-F5344CB8AC3E}">
        <p14:creationId xmlns:p14="http://schemas.microsoft.com/office/powerpoint/2010/main" val="4208579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C45F03-5D39-55F4-509A-4829A4F4221C}"/>
              </a:ext>
            </a:extLst>
          </p:cNvPr>
          <p:cNvSpPr>
            <a:spLocks noGrp="1"/>
          </p:cNvSpPr>
          <p:nvPr>
            <p:ph type="title"/>
          </p:nvPr>
        </p:nvSpPr>
        <p:spPr>
          <a:xfrm>
            <a:off x="838201" y="365125"/>
            <a:ext cx="5251316" cy="1807305"/>
          </a:xfrm>
        </p:spPr>
        <p:txBody>
          <a:bodyPr>
            <a:normAutofit/>
          </a:bodyPr>
          <a:lstStyle/>
          <a:p>
            <a:r>
              <a:rPr lang="en-US" dirty="0"/>
              <a:t>Primary survey+</a:t>
            </a:r>
          </a:p>
        </p:txBody>
      </p:sp>
      <p:sp>
        <p:nvSpPr>
          <p:cNvPr id="3" name="Content Placeholder 2">
            <a:extLst>
              <a:ext uri="{FF2B5EF4-FFF2-40B4-BE49-F238E27FC236}">
                <a16:creationId xmlns:a16="http://schemas.microsoft.com/office/drawing/2014/main" id="{93BBF659-BE16-43EF-84EC-B9D09778394F}"/>
              </a:ext>
            </a:extLst>
          </p:cNvPr>
          <p:cNvSpPr>
            <a:spLocks noGrp="1"/>
          </p:cNvSpPr>
          <p:nvPr>
            <p:ph idx="1"/>
          </p:nvPr>
        </p:nvSpPr>
        <p:spPr>
          <a:xfrm>
            <a:off x="838200" y="2333297"/>
            <a:ext cx="4619621" cy="3843666"/>
          </a:xfrm>
        </p:spPr>
        <p:txBody>
          <a:bodyPr>
            <a:normAutofit/>
          </a:bodyPr>
          <a:lstStyle/>
          <a:p>
            <a:r>
              <a:rPr lang="en-US" sz="2000"/>
              <a:t>Patient is alert but looks uncomfortable</a:t>
            </a:r>
          </a:p>
          <a:p>
            <a:r>
              <a:rPr lang="en-US" sz="2000"/>
              <a:t>ABC’s intact </a:t>
            </a:r>
          </a:p>
          <a:p>
            <a:r>
              <a:rPr lang="en-US" sz="2000"/>
              <a:t>OPQRST/SAMPLE</a:t>
            </a:r>
          </a:p>
          <a:p>
            <a:r>
              <a:rPr lang="en-US" sz="2000"/>
              <a:t>On observation </a:t>
            </a:r>
          </a:p>
          <a:p>
            <a:pPr lvl="1"/>
            <a:r>
              <a:rPr lang="en-US" sz="2000"/>
              <a:t>Patient seems anxious </a:t>
            </a:r>
          </a:p>
          <a:p>
            <a:pPr lvl="1"/>
            <a:r>
              <a:rPr lang="en-US" sz="2000"/>
              <a:t>You notice him yawn a couple of times</a:t>
            </a:r>
          </a:p>
          <a:p>
            <a:pPr lvl="1"/>
            <a:r>
              <a:rPr lang="en-US" sz="2000"/>
              <a:t>Has goosebumps </a:t>
            </a:r>
          </a:p>
          <a:p>
            <a:pPr lvl="1"/>
            <a:r>
              <a:rPr lang="en-US" sz="2000"/>
              <a:t>No tongue fasciculations</a:t>
            </a:r>
          </a:p>
        </p:txBody>
      </p:sp>
      <p:pic>
        <p:nvPicPr>
          <p:cNvPr id="4" name="Picture 3">
            <a:extLst>
              <a:ext uri="{FF2B5EF4-FFF2-40B4-BE49-F238E27FC236}">
                <a16:creationId xmlns:a16="http://schemas.microsoft.com/office/drawing/2014/main" id="{7F6597C5-4618-0A31-BF13-16343EAA9C33}"/>
              </a:ext>
            </a:extLst>
          </p:cNvPr>
          <p:cNvPicPr>
            <a:picLocks noChangeAspect="1"/>
          </p:cNvPicPr>
          <p:nvPr/>
        </p:nvPicPr>
        <p:blipFill rotWithShape="1">
          <a:blip r:embed="rId3"/>
          <a:srcRect l="5228" r="77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31806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16F5-2E09-922F-6EF2-F63A9CC4961D}"/>
              </a:ext>
            </a:extLst>
          </p:cNvPr>
          <p:cNvSpPr>
            <a:spLocks noGrp="1"/>
          </p:cNvSpPr>
          <p:nvPr>
            <p:ph type="title"/>
          </p:nvPr>
        </p:nvSpPr>
        <p:spPr/>
        <p:txBody>
          <a:bodyPr/>
          <a:lstStyle/>
          <a:p>
            <a:r>
              <a:rPr lang="en-US" dirty="0"/>
              <a:t>Opioid Dependence</a:t>
            </a:r>
          </a:p>
        </p:txBody>
      </p:sp>
      <p:sp>
        <p:nvSpPr>
          <p:cNvPr id="3" name="Content Placeholder 2">
            <a:extLst>
              <a:ext uri="{FF2B5EF4-FFF2-40B4-BE49-F238E27FC236}">
                <a16:creationId xmlns:a16="http://schemas.microsoft.com/office/drawing/2014/main" id="{BE42B8B6-6EB3-384F-CBBF-DF94B6DC4AA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B24356-8442-93B7-5D8A-A6F69496701D}"/>
              </a:ext>
            </a:extLst>
          </p:cNvPr>
          <p:cNvPicPr>
            <a:picLocks noChangeAspect="1"/>
          </p:cNvPicPr>
          <p:nvPr/>
        </p:nvPicPr>
        <p:blipFill rotWithShape="1">
          <a:blip r:embed="rId2"/>
          <a:srcRect l="32500" t="32222" r="16250" b="23333"/>
          <a:stretch/>
        </p:blipFill>
        <p:spPr>
          <a:xfrm>
            <a:off x="1676400" y="1831539"/>
            <a:ext cx="9144000" cy="4460487"/>
          </a:xfrm>
          <a:prstGeom prst="rect">
            <a:avLst/>
          </a:prstGeom>
        </p:spPr>
      </p:pic>
    </p:spTree>
    <p:extLst>
      <p:ext uri="{BB962C8B-B14F-4D97-AF65-F5344CB8AC3E}">
        <p14:creationId xmlns:p14="http://schemas.microsoft.com/office/powerpoint/2010/main" val="2419649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trips of candy">
            <a:extLst>
              <a:ext uri="{FF2B5EF4-FFF2-40B4-BE49-F238E27FC236}">
                <a16:creationId xmlns:a16="http://schemas.microsoft.com/office/drawing/2014/main" id="{AF98FD1E-6E2B-B737-A9BA-9C765E71A46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4159"/>
            <a:ext cx="5728747" cy="3394841"/>
          </a:xfrm>
        </p:spPr>
      </p:pic>
      <p:sp>
        <p:nvSpPr>
          <p:cNvPr id="2" name="Title 1">
            <a:extLst>
              <a:ext uri="{FF2B5EF4-FFF2-40B4-BE49-F238E27FC236}">
                <a16:creationId xmlns:a16="http://schemas.microsoft.com/office/drawing/2014/main" id="{41224F8C-3949-F9A8-D20E-F49535643789}"/>
              </a:ext>
            </a:extLst>
          </p:cNvPr>
          <p:cNvSpPr>
            <a:spLocks noGrp="1"/>
          </p:cNvSpPr>
          <p:nvPr>
            <p:ph type="title"/>
          </p:nvPr>
        </p:nvSpPr>
        <p:spPr>
          <a:xfrm>
            <a:off x="5029200" y="274638"/>
            <a:ext cx="6553200" cy="1143000"/>
          </a:xfrm>
        </p:spPr>
        <p:txBody>
          <a:bodyPr/>
          <a:lstStyle/>
          <a:p>
            <a:r>
              <a:rPr lang="en-US" dirty="0"/>
              <a:t>COWS </a:t>
            </a:r>
          </a:p>
        </p:txBody>
      </p:sp>
      <p:pic>
        <p:nvPicPr>
          <p:cNvPr id="4" name="Picture 3">
            <a:extLst>
              <a:ext uri="{FF2B5EF4-FFF2-40B4-BE49-F238E27FC236}">
                <a16:creationId xmlns:a16="http://schemas.microsoft.com/office/drawing/2014/main" id="{9EAC92C5-9F78-3241-3446-1DDE73FD3357}"/>
              </a:ext>
            </a:extLst>
          </p:cNvPr>
          <p:cNvPicPr>
            <a:picLocks noChangeAspect="1"/>
          </p:cNvPicPr>
          <p:nvPr/>
        </p:nvPicPr>
        <p:blipFill rotWithShape="1">
          <a:blip r:embed="rId3"/>
          <a:srcRect r="-7043" b="46667"/>
          <a:stretch/>
        </p:blipFill>
        <p:spPr>
          <a:xfrm>
            <a:off x="2529889" y="1981200"/>
            <a:ext cx="5323538" cy="4696501"/>
          </a:xfrm>
          <a:prstGeom prst="rect">
            <a:avLst/>
          </a:prstGeom>
        </p:spPr>
      </p:pic>
      <p:pic>
        <p:nvPicPr>
          <p:cNvPr id="2050" name="Picture 2">
            <a:extLst>
              <a:ext uri="{FF2B5EF4-FFF2-40B4-BE49-F238E27FC236}">
                <a16:creationId xmlns:a16="http://schemas.microsoft.com/office/drawing/2014/main" id="{5A3D6AA5-C2B8-4B22-EA93-B43B58E2A0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222" r="-339"/>
          <a:stretch/>
        </p:blipFill>
        <p:spPr bwMode="auto">
          <a:xfrm>
            <a:off x="7539611" y="2286001"/>
            <a:ext cx="4652390" cy="439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85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3D3AAB-E7EF-846C-EC61-48D8E2375741}"/>
              </a:ext>
            </a:extLst>
          </p:cNvPr>
          <p:cNvSpPr>
            <a:spLocks noGrp="1"/>
          </p:cNvSpPr>
          <p:nvPr>
            <p:ph type="title"/>
          </p:nvPr>
        </p:nvSpPr>
        <p:spPr>
          <a:xfrm>
            <a:off x="504967" y="675564"/>
            <a:ext cx="3609833" cy="5204085"/>
          </a:xfrm>
        </p:spPr>
        <p:txBody>
          <a:bodyPr>
            <a:normAutofit/>
          </a:bodyPr>
          <a:lstStyle/>
          <a:p>
            <a:r>
              <a:rPr lang="en-US" dirty="0"/>
              <a:t>Symptomatic meds</a:t>
            </a:r>
          </a:p>
        </p:txBody>
      </p:sp>
      <p:cxnSp>
        <p:nvCxnSpPr>
          <p:cNvPr id="19"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3DC6318C-D675-F29B-038B-6FF8315A937F}"/>
              </a:ext>
            </a:extLst>
          </p:cNvPr>
          <p:cNvGraphicFramePr>
            <a:graphicFrameLocks noGrp="1"/>
          </p:cNvGraphicFramePr>
          <p:nvPr>
            <p:ph idx="1"/>
            <p:extLst>
              <p:ext uri="{D42A27DB-BD31-4B8C-83A1-F6EECF244321}">
                <p14:modId xmlns:p14="http://schemas.microsoft.com/office/powerpoint/2010/main" val="2619915692"/>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3720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6E542D-E9E9-F8C1-9A9C-1E821E53198D}"/>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What can the hospital offer?</a:t>
            </a:r>
          </a:p>
        </p:txBody>
      </p:sp>
      <p:graphicFrame>
        <p:nvGraphicFramePr>
          <p:cNvPr id="5" name="Content Placeholder 2">
            <a:extLst>
              <a:ext uri="{FF2B5EF4-FFF2-40B4-BE49-F238E27FC236}">
                <a16:creationId xmlns:a16="http://schemas.microsoft.com/office/drawing/2014/main" id="{EEB46132-8CEB-7CD0-49FB-0A61F88A9B48}"/>
              </a:ext>
            </a:extLst>
          </p:cNvPr>
          <p:cNvGraphicFramePr>
            <a:graphicFrameLocks noGrp="1"/>
          </p:cNvGraphicFramePr>
          <p:nvPr>
            <p:ph idx="1"/>
            <p:extLst>
              <p:ext uri="{D42A27DB-BD31-4B8C-83A1-F6EECF244321}">
                <p14:modId xmlns:p14="http://schemas.microsoft.com/office/powerpoint/2010/main" val="3483202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3042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17490"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C0878-4D59-F41F-6347-6F41E282EEB7}"/>
              </a:ext>
            </a:extLst>
          </p:cNvPr>
          <p:cNvSpPr>
            <a:spLocks noGrp="1"/>
          </p:cNvSpPr>
          <p:nvPr>
            <p:ph type="title"/>
          </p:nvPr>
        </p:nvSpPr>
        <p:spPr>
          <a:xfrm>
            <a:off x="758952" y="813574"/>
            <a:ext cx="3221377" cy="3859252"/>
          </a:xfrm>
        </p:spPr>
        <p:txBody>
          <a:bodyPr vert="horz" lIns="91440" tIns="45720" rIns="91440" bIns="45720" rtlCol="0" anchor="t">
            <a:normAutofit/>
          </a:bodyPr>
          <a:lstStyle/>
          <a:p>
            <a:pPr algn="l">
              <a:lnSpc>
                <a:spcPct val="90000"/>
              </a:lnSpc>
            </a:pPr>
            <a:r>
              <a:rPr lang="en-US" sz="4000" dirty="0"/>
              <a:t>What are the available community resources</a:t>
            </a:r>
          </a:p>
        </p:txBody>
      </p:sp>
      <p:pic>
        <p:nvPicPr>
          <p:cNvPr id="5" name="Picture 4" descr="A group of multi coloured wooden stick figures">
            <a:extLst>
              <a:ext uri="{FF2B5EF4-FFF2-40B4-BE49-F238E27FC236}">
                <a16:creationId xmlns:a16="http://schemas.microsoft.com/office/drawing/2014/main" id="{AF8ACCAF-5581-1D94-134D-B97FB4D3A020}"/>
              </a:ext>
            </a:extLst>
          </p:cNvPr>
          <p:cNvPicPr>
            <a:picLocks noChangeAspect="1"/>
          </p:cNvPicPr>
          <p:nvPr/>
        </p:nvPicPr>
        <p:blipFill rotWithShape="1">
          <a:blip r:embed="rId2"/>
          <a:srcRect l="4692" r="18823"/>
          <a:stretch/>
        </p:blipFill>
        <p:spPr>
          <a:xfrm>
            <a:off x="4617490" y="1"/>
            <a:ext cx="7574510" cy="6858000"/>
          </a:xfrm>
          <a:prstGeom prst="rect">
            <a:avLst/>
          </a:prstGeom>
          <a:effectLst>
            <a:outerShdw blurRad="254000" dist="190500" dir="5580000" sx="90000" sy="90000" algn="ctr" rotWithShape="0">
              <a:srgbClr val="000000">
                <a:alpha val="25000"/>
              </a:srgbClr>
            </a:outerShdw>
          </a:effectLst>
        </p:spPr>
      </p:pic>
    </p:spTree>
    <p:extLst>
      <p:ext uri="{BB962C8B-B14F-4D97-AF65-F5344CB8AC3E}">
        <p14:creationId xmlns:p14="http://schemas.microsoft.com/office/powerpoint/2010/main" val="2910273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olorful squares and dots&#10;&#10;Description automatically generated with medium confidence">
            <a:extLst>
              <a:ext uri="{FF2B5EF4-FFF2-40B4-BE49-F238E27FC236}">
                <a16:creationId xmlns:a16="http://schemas.microsoft.com/office/drawing/2014/main" id="{879A3901-1AB8-2C30-BE0D-B0DAF8AACB13}"/>
              </a:ext>
            </a:extLst>
          </p:cNvPr>
          <p:cNvPicPr>
            <a:picLocks noChangeAspect="1"/>
          </p:cNvPicPr>
          <p:nvPr/>
        </p:nvPicPr>
        <p:blipFill rotWithShape="1">
          <a:blip r:embed="rId2"/>
          <a:srcRect t="6116" b="6186"/>
          <a:stretch/>
        </p:blipFill>
        <p:spPr>
          <a:xfrm>
            <a:off x="20" y="-11728"/>
            <a:ext cx="12191980" cy="6869728"/>
          </a:xfrm>
          <a:prstGeom prst="rect">
            <a:avLst/>
          </a:prstGeom>
        </p:spPr>
      </p:pic>
      <p:sp>
        <p:nvSpPr>
          <p:cNvPr id="9" name="Rectangle 8">
            <a:extLst>
              <a:ext uri="{FF2B5EF4-FFF2-40B4-BE49-F238E27FC236}">
                <a16:creationId xmlns:a16="http://schemas.microsoft.com/office/drawing/2014/main" id="{53306540-870A-7346-8CFF-A1B08DE50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51563" y="-1474817"/>
            <a:ext cx="4488873" cy="12192000"/>
          </a:xfrm>
          <a:prstGeom prst="rect">
            <a:avLst/>
          </a:prstGeom>
          <a:gradFill>
            <a:gsLst>
              <a:gs pos="0">
                <a:srgbClr val="000000">
                  <a:alpha val="0"/>
                </a:srgbClr>
              </a:gs>
              <a:gs pos="98739">
                <a:srgbClr val="000000">
                  <a:alpha val="61000"/>
                </a:srgbClr>
              </a:gs>
              <a:gs pos="72000">
                <a:srgbClr val="000000">
                  <a:alpha val="43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E18A4-8159-DDD2-1BA9-F79260BEEEDC}"/>
              </a:ext>
            </a:extLst>
          </p:cNvPr>
          <p:cNvSpPr>
            <a:spLocks noGrp="1"/>
          </p:cNvSpPr>
          <p:nvPr>
            <p:ph type="title"/>
          </p:nvPr>
        </p:nvSpPr>
        <p:spPr>
          <a:xfrm>
            <a:off x="896112" y="3603636"/>
            <a:ext cx="6550706" cy="1855734"/>
          </a:xfrm>
        </p:spPr>
        <p:txBody>
          <a:bodyPr vert="horz" lIns="91440" tIns="45720" rIns="91440" bIns="45720" rtlCol="0" anchor="b">
            <a:normAutofit/>
          </a:bodyPr>
          <a:lstStyle/>
          <a:p>
            <a:pPr>
              <a:lnSpc>
                <a:spcPct val="90000"/>
              </a:lnSpc>
            </a:pPr>
            <a:r>
              <a:rPr lang="en-US">
                <a:solidFill>
                  <a:srgbClr val="FFFFFF"/>
                </a:solidFill>
              </a:rPr>
              <a:t>Medications for Opioid withdrawal/treatment </a:t>
            </a:r>
          </a:p>
        </p:txBody>
      </p:sp>
      <p:sp>
        <p:nvSpPr>
          <p:cNvPr id="3" name="Text Placeholder 2">
            <a:extLst>
              <a:ext uri="{FF2B5EF4-FFF2-40B4-BE49-F238E27FC236}">
                <a16:creationId xmlns:a16="http://schemas.microsoft.com/office/drawing/2014/main" id="{437710CB-E6B9-B676-AAB6-FB116E3F3641}"/>
              </a:ext>
            </a:extLst>
          </p:cNvPr>
          <p:cNvSpPr>
            <a:spLocks noGrp="1"/>
          </p:cNvSpPr>
          <p:nvPr>
            <p:ph type="body" idx="1"/>
          </p:nvPr>
        </p:nvSpPr>
        <p:spPr>
          <a:xfrm>
            <a:off x="896112" y="5580715"/>
            <a:ext cx="6550706" cy="775635"/>
          </a:xfrm>
        </p:spPr>
        <p:txBody>
          <a:bodyPr vert="horz" lIns="91440" tIns="45720" rIns="91440" bIns="45720" rtlCol="0">
            <a:normAutofit/>
          </a:bodyPr>
          <a:lstStyle/>
          <a:p>
            <a:pPr>
              <a:lnSpc>
                <a:spcPct val="90000"/>
              </a:lnSpc>
              <a:spcBef>
                <a:spcPts val="1000"/>
              </a:spcBef>
            </a:pPr>
            <a:endParaRPr lang="en-US" sz="1600">
              <a:solidFill>
                <a:srgbClr val="FFFFFF"/>
              </a:solidFill>
            </a:endParaRPr>
          </a:p>
        </p:txBody>
      </p:sp>
      <p:grpSp>
        <p:nvGrpSpPr>
          <p:cNvPr id="11" name="Group 10">
            <a:extLst>
              <a:ext uri="{FF2B5EF4-FFF2-40B4-BE49-F238E27FC236}">
                <a16:creationId xmlns:a16="http://schemas.microsoft.com/office/drawing/2014/main" id="{2D7A9D39-0AFA-32B6-688E-CD8F1FA60C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71550" y="-22480"/>
            <a:ext cx="2170445" cy="2557051"/>
            <a:chOff x="9547551" y="-22480"/>
            <a:chExt cx="2588229" cy="3049251"/>
          </a:xfrm>
        </p:grpSpPr>
        <p:sp>
          <p:nvSpPr>
            <p:cNvPr id="12" name="Freeform: Shape 11">
              <a:extLst>
                <a:ext uri="{FF2B5EF4-FFF2-40B4-BE49-F238E27FC236}">
                  <a16:creationId xmlns:a16="http://schemas.microsoft.com/office/drawing/2014/main" id="{6EBB2E2F-F378-A1C1-E5D4-B1E0183EB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3423100" flipV="1">
              <a:off x="10961210" y="1361485"/>
              <a:ext cx="1555088" cy="794052"/>
            </a:xfrm>
            <a:custGeom>
              <a:avLst/>
              <a:gdLst>
                <a:gd name="connsiteX0" fmla="*/ 0 w 1555088"/>
                <a:gd name="connsiteY0" fmla="*/ 792656 h 794052"/>
                <a:gd name="connsiteX1" fmla="*/ 360263 w 1555088"/>
                <a:gd name="connsiteY1" fmla="*/ 772355 h 794052"/>
                <a:gd name="connsiteX2" fmla="*/ 424380 w 1555088"/>
                <a:gd name="connsiteY2" fmla="*/ 553254 h 794052"/>
                <a:gd name="connsiteX3" fmla="*/ 640314 w 1555088"/>
                <a:gd name="connsiteY3" fmla="*/ 389706 h 794052"/>
                <a:gd name="connsiteX4" fmla="*/ 897018 w 1555088"/>
                <a:gd name="connsiteY4" fmla="*/ 361433 h 794052"/>
                <a:gd name="connsiteX5" fmla="*/ 1171282 w 1555088"/>
                <a:gd name="connsiteY5" fmla="*/ 531394 h 794052"/>
                <a:gd name="connsiteX6" fmla="*/ 1203881 w 1555088"/>
                <a:gd name="connsiteY6" fmla="*/ 589407 h 794052"/>
                <a:gd name="connsiteX7" fmla="*/ 1220200 w 1555088"/>
                <a:gd name="connsiteY7" fmla="*/ 650247 h 794052"/>
                <a:gd name="connsiteX8" fmla="*/ 1555088 w 1555088"/>
                <a:gd name="connsiteY8" fmla="*/ 433197 h 794052"/>
                <a:gd name="connsiteX9" fmla="*/ 1545852 w 1555088"/>
                <a:gd name="connsiteY9" fmla="*/ 414406 h 794052"/>
                <a:gd name="connsiteX10" fmla="*/ 1296812 w 1555088"/>
                <a:gd name="connsiteY10" fmla="*/ 151663 h 794052"/>
                <a:gd name="connsiteX11" fmla="*/ 948685 w 1555088"/>
                <a:gd name="connsiteY11" fmla="*/ 6956 h 794052"/>
                <a:gd name="connsiteX12" fmla="*/ 296689 w 1555088"/>
                <a:gd name="connsiteY12" fmla="*/ 150277 h 794052"/>
                <a:gd name="connsiteX13" fmla="*/ 23951 w 1555088"/>
                <a:gd name="connsiteY13" fmla="*/ 574644 h 794052"/>
                <a:gd name="connsiteX14" fmla="*/ 0 w 1555088"/>
                <a:gd name="connsiteY14" fmla="*/ 792656 h 7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5088" h="794052">
                  <a:moveTo>
                    <a:pt x="0" y="792656"/>
                  </a:moveTo>
                  <a:cubicBezTo>
                    <a:pt x="34112" y="799329"/>
                    <a:pt x="243308" y="780350"/>
                    <a:pt x="360263" y="772355"/>
                  </a:cubicBezTo>
                  <a:cubicBezTo>
                    <a:pt x="385999" y="655876"/>
                    <a:pt x="377705" y="617030"/>
                    <a:pt x="424380" y="553254"/>
                  </a:cubicBezTo>
                  <a:cubicBezTo>
                    <a:pt x="471055" y="489480"/>
                    <a:pt x="561540" y="421675"/>
                    <a:pt x="640314" y="389706"/>
                  </a:cubicBezTo>
                  <a:cubicBezTo>
                    <a:pt x="719087" y="357735"/>
                    <a:pt x="808524" y="337819"/>
                    <a:pt x="897018" y="361433"/>
                  </a:cubicBezTo>
                  <a:cubicBezTo>
                    <a:pt x="985513" y="385048"/>
                    <a:pt x="1116722" y="467302"/>
                    <a:pt x="1171282" y="531394"/>
                  </a:cubicBezTo>
                  <a:cubicBezTo>
                    <a:pt x="1184921" y="547417"/>
                    <a:pt x="1195632" y="567705"/>
                    <a:pt x="1203881" y="589407"/>
                  </a:cubicBezTo>
                  <a:lnTo>
                    <a:pt x="1220200" y="650247"/>
                  </a:lnTo>
                  <a:lnTo>
                    <a:pt x="1555088" y="433197"/>
                  </a:lnTo>
                  <a:lnTo>
                    <a:pt x="1545852" y="414406"/>
                  </a:lnTo>
                  <a:cubicBezTo>
                    <a:pt x="1492372" y="323555"/>
                    <a:pt x="1396340" y="219571"/>
                    <a:pt x="1296812" y="151663"/>
                  </a:cubicBezTo>
                  <a:cubicBezTo>
                    <a:pt x="1197284" y="83755"/>
                    <a:pt x="1087818" y="9043"/>
                    <a:pt x="948685" y="6956"/>
                  </a:cubicBezTo>
                  <a:cubicBezTo>
                    <a:pt x="689060" y="-21685"/>
                    <a:pt x="481405" y="40459"/>
                    <a:pt x="296689" y="150277"/>
                  </a:cubicBezTo>
                  <a:cubicBezTo>
                    <a:pt x="149862" y="246054"/>
                    <a:pt x="42815" y="487442"/>
                    <a:pt x="23951" y="574644"/>
                  </a:cubicBezTo>
                  <a:cubicBezTo>
                    <a:pt x="4278" y="706729"/>
                    <a:pt x="3603" y="710594"/>
                    <a:pt x="0" y="792656"/>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2968223-B72F-92CD-EEBC-BAF04E053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5315536" flipV="1">
              <a:off x="11226903" y="2582485"/>
              <a:ext cx="442769" cy="445803"/>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468508"/>
                <a:gd name="connsiteY0" fmla="*/ 326 h 4964273"/>
                <a:gd name="connsiteX1" fmla="*/ 3964140 w 4468508"/>
                <a:gd name="connsiteY1" fmla="*/ 591130 h 4964273"/>
                <a:gd name="connsiteX2" fmla="*/ 4451030 w 4468508"/>
                <a:gd name="connsiteY2" fmla="*/ 3809413 h 4964273"/>
                <a:gd name="connsiteX3" fmla="*/ 3419865 w 4468508"/>
                <a:gd name="connsiteY3" fmla="*/ 4845181 h 4964273"/>
                <a:gd name="connsiteX4" fmla="*/ 1074535 w 4468508"/>
                <a:gd name="connsiteY4" fmla="*/ 4657562 h 4964273"/>
                <a:gd name="connsiteX5" fmla="*/ 33359 w 4468508"/>
                <a:gd name="connsiteY5" fmla="*/ 2995991 h 4964273"/>
                <a:gd name="connsiteX6" fmla="*/ 592137 w 4468508"/>
                <a:gd name="connsiteY6" fmla="*/ 806182 h 4964273"/>
                <a:gd name="connsiteX7" fmla="*/ 2649000 w 4468508"/>
                <a:gd name="connsiteY7" fmla="*/ 326 h 4964273"/>
                <a:gd name="connsiteX0" fmla="*/ 2788684 w 4608192"/>
                <a:gd name="connsiteY0" fmla="*/ 326 h 4845177"/>
                <a:gd name="connsiteX1" fmla="*/ 4103824 w 4608192"/>
                <a:gd name="connsiteY1" fmla="*/ 591130 h 4845177"/>
                <a:gd name="connsiteX2" fmla="*/ 4590714 w 4608192"/>
                <a:gd name="connsiteY2" fmla="*/ 3809413 h 4845177"/>
                <a:gd name="connsiteX3" fmla="*/ 3559549 w 4608192"/>
                <a:gd name="connsiteY3" fmla="*/ 4845181 h 4845177"/>
                <a:gd name="connsiteX4" fmla="*/ 173043 w 4608192"/>
                <a:gd name="connsiteY4" fmla="*/ 2995991 h 4845177"/>
                <a:gd name="connsiteX5" fmla="*/ 731821 w 4608192"/>
                <a:gd name="connsiteY5" fmla="*/ 806182 h 4845177"/>
                <a:gd name="connsiteX6" fmla="*/ 2788684 w 4608192"/>
                <a:gd name="connsiteY6" fmla="*/ 326 h 4845177"/>
                <a:gd name="connsiteX0" fmla="*/ 2788684 w 4656382"/>
                <a:gd name="connsiteY0" fmla="*/ 326 h 4593408"/>
                <a:gd name="connsiteX1" fmla="*/ 4103824 w 4656382"/>
                <a:gd name="connsiteY1" fmla="*/ 591130 h 4593408"/>
                <a:gd name="connsiteX2" fmla="*/ 4590714 w 4656382"/>
                <a:gd name="connsiteY2" fmla="*/ 3809413 h 4593408"/>
                <a:gd name="connsiteX3" fmla="*/ 2737164 w 4656382"/>
                <a:gd name="connsiteY3" fmla="*/ 4593410 h 4593408"/>
                <a:gd name="connsiteX4" fmla="*/ 173043 w 4656382"/>
                <a:gd name="connsiteY4" fmla="*/ 2995991 h 4593408"/>
                <a:gd name="connsiteX5" fmla="*/ 731821 w 4656382"/>
                <a:gd name="connsiteY5" fmla="*/ 806182 h 4593408"/>
                <a:gd name="connsiteX6" fmla="*/ 2788684 w 4656382"/>
                <a:gd name="connsiteY6" fmla="*/ 326 h 4593408"/>
                <a:gd name="connsiteX0" fmla="*/ 2788684 w 4720632"/>
                <a:gd name="connsiteY0" fmla="*/ 326 h 4593408"/>
                <a:gd name="connsiteX1" fmla="*/ 4103824 w 4720632"/>
                <a:gd name="connsiteY1" fmla="*/ 591130 h 4593408"/>
                <a:gd name="connsiteX2" fmla="*/ 4661706 w 4720632"/>
                <a:gd name="connsiteY2" fmla="*/ 3597011 h 4593408"/>
                <a:gd name="connsiteX3" fmla="*/ 2737164 w 4720632"/>
                <a:gd name="connsiteY3" fmla="*/ 4593410 h 4593408"/>
                <a:gd name="connsiteX4" fmla="*/ 173043 w 4720632"/>
                <a:gd name="connsiteY4" fmla="*/ 2995991 h 4593408"/>
                <a:gd name="connsiteX5" fmla="*/ 731821 w 4720632"/>
                <a:gd name="connsiteY5" fmla="*/ 806182 h 4593408"/>
                <a:gd name="connsiteX6" fmla="*/ 2788684 w 4720632"/>
                <a:gd name="connsiteY6" fmla="*/ 326 h 4593408"/>
                <a:gd name="connsiteX0" fmla="*/ 2615637 w 4547585"/>
                <a:gd name="connsiteY0" fmla="*/ 326 h 4593408"/>
                <a:gd name="connsiteX1" fmla="*/ 3930777 w 4547585"/>
                <a:gd name="connsiteY1" fmla="*/ 591130 h 4593408"/>
                <a:gd name="connsiteX2" fmla="*/ 4488659 w 4547585"/>
                <a:gd name="connsiteY2" fmla="*/ 3597011 h 4593408"/>
                <a:gd name="connsiteX3" fmla="*/ 2564117 w 4547585"/>
                <a:gd name="connsiteY3" fmla="*/ 4593410 h 4593408"/>
                <a:gd name="connsiteX4" fmla="*/ -4 w 4547585"/>
                <a:gd name="connsiteY4" fmla="*/ 2995991 h 4593408"/>
                <a:gd name="connsiteX5" fmla="*/ 2615637 w 4547585"/>
                <a:gd name="connsiteY5" fmla="*/ 326 h 4593408"/>
                <a:gd name="connsiteX0" fmla="*/ 1599114 w 4547585"/>
                <a:gd name="connsiteY0" fmla="*/ 673 h 4392722"/>
                <a:gd name="connsiteX1" fmla="*/ 3930777 w 4547585"/>
                <a:gd name="connsiteY1" fmla="*/ 390444 h 4392722"/>
                <a:gd name="connsiteX2" fmla="*/ 4488659 w 4547585"/>
                <a:gd name="connsiteY2" fmla="*/ 3396325 h 4392722"/>
                <a:gd name="connsiteX3" fmla="*/ 2564117 w 4547585"/>
                <a:gd name="connsiteY3" fmla="*/ 4392724 h 4392722"/>
                <a:gd name="connsiteX4" fmla="*/ -4 w 4547585"/>
                <a:gd name="connsiteY4" fmla="*/ 2795305 h 4392722"/>
                <a:gd name="connsiteX5" fmla="*/ 1599114 w 4547585"/>
                <a:gd name="connsiteY5" fmla="*/ 673 h 4392722"/>
                <a:gd name="connsiteX0" fmla="*/ 1599114 w 4556102"/>
                <a:gd name="connsiteY0" fmla="*/ 673 h 4345138"/>
                <a:gd name="connsiteX1" fmla="*/ 3930777 w 4556102"/>
                <a:gd name="connsiteY1" fmla="*/ 390444 h 4345138"/>
                <a:gd name="connsiteX2" fmla="*/ 4488659 w 4556102"/>
                <a:gd name="connsiteY2" fmla="*/ 3396325 h 4345138"/>
                <a:gd name="connsiteX3" fmla="*/ 2425030 w 4556102"/>
                <a:gd name="connsiteY3" fmla="*/ 4345136 h 4345138"/>
                <a:gd name="connsiteX4" fmla="*/ -4 w 4556102"/>
                <a:gd name="connsiteY4" fmla="*/ 2795305 h 4345138"/>
                <a:gd name="connsiteX5" fmla="*/ 1599114 w 4556102"/>
                <a:gd name="connsiteY5" fmla="*/ 673 h 4345138"/>
                <a:gd name="connsiteX0" fmla="*/ 1308676 w 4265664"/>
                <a:gd name="connsiteY0" fmla="*/ 673 h 4345138"/>
                <a:gd name="connsiteX1" fmla="*/ 3640339 w 4265664"/>
                <a:gd name="connsiteY1" fmla="*/ 390444 h 4345138"/>
                <a:gd name="connsiteX2" fmla="*/ 4198221 w 4265664"/>
                <a:gd name="connsiteY2" fmla="*/ 3396325 h 4345138"/>
                <a:gd name="connsiteX3" fmla="*/ 2134592 w 4265664"/>
                <a:gd name="connsiteY3" fmla="*/ 4345136 h 4345138"/>
                <a:gd name="connsiteX4" fmla="*/ 2 w 4265664"/>
                <a:gd name="connsiteY4" fmla="*/ 2737868 h 4345138"/>
                <a:gd name="connsiteX5" fmla="*/ 1308676 w 4265664"/>
                <a:gd name="connsiteY5" fmla="*/ 673 h 434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664" h="4345138">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6D3A327-F6AC-503E-D21F-D4B3FE3C1E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683933">
              <a:off x="9928975" y="-403904"/>
              <a:ext cx="1174562" cy="1937410"/>
            </a:xfrm>
            <a:custGeom>
              <a:avLst/>
              <a:gdLst>
                <a:gd name="connsiteX0" fmla="*/ 1174562 w 1174562"/>
                <a:gd name="connsiteY0" fmla="*/ 1160117 h 1937410"/>
                <a:gd name="connsiteX1" fmla="*/ 953368 w 1174562"/>
                <a:gd name="connsiteY1" fmla="*/ 1406344 h 1937410"/>
                <a:gd name="connsiteX2" fmla="*/ 894128 w 1174562"/>
                <a:gd name="connsiteY2" fmla="*/ 1419701 h 1937410"/>
                <a:gd name="connsiteX3" fmla="*/ 830886 w 1174562"/>
                <a:gd name="connsiteY3" fmla="*/ 1430049 h 1937410"/>
                <a:gd name="connsiteX4" fmla="*/ 625381 w 1174562"/>
                <a:gd name="connsiteY4" fmla="*/ 1421724 h 1937410"/>
                <a:gd name="connsiteX5" fmla="*/ 394115 w 1174562"/>
                <a:gd name="connsiteY5" fmla="*/ 1353019 h 1937410"/>
                <a:gd name="connsiteX6" fmla="*/ 227806 w 1174562"/>
                <a:gd name="connsiteY6" fmla="*/ 1262594 h 1937410"/>
                <a:gd name="connsiteX7" fmla="*/ 222077 w 1174562"/>
                <a:gd name="connsiteY7" fmla="*/ 1293937 h 1937410"/>
                <a:gd name="connsiteX8" fmla="*/ 257021 w 1174562"/>
                <a:gd name="connsiteY8" fmla="*/ 1521425 h 1937410"/>
                <a:gd name="connsiteX9" fmla="*/ 329717 w 1174562"/>
                <a:gd name="connsiteY9" fmla="*/ 1788933 h 1937410"/>
                <a:gd name="connsiteX10" fmla="*/ 358171 w 1174562"/>
                <a:gd name="connsiteY10" fmla="*/ 1866809 h 1937410"/>
                <a:gd name="connsiteX11" fmla="*/ 162274 w 1174562"/>
                <a:gd name="connsiteY11" fmla="*/ 1937410 h 1937410"/>
                <a:gd name="connsiteX12" fmla="*/ 40999 w 1174562"/>
                <a:gd name="connsiteY12" fmla="*/ 1530780 h 1937410"/>
                <a:gd name="connsiteX13" fmla="*/ 130 w 1174562"/>
                <a:gd name="connsiteY13" fmla="*/ 1094880 h 1937410"/>
                <a:gd name="connsiteX14" fmla="*/ 77747 w 1174562"/>
                <a:gd name="connsiteY14" fmla="*/ 588060 h 1937410"/>
                <a:gd name="connsiteX15" fmla="*/ 199588 w 1174562"/>
                <a:gd name="connsiteY15" fmla="*/ 280523 h 1937410"/>
                <a:gd name="connsiteX16" fmla="*/ 306776 w 1174562"/>
                <a:gd name="connsiteY16" fmla="*/ 111727 h 1937410"/>
                <a:gd name="connsiteX17" fmla="*/ 416130 w 1174562"/>
                <a:gd name="connsiteY17" fmla="*/ 0 h 1937410"/>
                <a:gd name="connsiteX18" fmla="*/ 493343 w 1174562"/>
                <a:gd name="connsiteY18" fmla="*/ 215052 h 1937410"/>
                <a:gd name="connsiteX19" fmla="*/ 488735 w 1174562"/>
                <a:gd name="connsiteY19" fmla="*/ 439153 h 1937410"/>
                <a:gd name="connsiteX20" fmla="*/ 374038 w 1174562"/>
                <a:gd name="connsiteY20" fmla="*/ 651386 h 1937410"/>
                <a:gd name="connsiteX21" fmla="*/ 375640 w 1174562"/>
                <a:gd name="connsiteY21" fmla="*/ 679924 h 1937410"/>
                <a:gd name="connsiteX22" fmla="*/ 646830 w 1174562"/>
                <a:gd name="connsiteY22" fmla="*/ 526785 h 1937410"/>
                <a:gd name="connsiteX23" fmla="*/ 965722 w 1174562"/>
                <a:gd name="connsiteY23" fmla="*/ 454195 h 1937410"/>
                <a:gd name="connsiteX24" fmla="*/ 973884 w 1174562"/>
                <a:gd name="connsiteY24" fmla="*/ 458787 h 1937410"/>
                <a:gd name="connsiteX25" fmla="*/ 933346 w 1174562"/>
                <a:gd name="connsiteY25" fmla="*/ 595705 h 1937410"/>
                <a:gd name="connsiteX26" fmla="*/ 790087 w 1174562"/>
                <a:gd name="connsiteY26" fmla="*/ 785667 h 1937410"/>
                <a:gd name="connsiteX27" fmla="*/ 608178 w 1174562"/>
                <a:gd name="connsiteY27" fmla="*/ 939447 h 1937410"/>
                <a:gd name="connsiteX28" fmla="*/ 386518 w 1174562"/>
                <a:gd name="connsiteY28" fmla="*/ 1057102 h 1937410"/>
                <a:gd name="connsiteX29" fmla="*/ 496842 w 1174562"/>
                <a:gd name="connsiteY29" fmla="*/ 1070816 h 1937410"/>
                <a:gd name="connsiteX30" fmla="*/ 845020 w 1174562"/>
                <a:gd name="connsiteY30" fmla="*/ 1072001 h 1937410"/>
                <a:gd name="connsiteX31" fmla="*/ 1104134 w 1174562"/>
                <a:gd name="connsiteY31" fmla="*/ 1133246 h 193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74562" h="1937410">
                  <a:moveTo>
                    <a:pt x="1174562" y="1160117"/>
                  </a:moveTo>
                  <a:lnTo>
                    <a:pt x="953368" y="1406344"/>
                  </a:lnTo>
                  <a:lnTo>
                    <a:pt x="894128" y="1419701"/>
                  </a:lnTo>
                  <a:cubicBezTo>
                    <a:pt x="871713" y="1424108"/>
                    <a:pt x="850245" y="1427648"/>
                    <a:pt x="830886" y="1430049"/>
                  </a:cubicBezTo>
                  <a:cubicBezTo>
                    <a:pt x="753449" y="1439654"/>
                    <a:pt x="698175" y="1434563"/>
                    <a:pt x="625381" y="1421724"/>
                  </a:cubicBezTo>
                  <a:cubicBezTo>
                    <a:pt x="552586" y="1408886"/>
                    <a:pt x="460377" y="1379541"/>
                    <a:pt x="394115" y="1353019"/>
                  </a:cubicBezTo>
                  <a:cubicBezTo>
                    <a:pt x="327853" y="1326498"/>
                    <a:pt x="238957" y="1270351"/>
                    <a:pt x="227806" y="1262594"/>
                  </a:cubicBezTo>
                  <a:cubicBezTo>
                    <a:pt x="216655" y="1254838"/>
                    <a:pt x="217208" y="1250798"/>
                    <a:pt x="222077" y="1293937"/>
                  </a:cubicBezTo>
                  <a:cubicBezTo>
                    <a:pt x="226946" y="1337075"/>
                    <a:pt x="239080" y="1438926"/>
                    <a:pt x="257021" y="1521425"/>
                  </a:cubicBezTo>
                  <a:cubicBezTo>
                    <a:pt x="274961" y="1603923"/>
                    <a:pt x="302922" y="1709751"/>
                    <a:pt x="329717" y="1788933"/>
                  </a:cubicBezTo>
                  <a:lnTo>
                    <a:pt x="358171" y="1866809"/>
                  </a:lnTo>
                  <a:cubicBezTo>
                    <a:pt x="306835" y="1903849"/>
                    <a:pt x="211686" y="1922195"/>
                    <a:pt x="162274" y="1937410"/>
                  </a:cubicBezTo>
                  <a:cubicBezTo>
                    <a:pt x="110713" y="1802684"/>
                    <a:pt x="68023" y="1671202"/>
                    <a:pt x="40999" y="1530780"/>
                  </a:cubicBezTo>
                  <a:cubicBezTo>
                    <a:pt x="13975" y="1390358"/>
                    <a:pt x="-1594" y="1249609"/>
                    <a:pt x="130" y="1094880"/>
                  </a:cubicBezTo>
                  <a:cubicBezTo>
                    <a:pt x="1851" y="940151"/>
                    <a:pt x="44504" y="723787"/>
                    <a:pt x="77747" y="588060"/>
                  </a:cubicBezTo>
                  <a:cubicBezTo>
                    <a:pt x="110990" y="452334"/>
                    <a:pt x="161416" y="359911"/>
                    <a:pt x="199588" y="280523"/>
                  </a:cubicBezTo>
                  <a:cubicBezTo>
                    <a:pt x="237760" y="201134"/>
                    <a:pt x="268654" y="158776"/>
                    <a:pt x="306776" y="111727"/>
                  </a:cubicBezTo>
                  <a:cubicBezTo>
                    <a:pt x="340134" y="70559"/>
                    <a:pt x="385416" y="11405"/>
                    <a:pt x="416130" y="0"/>
                  </a:cubicBezTo>
                  <a:cubicBezTo>
                    <a:pt x="459534" y="74706"/>
                    <a:pt x="477949" y="136046"/>
                    <a:pt x="493343" y="215052"/>
                  </a:cubicBezTo>
                  <a:cubicBezTo>
                    <a:pt x="505786" y="309500"/>
                    <a:pt x="505982" y="354742"/>
                    <a:pt x="488735" y="439153"/>
                  </a:cubicBezTo>
                  <a:cubicBezTo>
                    <a:pt x="471153" y="525202"/>
                    <a:pt x="392887" y="611256"/>
                    <a:pt x="374038" y="651386"/>
                  </a:cubicBezTo>
                  <a:cubicBezTo>
                    <a:pt x="355189" y="691513"/>
                    <a:pt x="330176" y="700690"/>
                    <a:pt x="375640" y="679924"/>
                  </a:cubicBezTo>
                  <a:cubicBezTo>
                    <a:pt x="421106" y="659157"/>
                    <a:pt x="548482" y="564409"/>
                    <a:pt x="646830" y="526785"/>
                  </a:cubicBezTo>
                  <a:cubicBezTo>
                    <a:pt x="745176" y="489165"/>
                    <a:pt x="936630" y="451490"/>
                    <a:pt x="965722" y="454195"/>
                  </a:cubicBezTo>
                  <a:cubicBezTo>
                    <a:pt x="969359" y="454533"/>
                    <a:pt x="972038" y="456135"/>
                    <a:pt x="973884" y="458787"/>
                  </a:cubicBezTo>
                  <a:cubicBezTo>
                    <a:pt x="986811" y="477348"/>
                    <a:pt x="958959" y="547365"/>
                    <a:pt x="933346" y="595705"/>
                  </a:cubicBezTo>
                  <a:cubicBezTo>
                    <a:pt x="904074" y="650950"/>
                    <a:pt x="844282" y="728377"/>
                    <a:pt x="790087" y="785667"/>
                  </a:cubicBezTo>
                  <a:cubicBezTo>
                    <a:pt x="735893" y="842958"/>
                    <a:pt x="675440" y="894207"/>
                    <a:pt x="608178" y="939447"/>
                  </a:cubicBezTo>
                  <a:cubicBezTo>
                    <a:pt x="540917" y="984686"/>
                    <a:pt x="392691" y="1049620"/>
                    <a:pt x="386518" y="1057102"/>
                  </a:cubicBezTo>
                  <a:cubicBezTo>
                    <a:pt x="380344" y="1064584"/>
                    <a:pt x="420424" y="1068333"/>
                    <a:pt x="496842" y="1070816"/>
                  </a:cubicBezTo>
                  <a:cubicBezTo>
                    <a:pt x="573258" y="1073300"/>
                    <a:pt x="743804" y="1061596"/>
                    <a:pt x="845020" y="1072001"/>
                  </a:cubicBezTo>
                  <a:cubicBezTo>
                    <a:pt x="946235" y="1082406"/>
                    <a:pt x="1033176" y="1110476"/>
                    <a:pt x="1104134" y="1133246"/>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B81906DB-D3BD-9D2A-0467-35F796D7C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683933">
              <a:off x="9928975" y="-403904"/>
              <a:ext cx="1174562" cy="1937410"/>
            </a:xfrm>
            <a:custGeom>
              <a:avLst/>
              <a:gdLst>
                <a:gd name="connsiteX0" fmla="*/ 1174562 w 1174562"/>
                <a:gd name="connsiteY0" fmla="*/ 1160117 h 1937410"/>
                <a:gd name="connsiteX1" fmla="*/ 953369 w 1174562"/>
                <a:gd name="connsiteY1" fmla="*/ 1406343 h 1937410"/>
                <a:gd name="connsiteX2" fmla="*/ 894128 w 1174562"/>
                <a:gd name="connsiteY2" fmla="*/ 1419701 h 1937410"/>
                <a:gd name="connsiteX3" fmla="*/ 830886 w 1174562"/>
                <a:gd name="connsiteY3" fmla="*/ 1430049 h 1937410"/>
                <a:gd name="connsiteX4" fmla="*/ 625381 w 1174562"/>
                <a:gd name="connsiteY4" fmla="*/ 1421724 h 1937410"/>
                <a:gd name="connsiteX5" fmla="*/ 394115 w 1174562"/>
                <a:gd name="connsiteY5" fmla="*/ 1353019 h 1937410"/>
                <a:gd name="connsiteX6" fmla="*/ 227806 w 1174562"/>
                <a:gd name="connsiteY6" fmla="*/ 1262594 h 1937410"/>
                <a:gd name="connsiteX7" fmla="*/ 222077 w 1174562"/>
                <a:gd name="connsiteY7" fmla="*/ 1293937 h 1937410"/>
                <a:gd name="connsiteX8" fmla="*/ 257021 w 1174562"/>
                <a:gd name="connsiteY8" fmla="*/ 1521425 h 1937410"/>
                <a:gd name="connsiteX9" fmla="*/ 329717 w 1174562"/>
                <a:gd name="connsiteY9" fmla="*/ 1788933 h 1937410"/>
                <a:gd name="connsiteX10" fmla="*/ 358171 w 1174562"/>
                <a:gd name="connsiteY10" fmla="*/ 1866809 h 1937410"/>
                <a:gd name="connsiteX11" fmla="*/ 162274 w 1174562"/>
                <a:gd name="connsiteY11" fmla="*/ 1937410 h 1937410"/>
                <a:gd name="connsiteX12" fmla="*/ 40999 w 1174562"/>
                <a:gd name="connsiteY12" fmla="*/ 1530780 h 1937410"/>
                <a:gd name="connsiteX13" fmla="*/ 130 w 1174562"/>
                <a:gd name="connsiteY13" fmla="*/ 1094880 h 1937410"/>
                <a:gd name="connsiteX14" fmla="*/ 77747 w 1174562"/>
                <a:gd name="connsiteY14" fmla="*/ 588060 h 1937410"/>
                <a:gd name="connsiteX15" fmla="*/ 199588 w 1174562"/>
                <a:gd name="connsiteY15" fmla="*/ 280523 h 1937410"/>
                <a:gd name="connsiteX16" fmla="*/ 306776 w 1174562"/>
                <a:gd name="connsiteY16" fmla="*/ 111727 h 1937410"/>
                <a:gd name="connsiteX17" fmla="*/ 416130 w 1174562"/>
                <a:gd name="connsiteY17" fmla="*/ 0 h 1937410"/>
                <a:gd name="connsiteX18" fmla="*/ 493343 w 1174562"/>
                <a:gd name="connsiteY18" fmla="*/ 215052 h 1937410"/>
                <a:gd name="connsiteX19" fmla="*/ 488735 w 1174562"/>
                <a:gd name="connsiteY19" fmla="*/ 439153 h 1937410"/>
                <a:gd name="connsiteX20" fmla="*/ 374038 w 1174562"/>
                <a:gd name="connsiteY20" fmla="*/ 651385 h 1937410"/>
                <a:gd name="connsiteX21" fmla="*/ 375640 w 1174562"/>
                <a:gd name="connsiteY21" fmla="*/ 679924 h 1937410"/>
                <a:gd name="connsiteX22" fmla="*/ 646830 w 1174562"/>
                <a:gd name="connsiteY22" fmla="*/ 526785 h 1937410"/>
                <a:gd name="connsiteX23" fmla="*/ 965722 w 1174562"/>
                <a:gd name="connsiteY23" fmla="*/ 454195 h 1937410"/>
                <a:gd name="connsiteX24" fmla="*/ 973884 w 1174562"/>
                <a:gd name="connsiteY24" fmla="*/ 458787 h 1937410"/>
                <a:gd name="connsiteX25" fmla="*/ 933346 w 1174562"/>
                <a:gd name="connsiteY25" fmla="*/ 595705 h 1937410"/>
                <a:gd name="connsiteX26" fmla="*/ 790087 w 1174562"/>
                <a:gd name="connsiteY26" fmla="*/ 785667 h 1937410"/>
                <a:gd name="connsiteX27" fmla="*/ 608178 w 1174562"/>
                <a:gd name="connsiteY27" fmla="*/ 939447 h 1937410"/>
                <a:gd name="connsiteX28" fmla="*/ 386518 w 1174562"/>
                <a:gd name="connsiteY28" fmla="*/ 1057102 h 1937410"/>
                <a:gd name="connsiteX29" fmla="*/ 496842 w 1174562"/>
                <a:gd name="connsiteY29" fmla="*/ 1070816 h 1937410"/>
                <a:gd name="connsiteX30" fmla="*/ 845020 w 1174562"/>
                <a:gd name="connsiteY30" fmla="*/ 1072001 h 1937410"/>
                <a:gd name="connsiteX31" fmla="*/ 1104133 w 1174562"/>
                <a:gd name="connsiteY31" fmla="*/ 1133245 h 193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74562" h="1937410">
                  <a:moveTo>
                    <a:pt x="1174562" y="1160117"/>
                  </a:moveTo>
                  <a:lnTo>
                    <a:pt x="953369" y="1406343"/>
                  </a:lnTo>
                  <a:lnTo>
                    <a:pt x="894128" y="1419701"/>
                  </a:lnTo>
                  <a:cubicBezTo>
                    <a:pt x="871713" y="1424107"/>
                    <a:pt x="850245" y="1427648"/>
                    <a:pt x="830886" y="1430049"/>
                  </a:cubicBezTo>
                  <a:cubicBezTo>
                    <a:pt x="753449" y="1439654"/>
                    <a:pt x="698175" y="1434563"/>
                    <a:pt x="625381" y="1421724"/>
                  </a:cubicBezTo>
                  <a:cubicBezTo>
                    <a:pt x="552586" y="1408886"/>
                    <a:pt x="460377" y="1379541"/>
                    <a:pt x="394115" y="1353019"/>
                  </a:cubicBezTo>
                  <a:cubicBezTo>
                    <a:pt x="327853" y="1326498"/>
                    <a:pt x="238957" y="1270351"/>
                    <a:pt x="227806" y="1262594"/>
                  </a:cubicBezTo>
                  <a:cubicBezTo>
                    <a:pt x="216655" y="1254838"/>
                    <a:pt x="217208" y="1250798"/>
                    <a:pt x="222077" y="1293937"/>
                  </a:cubicBezTo>
                  <a:cubicBezTo>
                    <a:pt x="226946" y="1337075"/>
                    <a:pt x="239080" y="1438926"/>
                    <a:pt x="257021" y="1521425"/>
                  </a:cubicBezTo>
                  <a:cubicBezTo>
                    <a:pt x="274961" y="1603923"/>
                    <a:pt x="302922" y="1709751"/>
                    <a:pt x="329717" y="1788933"/>
                  </a:cubicBezTo>
                  <a:lnTo>
                    <a:pt x="358171" y="1866809"/>
                  </a:lnTo>
                  <a:cubicBezTo>
                    <a:pt x="306835" y="1903849"/>
                    <a:pt x="211686" y="1922195"/>
                    <a:pt x="162274" y="1937410"/>
                  </a:cubicBezTo>
                  <a:cubicBezTo>
                    <a:pt x="110713" y="1802684"/>
                    <a:pt x="68023" y="1671202"/>
                    <a:pt x="40999" y="1530780"/>
                  </a:cubicBezTo>
                  <a:cubicBezTo>
                    <a:pt x="13975" y="1390358"/>
                    <a:pt x="-1594" y="1249609"/>
                    <a:pt x="130" y="1094880"/>
                  </a:cubicBezTo>
                  <a:cubicBezTo>
                    <a:pt x="1851" y="940151"/>
                    <a:pt x="44503" y="723787"/>
                    <a:pt x="77747" y="588060"/>
                  </a:cubicBezTo>
                  <a:cubicBezTo>
                    <a:pt x="110990" y="452334"/>
                    <a:pt x="161416" y="359911"/>
                    <a:pt x="199588" y="280523"/>
                  </a:cubicBezTo>
                  <a:cubicBezTo>
                    <a:pt x="237760" y="201134"/>
                    <a:pt x="268654" y="158776"/>
                    <a:pt x="306776" y="111727"/>
                  </a:cubicBezTo>
                  <a:cubicBezTo>
                    <a:pt x="340134" y="70559"/>
                    <a:pt x="385416" y="11405"/>
                    <a:pt x="416130" y="0"/>
                  </a:cubicBezTo>
                  <a:cubicBezTo>
                    <a:pt x="459534" y="74706"/>
                    <a:pt x="477949" y="136046"/>
                    <a:pt x="493343" y="215052"/>
                  </a:cubicBezTo>
                  <a:cubicBezTo>
                    <a:pt x="505786" y="309500"/>
                    <a:pt x="505982" y="354742"/>
                    <a:pt x="488735" y="439153"/>
                  </a:cubicBezTo>
                  <a:cubicBezTo>
                    <a:pt x="471153" y="525202"/>
                    <a:pt x="392887" y="611256"/>
                    <a:pt x="374038" y="651385"/>
                  </a:cubicBezTo>
                  <a:cubicBezTo>
                    <a:pt x="355188" y="691513"/>
                    <a:pt x="330176" y="700690"/>
                    <a:pt x="375640" y="679924"/>
                  </a:cubicBezTo>
                  <a:cubicBezTo>
                    <a:pt x="421106" y="659157"/>
                    <a:pt x="548482" y="564408"/>
                    <a:pt x="646830" y="526785"/>
                  </a:cubicBezTo>
                  <a:cubicBezTo>
                    <a:pt x="745176" y="489165"/>
                    <a:pt x="936630" y="451490"/>
                    <a:pt x="965722" y="454195"/>
                  </a:cubicBezTo>
                  <a:cubicBezTo>
                    <a:pt x="969359" y="454533"/>
                    <a:pt x="972038" y="456135"/>
                    <a:pt x="973884" y="458787"/>
                  </a:cubicBezTo>
                  <a:cubicBezTo>
                    <a:pt x="986811" y="477347"/>
                    <a:pt x="958959" y="547365"/>
                    <a:pt x="933346" y="595705"/>
                  </a:cubicBezTo>
                  <a:cubicBezTo>
                    <a:pt x="904074" y="650950"/>
                    <a:pt x="844282" y="728377"/>
                    <a:pt x="790087" y="785667"/>
                  </a:cubicBezTo>
                  <a:cubicBezTo>
                    <a:pt x="735893" y="842958"/>
                    <a:pt x="675440" y="894207"/>
                    <a:pt x="608178" y="939447"/>
                  </a:cubicBezTo>
                  <a:cubicBezTo>
                    <a:pt x="540917" y="984685"/>
                    <a:pt x="392691" y="1049620"/>
                    <a:pt x="386518" y="1057102"/>
                  </a:cubicBezTo>
                  <a:cubicBezTo>
                    <a:pt x="380344" y="1064584"/>
                    <a:pt x="420424" y="1068333"/>
                    <a:pt x="496842" y="1070816"/>
                  </a:cubicBezTo>
                  <a:cubicBezTo>
                    <a:pt x="573258" y="1073300"/>
                    <a:pt x="743804" y="1061596"/>
                    <a:pt x="845020" y="1072001"/>
                  </a:cubicBezTo>
                  <a:cubicBezTo>
                    <a:pt x="946235" y="1082405"/>
                    <a:pt x="1033176" y="1110476"/>
                    <a:pt x="1104133" y="1133245"/>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552717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B4F99-C3E4-44C8-B858-DEC552F39F98}"/>
              </a:ext>
            </a:extLst>
          </p:cNvPr>
          <p:cNvSpPr>
            <a:spLocks noGrp="1"/>
          </p:cNvSpPr>
          <p:nvPr>
            <p:ph type="title"/>
          </p:nvPr>
        </p:nvSpPr>
        <p:spPr>
          <a:xfrm>
            <a:off x="586478" y="1683756"/>
            <a:ext cx="3115265" cy="2396359"/>
          </a:xfrm>
        </p:spPr>
        <p:txBody>
          <a:bodyPr anchor="b">
            <a:normAutofit/>
          </a:bodyPr>
          <a:lstStyle/>
          <a:p>
            <a:pPr algn="r"/>
            <a:r>
              <a:rPr lang="en-US" sz="3700">
                <a:solidFill>
                  <a:srgbClr val="FFFFFF"/>
                </a:solidFill>
              </a:rPr>
              <a:t>Buprenorphine  </a:t>
            </a:r>
          </a:p>
        </p:txBody>
      </p:sp>
      <p:graphicFrame>
        <p:nvGraphicFramePr>
          <p:cNvPr id="5" name="Content Placeholder 2">
            <a:extLst>
              <a:ext uri="{FF2B5EF4-FFF2-40B4-BE49-F238E27FC236}">
                <a16:creationId xmlns:a16="http://schemas.microsoft.com/office/drawing/2014/main" id="{1C9369C2-7166-7955-8DD7-1EF348499FE3}"/>
              </a:ext>
            </a:extLst>
          </p:cNvPr>
          <p:cNvGraphicFramePr>
            <a:graphicFrameLocks noGrp="1"/>
          </p:cNvGraphicFramePr>
          <p:nvPr>
            <p:ph idx="1"/>
            <p:extLst>
              <p:ext uri="{D42A27DB-BD31-4B8C-83A1-F6EECF244321}">
                <p14:modId xmlns:p14="http://schemas.microsoft.com/office/powerpoint/2010/main" val="165548678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690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F38F-6173-42CD-412F-B44C7496434E}"/>
              </a:ext>
            </a:extLst>
          </p:cNvPr>
          <p:cNvSpPr>
            <a:spLocks noGrp="1"/>
          </p:cNvSpPr>
          <p:nvPr>
            <p:ph type="title"/>
          </p:nvPr>
        </p:nvSpPr>
        <p:spPr/>
        <p:txBody>
          <a:bodyPr/>
          <a:lstStyle/>
          <a:p>
            <a:r>
              <a:rPr lang="en-US" dirty="0"/>
              <a:t>OPQRST/SAMPLE history</a:t>
            </a:r>
          </a:p>
        </p:txBody>
      </p:sp>
      <p:sp>
        <p:nvSpPr>
          <p:cNvPr id="4" name="Content Placeholder 3">
            <a:extLst>
              <a:ext uri="{FF2B5EF4-FFF2-40B4-BE49-F238E27FC236}">
                <a16:creationId xmlns:a16="http://schemas.microsoft.com/office/drawing/2014/main" id="{6F219880-EE23-544A-11BE-2C586EE127D2}"/>
              </a:ext>
            </a:extLst>
          </p:cNvPr>
          <p:cNvSpPr>
            <a:spLocks noGrp="1"/>
          </p:cNvSpPr>
          <p:nvPr>
            <p:ph idx="1"/>
          </p:nvPr>
        </p:nvSpPr>
        <p:spPr/>
        <p:txBody>
          <a:bodyPr>
            <a:normAutofit fontScale="85000" lnSpcReduction="10000"/>
          </a:bodyPr>
          <a:lstStyle/>
          <a:p>
            <a:r>
              <a:rPr lang="en-US" dirty="0"/>
              <a:t>S- Friend just found the patient outside of the party.  She didn’t know he was feeling poorly or any other details from earlier during the day.  She does think that he drinks a lot on a regular basis.  </a:t>
            </a:r>
          </a:p>
          <a:p>
            <a:r>
              <a:rPr lang="en-US" dirty="0"/>
              <a:t>A- none</a:t>
            </a:r>
          </a:p>
          <a:p>
            <a:r>
              <a:rPr lang="en-US" dirty="0"/>
              <a:t>M-  unknown </a:t>
            </a:r>
          </a:p>
          <a:p>
            <a:r>
              <a:rPr lang="en-US" dirty="0"/>
              <a:t>P- none </a:t>
            </a:r>
          </a:p>
          <a:p>
            <a:r>
              <a:rPr lang="en-US" dirty="0"/>
              <a:t>L- party </a:t>
            </a:r>
          </a:p>
          <a:p>
            <a:r>
              <a:rPr lang="en-US" dirty="0"/>
              <a:t>E- Everybody has been at the party for a while (came over right after work).  She isn’t sure how much he drank tonight.  He seemed okay before he left but she left about 30 minutes after he did and just found him here.  </a:t>
            </a:r>
          </a:p>
        </p:txBody>
      </p:sp>
    </p:spTree>
    <p:extLst>
      <p:ext uri="{BB962C8B-B14F-4D97-AF65-F5344CB8AC3E}">
        <p14:creationId xmlns:p14="http://schemas.microsoft.com/office/powerpoint/2010/main" val="237877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FCE04-7762-F282-2518-29C239F9C14C}"/>
              </a:ext>
            </a:extLst>
          </p:cNvPr>
          <p:cNvSpPr>
            <a:spLocks noGrp="1"/>
          </p:cNvSpPr>
          <p:nvPr>
            <p:ph type="title"/>
          </p:nvPr>
        </p:nvSpPr>
        <p:spPr/>
        <p:txBody>
          <a:bodyPr/>
          <a:lstStyle/>
          <a:p>
            <a:r>
              <a:rPr lang="en-US" dirty="0"/>
              <a:t>Buprenorphine effects</a:t>
            </a:r>
          </a:p>
        </p:txBody>
      </p:sp>
      <p:sp>
        <p:nvSpPr>
          <p:cNvPr id="3" name="Content Placeholder 2">
            <a:extLst>
              <a:ext uri="{FF2B5EF4-FFF2-40B4-BE49-F238E27FC236}">
                <a16:creationId xmlns:a16="http://schemas.microsoft.com/office/drawing/2014/main" id="{DA2B96AC-F662-816B-B4E9-289792870B5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81812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89409-9BDC-41C2-B723-12A52CA3600B}"/>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Methadone</a:t>
            </a:r>
          </a:p>
        </p:txBody>
      </p:sp>
      <p:graphicFrame>
        <p:nvGraphicFramePr>
          <p:cNvPr id="5" name="Content Placeholder 2">
            <a:extLst>
              <a:ext uri="{FF2B5EF4-FFF2-40B4-BE49-F238E27FC236}">
                <a16:creationId xmlns:a16="http://schemas.microsoft.com/office/drawing/2014/main" id="{1F27F3C3-0A83-FF97-0BEC-6DF2D053EFF7}"/>
              </a:ext>
            </a:extLst>
          </p:cNvPr>
          <p:cNvGraphicFramePr>
            <a:graphicFrameLocks noGrp="1"/>
          </p:cNvGraphicFramePr>
          <p:nvPr>
            <p:ph idx="1"/>
            <p:extLst>
              <p:ext uri="{D42A27DB-BD31-4B8C-83A1-F6EECF244321}">
                <p14:modId xmlns:p14="http://schemas.microsoft.com/office/powerpoint/2010/main" val="416874371"/>
              </p:ext>
            </p:extLst>
          </p:nvPr>
        </p:nvGraphicFramePr>
        <p:xfrm>
          <a:off x="4624302" y="750440"/>
          <a:ext cx="6947583" cy="5878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9642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7F05CD4-033D-EFFC-0CAE-7DE0FF2D7F2A}"/>
              </a:ext>
            </a:extLst>
          </p:cNvPr>
          <p:cNvSpPr>
            <a:spLocks noGrp="1"/>
          </p:cNvSpPr>
          <p:nvPr>
            <p:ph type="title"/>
          </p:nvPr>
        </p:nvSpPr>
        <p:spPr>
          <a:xfrm>
            <a:off x="786385" y="841248"/>
            <a:ext cx="5129600" cy="5340097"/>
          </a:xfrm>
        </p:spPr>
        <p:txBody>
          <a:bodyPr anchor="ctr">
            <a:normAutofit/>
          </a:bodyPr>
          <a:lstStyle/>
          <a:p>
            <a:pPr algn="l"/>
            <a:r>
              <a:rPr lang="en-US" sz="4800">
                <a:solidFill>
                  <a:schemeClr val="bg1"/>
                </a:solidFill>
              </a:rPr>
              <a:t>Challenges</a:t>
            </a:r>
          </a:p>
        </p:txBody>
      </p:sp>
      <p:graphicFrame>
        <p:nvGraphicFramePr>
          <p:cNvPr id="5" name="Content Placeholder 2">
            <a:extLst>
              <a:ext uri="{FF2B5EF4-FFF2-40B4-BE49-F238E27FC236}">
                <a16:creationId xmlns:a16="http://schemas.microsoft.com/office/drawing/2014/main" id="{C3ADEFF0-084A-FA78-9FEA-059283AF148F}"/>
              </a:ext>
            </a:extLst>
          </p:cNvPr>
          <p:cNvGraphicFramePr>
            <a:graphicFrameLocks noGrp="1"/>
          </p:cNvGraphicFramePr>
          <p:nvPr>
            <p:ph idx="1"/>
            <p:extLst>
              <p:ext uri="{D42A27DB-BD31-4B8C-83A1-F6EECF244321}">
                <p14:modId xmlns:p14="http://schemas.microsoft.com/office/powerpoint/2010/main" val="4274818741"/>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9040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26E61-A713-ADAC-71D6-70D859E94040}"/>
              </a:ext>
            </a:extLst>
          </p:cNvPr>
          <p:cNvSpPr>
            <a:spLocks noGrp="1"/>
          </p:cNvSpPr>
          <p:nvPr>
            <p:ph type="title"/>
          </p:nvPr>
        </p:nvSpPr>
        <p:spPr>
          <a:xfrm>
            <a:off x="761803" y="350196"/>
            <a:ext cx="4646904" cy="1624520"/>
          </a:xfrm>
        </p:spPr>
        <p:txBody>
          <a:bodyPr anchor="ctr">
            <a:normAutofit/>
          </a:bodyPr>
          <a:lstStyle/>
          <a:p>
            <a:r>
              <a:rPr lang="en-US" sz="4000"/>
              <a:t>Why is this good?</a:t>
            </a:r>
          </a:p>
        </p:txBody>
      </p:sp>
      <p:sp>
        <p:nvSpPr>
          <p:cNvPr id="5" name="Content Placeholder 4">
            <a:extLst>
              <a:ext uri="{FF2B5EF4-FFF2-40B4-BE49-F238E27FC236}">
                <a16:creationId xmlns:a16="http://schemas.microsoft.com/office/drawing/2014/main" id="{A8901080-B7C7-AD4C-515B-5335C724AA53}"/>
              </a:ext>
            </a:extLst>
          </p:cNvPr>
          <p:cNvSpPr>
            <a:spLocks noGrp="1"/>
          </p:cNvSpPr>
          <p:nvPr>
            <p:ph idx="1"/>
          </p:nvPr>
        </p:nvSpPr>
        <p:spPr>
          <a:xfrm>
            <a:off x="761802" y="2743200"/>
            <a:ext cx="4646905" cy="3613149"/>
          </a:xfrm>
        </p:spPr>
        <p:txBody>
          <a:bodyPr anchor="ctr">
            <a:normAutofit/>
          </a:bodyPr>
          <a:lstStyle/>
          <a:p>
            <a:r>
              <a:rPr lang="en-US" sz="2000"/>
              <a:t>It reduces the risk of death from opioids by up to 50%</a:t>
            </a:r>
          </a:p>
          <a:p>
            <a:r>
              <a:rPr lang="en-US" sz="2000"/>
              <a:t>Some agencies are using buprenorphine in the field</a:t>
            </a:r>
          </a:p>
          <a:p>
            <a:r>
              <a:rPr lang="en-US" sz="2000"/>
              <a:t>Part of an effective opioid cessation program </a:t>
            </a:r>
          </a:p>
          <a:p>
            <a:r>
              <a:rPr lang="en-US" sz="2000"/>
              <a:t>It is effective (especially buprenorphine) for acute withdrawal </a:t>
            </a:r>
          </a:p>
        </p:txBody>
      </p:sp>
      <p:pic>
        <p:nvPicPr>
          <p:cNvPr id="7" name="Picture 6" descr="Exclamation mark on a yellow background">
            <a:extLst>
              <a:ext uri="{FF2B5EF4-FFF2-40B4-BE49-F238E27FC236}">
                <a16:creationId xmlns:a16="http://schemas.microsoft.com/office/drawing/2014/main" id="{85DC2A0F-0FA0-173D-DEB0-7FC6683CF626}"/>
              </a:ext>
            </a:extLst>
          </p:cNvPr>
          <p:cNvPicPr>
            <a:picLocks noChangeAspect="1"/>
          </p:cNvPicPr>
          <p:nvPr/>
        </p:nvPicPr>
        <p:blipFill rotWithShape="1">
          <a:blip r:embed="rId2"/>
          <a:srcRect l="23088" r="10171"/>
          <a:stretch/>
        </p:blipFill>
        <p:spPr>
          <a:xfrm>
            <a:off x="6096000" y="1"/>
            <a:ext cx="6102825" cy="6858000"/>
          </a:xfrm>
          <a:prstGeom prst="rect">
            <a:avLst/>
          </a:prstGeom>
        </p:spPr>
      </p:pic>
    </p:spTree>
    <p:extLst>
      <p:ext uri="{BB962C8B-B14F-4D97-AF65-F5344CB8AC3E}">
        <p14:creationId xmlns:p14="http://schemas.microsoft.com/office/powerpoint/2010/main" val="2912840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13BC-990A-3ADB-E83B-079A9FF8EA0B}"/>
              </a:ext>
            </a:extLst>
          </p:cNvPr>
          <p:cNvSpPr>
            <a:spLocks noGrp="1"/>
          </p:cNvSpPr>
          <p:nvPr>
            <p:ph type="title"/>
          </p:nvPr>
        </p:nvSpPr>
        <p:spPr/>
        <p:txBody>
          <a:bodyPr/>
          <a:lstStyle/>
          <a:p>
            <a:r>
              <a:rPr lang="en-US" dirty="0"/>
              <a:t>Summary- 3 groups</a:t>
            </a:r>
          </a:p>
        </p:txBody>
      </p:sp>
      <p:sp>
        <p:nvSpPr>
          <p:cNvPr id="3" name="Content Placeholder 2">
            <a:extLst>
              <a:ext uri="{FF2B5EF4-FFF2-40B4-BE49-F238E27FC236}">
                <a16:creationId xmlns:a16="http://schemas.microsoft.com/office/drawing/2014/main" id="{BFDD2B40-7F11-88E4-5FEC-ACCC7FA2020D}"/>
              </a:ext>
            </a:extLst>
          </p:cNvPr>
          <p:cNvSpPr>
            <a:spLocks noGrp="1"/>
          </p:cNvSpPr>
          <p:nvPr>
            <p:ph idx="1"/>
          </p:nvPr>
        </p:nvSpPr>
        <p:spPr>
          <a:xfrm>
            <a:off x="609600" y="1600201"/>
            <a:ext cx="11353800" cy="4876799"/>
          </a:xfrm>
        </p:spPr>
        <p:txBody>
          <a:bodyPr>
            <a:normAutofit/>
          </a:bodyPr>
          <a:lstStyle/>
          <a:p>
            <a:r>
              <a:rPr lang="en-US" dirty="0"/>
              <a:t>Intoxication/Chronic alcohol use</a:t>
            </a:r>
          </a:p>
          <a:p>
            <a:pPr lvl="1"/>
            <a:r>
              <a:rPr lang="en-US" dirty="0"/>
              <a:t>Name 3 things patients are at risk for</a:t>
            </a:r>
          </a:p>
          <a:p>
            <a:pPr lvl="1"/>
            <a:r>
              <a:rPr lang="en-US" dirty="0"/>
              <a:t>Name 3 things you should always do for the intoxicated found down  </a:t>
            </a:r>
          </a:p>
          <a:p>
            <a:r>
              <a:rPr lang="en-US" dirty="0"/>
              <a:t>Withdrawal </a:t>
            </a:r>
          </a:p>
          <a:p>
            <a:pPr lvl="1"/>
            <a:r>
              <a:rPr lang="en-US" dirty="0"/>
              <a:t>Name 3 findings on physical exam that suggest withdrawal </a:t>
            </a:r>
          </a:p>
          <a:p>
            <a:pPr lvl="1"/>
            <a:r>
              <a:rPr lang="en-US" dirty="0"/>
              <a:t>What is the treatment for withdrawal in the field (check the guideline)</a:t>
            </a:r>
          </a:p>
          <a:p>
            <a:r>
              <a:rPr lang="en-US" dirty="0"/>
              <a:t>Medication Assisted therapy </a:t>
            </a:r>
          </a:p>
          <a:p>
            <a:pPr lvl="1"/>
            <a:r>
              <a:rPr lang="en-US" dirty="0"/>
              <a:t>Name 3 symptoms of opioid withdrawal </a:t>
            </a:r>
          </a:p>
          <a:p>
            <a:pPr lvl="1"/>
            <a:r>
              <a:rPr lang="en-US" dirty="0"/>
              <a:t>Name 2 medications used to treat opioid dependence </a:t>
            </a:r>
          </a:p>
        </p:txBody>
      </p:sp>
    </p:spTree>
    <p:extLst>
      <p:ext uri="{BB962C8B-B14F-4D97-AF65-F5344CB8AC3E}">
        <p14:creationId xmlns:p14="http://schemas.microsoft.com/office/powerpoint/2010/main" val="11345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0"/>
            <a:ext cx="8229600" cy="1143000"/>
          </a:xfrm>
        </p:spPr>
        <p:txBody>
          <a:bodyPr>
            <a:noAutofit/>
          </a:bodyPr>
          <a:lstStyle/>
          <a:p>
            <a:r>
              <a:rPr lang="en-US" sz="7200" b="1" dirty="0"/>
              <a:t>Questions??</a:t>
            </a:r>
          </a:p>
        </p:txBody>
      </p:sp>
    </p:spTree>
    <p:extLst>
      <p:ext uri="{BB962C8B-B14F-4D97-AF65-F5344CB8AC3E}">
        <p14:creationId xmlns:p14="http://schemas.microsoft.com/office/powerpoint/2010/main" val="374993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CFC1-4E09-B1FC-17E5-AF6EBAF04A7F}"/>
              </a:ext>
            </a:extLst>
          </p:cNvPr>
          <p:cNvSpPr>
            <a:spLocks noGrp="1"/>
          </p:cNvSpPr>
          <p:nvPr>
            <p:ph type="title"/>
          </p:nvPr>
        </p:nvSpPr>
        <p:spPr/>
        <p:txBody>
          <a:bodyPr/>
          <a:lstStyle/>
          <a:p>
            <a:r>
              <a:rPr lang="en-US" dirty="0"/>
              <a:t>What could be going on?</a:t>
            </a:r>
          </a:p>
        </p:txBody>
      </p:sp>
      <p:sp>
        <p:nvSpPr>
          <p:cNvPr id="3" name="Content Placeholder 2">
            <a:extLst>
              <a:ext uri="{FF2B5EF4-FFF2-40B4-BE49-F238E27FC236}">
                <a16:creationId xmlns:a16="http://schemas.microsoft.com/office/drawing/2014/main" id="{17424BA6-F595-1B28-5EE9-1327E5B78393}"/>
              </a:ext>
            </a:extLst>
          </p:cNvPr>
          <p:cNvSpPr>
            <a:spLocks noGrp="1"/>
          </p:cNvSpPr>
          <p:nvPr>
            <p:ph idx="1"/>
          </p:nvPr>
        </p:nvSpPr>
        <p:spPr>
          <a:xfrm>
            <a:off x="609600" y="1600201"/>
            <a:ext cx="10972800" cy="3733799"/>
          </a:xfrm>
        </p:spPr>
        <p:txBody>
          <a:bodyPr/>
          <a:lstStyle/>
          <a:p>
            <a:r>
              <a:rPr lang="en-US" dirty="0"/>
              <a:t>Environmental related illness </a:t>
            </a:r>
          </a:p>
          <a:p>
            <a:r>
              <a:rPr lang="en-US" dirty="0"/>
              <a:t>Hypoglycemia </a:t>
            </a:r>
          </a:p>
          <a:p>
            <a:r>
              <a:rPr lang="en-US" dirty="0"/>
              <a:t>Trauma </a:t>
            </a:r>
          </a:p>
          <a:p>
            <a:r>
              <a:rPr lang="en-US" dirty="0"/>
              <a:t>Syncope </a:t>
            </a:r>
          </a:p>
          <a:p>
            <a:pPr lvl="1"/>
            <a:r>
              <a:rPr lang="en-US" dirty="0"/>
              <a:t>Cardiac dysrhythmia </a:t>
            </a:r>
          </a:p>
          <a:p>
            <a:r>
              <a:rPr lang="en-US" dirty="0"/>
              <a:t>Intoxication- with… </a:t>
            </a:r>
          </a:p>
        </p:txBody>
      </p:sp>
    </p:spTree>
    <p:extLst>
      <p:ext uri="{BB962C8B-B14F-4D97-AF65-F5344CB8AC3E}">
        <p14:creationId xmlns:p14="http://schemas.microsoft.com/office/powerpoint/2010/main" val="188848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70852-2F77-C1EB-459C-41B86A7A242E}"/>
              </a:ext>
            </a:extLst>
          </p:cNvPr>
          <p:cNvPicPr>
            <a:picLocks noChangeAspect="1"/>
          </p:cNvPicPr>
          <p:nvPr/>
        </p:nvPicPr>
        <p:blipFill rotWithShape="1">
          <a:blip r:embed="rId2"/>
          <a:srcRect t="23083" b="20667"/>
          <a:stretch/>
        </p:blipFill>
        <p:spPr>
          <a:xfrm>
            <a:off x="3" y="10"/>
            <a:ext cx="12191997" cy="6857988"/>
          </a:xfrm>
          <a:prstGeom prst="rect">
            <a:avLst/>
          </a:prstGeom>
        </p:spPr>
      </p:pic>
      <p:sp>
        <p:nvSpPr>
          <p:cNvPr id="10" name="Rectangle 9">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B0C369-2E2C-555F-7E22-78A7FE36CED8}"/>
              </a:ext>
            </a:extLst>
          </p:cNvPr>
          <p:cNvSpPr>
            <a:spLocks noGrp="1"/>
          </p:cNvSpPr>
          <p:nvPr>
            <p:ph type="title"/>
          </p:nvPr>
        </p:nvSpPr>
        <p:spPr>
          <a:xfrm>
            <a:off x="7731468" y="2138209"/>
            <a:ext cx="3712820" cy="2839273"/>
          </a:xfrm>
        </p:spPr>
        <p:txBody>
          <a:bodyPr vert="horz" lIns="91440" tIns="45720" rIns="91440" bIns="45720" rtlCol="0" anchor="b">
            <a:normAutofit/>
          </a:bodyPr>
          <a:lstStyle/>
          <a:p>
            <a:pPr>
              <a:lnSpc>
                <a:spcPct val="90000"/>
              </a:lnSpc>
            </a:pPr>
            <a:r>
              <a:rPr lang="en-US" sz="3600">
                <a:solidFill>
                  <a:srgbClr val="FFFFFF"/>
                </a:solidFill>
              </a:rPr>
              <a:t>Acute intoxication</a:t>
            </a:r>
          </a:p>
        </p:txBody>
      </p:sp>
      <p:sp>
        <p:nvSpPr>
          <p:cNvPr id="4" name="Text Placeholder 3">
            <a:extLst>
              <a:ext uri="{FF2B5EF4-FFF2-40B4-BE49-F238E27FC236}">
                <a16:creationId xmlns:a16="http://schemas.microsoft.com/office/drawing/2014/main" id="{6AF51EA1-2108-02C5-F8DA-BA79AACF4B2D}"/>
              </a:ext>
            </a:extLst>
          </p:cNvPr>
          <p:cNvSpPr>
            <a:spLocks noGrp="1"/>
          </p:cNvSpPr>
          <p:nvPr>
            <p:ph type="body" idx="1"/>
          </p:nvPr>
        </p:nvSpPr>
        <p:spPr>
          <a:xfrm>
            <a:off x="7731468" y="5149388"/>
            <a:ext cx="3712820" cy="1197216"/>
          </a:xfrm>
        </p:spPr>
        <p:txBody>
          <a:bodyPr vert="horz" lIns="91440" tIns="45720" rIns="91440" bIns="45720" rtlCol="0">
            <a:normAutofit/>
          </a:bodyPr>
          <a:lstStyle/>
          <a:p>
            <a:pPr>
              <a:lnSpc>
                <a:spcPct val="90000"/>
              </a:lnSpc>
              <a:spcBef>
                <a:spcPts val="1000"/>
              </a:spcBef>
            </a:pPr>
            <a:endParaRPr lang="en-US">
              <a:solidFill>
                <a:srgbClr val="FFFFFF"/>
              </a:solidFill>
            </a:endParaRPr>
          </a:p>
        </p:txBody>
      </p:sp>
    </p:spTree>
    <p:extLst>
      <p:ext uri="{BB962C8B-B14F-4D97-AF65-F5344CB8AC3E}">
        <p14:creationId xmlns:p14="http://schemas.microsoft.com/office/powerpoint/2010/main" val="941408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893A-1DF2-A966-5EC5-6335C78E34B7}"/>
              </a:ext>
            </a:extLst>
          </p:cNvPr>
          <p:cNvSpPr>
            <a:spLocks noGrp="1"/>
          </p:cNvSpPr>
          <p:nvPr>
            <p:ph type="title"/>
          </p:nvPr>
        </p:nvSpPr>
        <p:spPr/>
        <p:txBody>
          <a:bodyPr/>
          <a:lstStyle/>
          <a:p>
            <a:r>
              <a:rPr lang="en-US" dirty="0"/>
              <a:t>A little science</a:t>
            </a:r>
          </a:p>
        </p:txBody>
      </p:sp>
      <p:sp>
        <p:nvSpPr>
          <p:cNvPr id="3" name="Text Placeholder 2">
            <a:extLst>
              <a:ext uri="{FF2B5EF4-FFF2-40B4-BE49-F238E27FC236}">
                <a16:creationId xmlns:a16="http://schemas.microsoft.com/office/drawing/2014/main" id="{9471FBF9-5846-EE27-AC3D-F48545EADCE3}"/>
              </a:ext>
            </a:extLst>
          </p:cNvPr>
          <p:cNvSpPr>
            <a:spLocks noGrp="1"/>
          </p:cNvSpPr>
          <p:nvPr>
            <p:ph type="body" idx="1"/>
          </p:nvPr>
        </p:nvSpPr>
        <p:spPr/>
        <p:txBody>
          <a:bodyPr/>
          <a:lstStyle/>
          <a:p>
            <a:r>
              <a:rPr lang="en-US" dirty="0"/>
              <a:t>Meet GABA receptor </a:t>
            </a:r>
          </a:p>
        </p:txBody>
      </p:sp>
      <p:pic>
        <p:nvPicPr>
          <p:cNvPr id="6" name="Picture 5" descr="One glowing light up arrow among other down arrows on green pastel color background">
            <a:extLst>
              <a:ext uri="{FF2B5EF4-FFF2-40B4-BE49-F238E27FC236}">
                <a16:creationId xmlns:a16="http://schemas.microsoft.com/office/drawing/2014/main" id="{B6568077-4B8B-4D65-2353-AD60C659BE71}"/>
              </a:ext>
            </a:extLst>
          </p:cNvPr>
          <p:cNvPicPr>
            <a:picLocks noChangeAspect="1"/>
          </p:cNvPicPr>
          <p:nvPr/>
        </p:nvPicPr>
        <p:blipFill rotWithShape="1">
          <a:blip r:embed="rId2">
            <a:extLst>
              <a:ext uri="{28A0092B-C50C-407E-A947-70E740481C1C}">
                <a14:useLocalDpi xmlns:a14="http://schemas.microsoft.com/office/drawing/2010/main" val="0"/>
              </a:ext>
            </a:extLst>
          </a:blip>
          <a:srcRect t="1587" r="40476"/>
          <a:stretch/>
        </p:blipFill>
        <p:spPr>
          <a:xfrm>
            <a:off x="6553200" y="762000"/>
            <a:ext cx="3810000" cy="4724400"/>
          </a:xfrm>
          <a:prstGeom prst="rect">
            <a:avLst/>
          </a:prstGeom>
        </p:spPr>
      </p:pic>
      <p:sp>
        <p:nvSpPr>
          <p:cNvPr id="7" name="Oval 6">
            <a:extLst>
              <a:ext uri="{FF2B5EF4-FFF2-40B4-BE49-F238E27FC236}">
                <a16:creationId xmlns:a16="http://schemas.microsoft.com/office/drawing/2014/main" id="{FB21640C-25AA-6B27-932A-017F7E9239E6}"/>
              </a:ext>
            </a:extLst>
          </p:cNvPr>
          <p:cNvSpPr/>
          <p:nvPr/>
        </p:nvSpPr>
        <p:spPr>
          <a:xfrm>
            <a:off x="6858000" y="4560888"/>
            <a:ext cx="3200400" cy="1066800"/>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GABA </a:t>
            </a:r>
          </a:p>
        </p:txBody>
      </p:sp>
    </p:spTree>
    <p:extLst>
      <p:ext uri="{BB962C8B-B14F-4D97-AF65-F5344CB8AC3E}">
        <p14:creationId xmlns:p14="http://schemas.microsoft.com/office/powerpoint/2010/main" val="3756553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1B8B-3836-3201-90E5-3476B3664B63}"/>
              </a:ext>
            </a:extLst>
          </p:cNvPr>
          <p:cNvSpPr>
            <a:spLocks noGrp="1"/>
          </p:cNvSpPr>
          <p:nvPr>
            <p:ph type="title"/>
          </p:nvPr>
        </p:nvSpPr>
        <p:spPr>
          <a:xfrm>
            <a:off x="963084" y="3096613"/>
            <a:ext cx="5590116" cy="1917699"/>
          </a:xfrm>
        </p:spPr>
        <p:txBody>
          <a:bodyPr>
            <a:normAutofit fontScale="90000"/>
          </a:bodyPr>
          <a:lstStyle/>
          <a:p>
            <a:r>
              <a:rPr lang="en-US" dirty="0"/>
              <a:t>When activated, it slows everything down</a:t>
            </a:r>
          </a:p>
        </p:txBody>
      </p:sp>
      <p:sp>
        <p:nvSpPr>
          <p:cNvPr id="3" name="Text Placeholder 2">
            <a:extLst>
              <a:ext uri="{FF2B5EF4-FFF2-40B4-BE49-F238E27FC236}">
                <a16:creationId xmlns:a16="http://schemas.microsoft.com/office/drawing/2014/main" id="{A3375FE0-21BD-DEDF-0EA8-D55CE2C97C9C}"/>
              </a:ext>
            </a:extLst>
          </p:cNvPr>
          <p:cNvSpPr>
            <a:spLocks noGrp="1"/>
          </p:cNvSpPr>
          <p:nvPr>
            <p:ph type="body" idx="1"/>
          </p:nvPr>
        </p:nvSpPr>
        <p:spPr>
          <a:xfrm>
            <a:off x="914400" y="3305368"/>
            <a:ext cx="10363200" cy="1500187"/>
          </a:xfrm>
        </p:spPr>
        <p:txBody>
          <a:bodyPr/>
          <a:lstStyle/>
          <a:p>
            <a:r>
              <a:rPr lang="en-US" sz="2800" b="1" dirty="0"/>
              <a:t>Inhibitory</a:t>
            </a:r>
            <a:r>
              <a:rPr lang="en-US" dirty="0"/>
              <a:t> </a:t>
            </a:r>
          </a:p>
        </p:txBody>
      </p:sp>
      <p:pic>
        <p:nvPicPr>
          <p:cNvPr id="4" name="Picture 3" descr="One glowing light up arrow among other down arrows on green pastel color background">
            <a:extLst>
              <a:ext uri="{FF2B5EF4-FFF2-40B4-BE49-F238E27FC236}">
                <a16:creationId xmlns:a16="http://schemas.microsoft.com/office/drawing/2014/main" id="{4DDF410D-98A4-9650-26D7-FE5C45B27FE8}"/>
              </a:ext>
            </a:extLst>
          </p:cNvPr>
          <p:cNvPicPr>
            <a:picLocks noChangeAspect="1"/>
          </p:cNvPicPr>
          <p:nvPr/>
        </p:nvPicPr>
        <p:blipFill rotWithShape="1">
          <a:blip r:embed="rId2">
            <a:extLst>
              <a:ext uri="{28A0092B-C50C-407E-A947-70E740481C1C}">
                <a14:useLocalDpi xmlns:a14="http://schemas.microsoft.com/office/drawing/2010/main" val="0"/>
              </a:ext>
            </a:extLst>
          </a:blip>
          <a:srcRect l="1190" r="38096" b="-3174"/>
          <a:stretch/>
        </p:blipFill>
        <p:spPr>
          <a:xfrm>
            <a:off x="7620000" y="685800"/>
            <a:ext cx="3886200" cy="4953000"/>
          </a:xfrm>
          <a:prstGeom prst="rect">
            <a:avLst/>
          </a:prstGeom>
        </p:spPr>
      </p:pic>
      <p:sp>
        <p:nvSpPr>
          <p:cNvPr id="7" name="Oval 6">
            <a:extLst>
              <a:ext uri="{FF2B5EF4-FFF2-40B4-BE49-F238E27FC236}">
                <a16:creationId xmlns:a16="http://schemas.microsoft.com/office/drawing/2014/main" id="{F5D1787D-36ED-A618-F89F-BEFEF328A242}"/>
              </a:ext>
            </a:extLst>
          </p:cNvPr>
          <p:cNvSpPr/>
          <p:nvPr/>
        </p:nvSpPr>
        <p:spPr>
          <a:xfrm>
            <a:off x="7962900" y="4572000"/>
            <a:ext cx="3200400" cy="1066800"/>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GABA </a:t>
            </a:r>
          </a:p>
        </p:txBody>
      </p:sp>
      <p:pic>
        <p:nvPicPr>
          <p:cNvPr id="8" name="Picture 7" descr="One glowing light up arrow among other down arrows on green pastel color background">
            <a:extLst>
              <a:ext uri="{FF2B5EF4-FFF2-40B4-BE49-F238E27FC236}">
                <a16:creationId xmlns:a16="http://schemas.microsoft.com/office/drawing/2014/main" id="{09F85E9E-0940-4A75-E967-86A49CA5EC38}"/>
              </a:ext>
            </a:extLst>
          </p:cNvPr>
          <p:cNvPicPr>
            <a:picLocks noChangeAspect="1"/>
          </p:cNvPicPr>
          <p:nvPr/>
        </p:nvPicPr>
        <p:blipFill rotWithShape="1">
          <a:blip r:embed="rId2">
            <a:extLst>
              <a:ext uri="{28A0092B-C50C-407E-A947-70E740481C1C}">
                <a14:useLocalDpi xmlns:a14="http://schemas.microsoft.com/office/drawing/2010/main" val="0"/>
              </a:ext>
            </a:extLst>
          </a:blip>
          <a:srcRect l="58264" t="42714" r="21498" b="8079"/>
          <a:stretch/>
        </p:blipFill>
        <p:spPr>
          <a:xfrm rot="10800000">
            <a:off x="8915399" y="2127251"/>
            <a:ext cx="1295402" cy="2362199"/>
          </a:xfrm>
          <a:prstGeom prst="rect">
            <a:avLst/>
          </a:prstGeom>
        </p:spPr>
      </p:pic>
    </p:spTree>
    <p:extLst>
      <p:ext uri="{BB962C8B-B14F-4D97-AF65-F5344CB8AC3E}">
        <p14:creationId xmlns:p14="http://schemas.microsoft.com/office/powerpoint/2010/main" val="3824220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21720</TotalTime>
  <Words>1389</Words>
  <Application>Microsoft Office PowerPoint</Application>
  <PresentationFormat>Widescreen</PresentationFormat>
  <Paragraphs>267</Paragraphs>
  <Slides>55</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Calibri</vt:lpstr>
      <vt:lpstr>Office Theme</vt:lpstr>
      <vt:lpstr>Alcohol and Opioids</vt:lpstr>
      <vt:lpstr>Objectives</vt:lpstr>
      <vt:lpstr>Case 1</vt:lpstr>
      <vt:lpstr>Priorities/Primary Survey</vt:lpstr>
      <vt:lpstr>OPQRST/SAMPLE history</vt:lpstr>
      <vt:lpstr>What could be going on?</vt:lpstr>
      <vt:lpstr>Acute intoxication</vt:lpstr>
      <vt:lpstr>A little science</vt:lpstr>
      <vt:lpstr>When activated, it slows everything down</vt:lpstr>
      <vt:lpstr>What things activate the Gaba receptor?</vt:lpstr>
      <vt:lpstr>What end up being management priorities?</vt:lpstr>
      <vt:lpstr>What about if this isn’t just a party problem?</vt:lpstr>
      <vt:lpstr>PowerPoint Presentation</vt:lpstr>
      <vt:lpstr>Definition of Abuse</vt:lpstr>
      <vt:lpstr>Body Systems affected by Chronic Alcohol Use</vt:lpstr>
      <vt:lpstr>The problems</vt:lpstr>
      <vt:lpstr>Found down intoxicated: </vt:lpstr>
      <vt:lpstr>Alcohol Binds the GABA Receptor Which Is Inhibitory</vt:lpstr>
      <vt:lpstr>Paramedic diversion </vt:lpstr>
      <vt:lpstr>Your patient goes from minimally responsive to not responsive at all </vt:lpstr>
      <vt:lpstr>what happened here?</vt:lpstr>
      <vt:lpstr>Treatment?</vt:lpstr>
      <vt:lpstr>Case 2</vt:lpstr>
      <vt:lpstr>More info</vt:lpstr>
      <vt:lpstr>Alcohol Withdrawal </vt:lpstr>
      <vt:lpstr>PowerPoint Presentation</vt:lpstr>
      <vt:lpstr>Withdrawal Signs And Symptoms</vt:lpstr>
      <vt:lpstr>Delirium Tremens</vt:lpstr>
      <vt:lpstr>PowerPoint Presentation</vt:lpstr>
      <vt:lpstr>What exam findings would be helpful to identify withdrawal </vt:lpstr>
      <vt:lpstr>CIWA//SEWS…</vt:lpstr>
      <vt:lpstr>It’s All About Balance</vt:lpstr>
      <vt:lpstr>NMDA Receptors Are Excitatory The Main Neurotransmitter is Glutamate</vt:lpstr>
      <vt:lpstr>Homeostasis</vt:lpstr>
      <vt:lpstr>NMDA Receptor Becomes More Sensitive in Alcohol Dependence</vt:lpstr>
      <vt:lpstr>Acute Withdrawal</vt:lpstr>
      <vt:lpstr>Alcohol Withdrawal Can Kill People</vt:lpstr>
      <vt:lpstr>Benzos Treat Withdrawal</vt:lpstr>
      <vt:lpstr>Management</vt:lpstr>
      <vt:lpstr>Chronic Alcohol Use Worsens Depression</vt:lpstr>
      <vt:lpstr>Case 3</vt:lpstr>
      <vt:lpstr>Primary survey+</vt:lpstr>
      <vt:lpstr>Opioid Dependence</vt:lpstr>
      <vt:lpstr>COWS </vt:lpstr>
      <vt:lpstr>Symptomatic meds</vt:lpstr>
      <vt:lpstr>What can the hospital offer?</vt:lpstr>
      <vt:lpstr>What are the available community resources</vt:lpstr>
      <vt:lpstr>Medications for Opioid withdrawal/treatment </vt:lpstr>
      <vt:lpstr>Buprenorphine  </vt:lpstr>
      <vt:lpstr>Buprenorphine effects</vt:lpstr>
      <vt:lpstr>Methadone</vt:lpstr>
      <vt:lpstr>Challenges</vt:lpstr>
      <vt:lpstr>Why is this good?</vt:lpstr>
      <vt:lpstr>Summary- 3 groups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 Abuse and Withdrawal</dc:title>
  <dc:creator>Owner</dc:creator>
  <cp:lastModifiedBy>Whitney J Barrett</cp:lastModifiedBy>
  <cp:revision>124</cp:revision>
  <dcterms:created xsi:type="dcterms:W3CDTF">2006-08-16T00:00:00Z</dcterms:created>
  <dcterms:modified xsi:type="dcterms:W3CDTF">2024-05-10T16:30:59Z</dcterms:modified>
</cp:coreProperties>
</file>