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2.xml" ContentType="application/vnd.openxmlformats-officedocument.drawingml.chart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899" r:id="rId4"/>
    <p:sldId id="906" r:id="rId5"/>
    <p:sldId id="258" r:id="rId6"/>
    <p:sldId id="902" r:id="rId7"/>
    <p:sldId id="903" r:id="rId8"/>
    <p:sldId id="905" r:id="rId9"/>
    <p:sldId id="387" r:id="rId10"/>
    <p:sldId id="381" r:id="rId11"/>
    <p:sldId id="396" r:id="rId12"/>
    <p:sldId id="900" r:id="rId13"/>
    <p:sldId id="388" r:id="rId14"/>
    <p:sldId id="401" r:id="rId15"/>
    <p:sldId id="904" r:id="rId16"/>
    <p:sldId id="398" r:id="rId17"/>
    <p:sldId id="397" r:id="rId18"/>
    <p:sldId id="400" r:id="rId19"/>
    <p:sldId id="389" r:id="rId20"/>
    <p:sldId id="391" r:id="rId21"/>
    <p:sldId id="407" r:id="rId22"/>
    <p:sldId id="403" r:id="rId23"/>
    <p:sldId id="405" r:id="rId24"/>
    <p:sldId id="289" r:id="rId25"/>
    <p:sldId id="26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E0303E-B734-439B-8EBE-846E0190FC4D}" v="674" dt="2024-06-26T19:14:56.6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9"/>
  </p:normalViewPr>
  <p:slideViewPr>
    <p:cSldViewPr snapToGrid="0" snapToObjects="1">
      <p:cViewPr varScale="1">
        <p:scale>
          <a:sx n="103" d="100"/>
          <a:sy n="103" d="100"/>
        </p:scale>
        <p:origin x="896" y="1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b="1"/>
            </a:pPr>
            <a:r>
              <a:rPr lang="en-US" b="1" dirty="0"/>
              <a:t>Psychiatric nurses’</a:t>
            </a:r>
            <a:r>
              <a:rPr lang="en-US" b="1" baseline="0" dirty="0"/>
              <a:t> description of agitation management</a:t>
            </a:r>
            <a:endParaRPr lang="en-US" b="1" dirty="0"/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Post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I feel safe on the unit</c:v>
                </c:pt>
                <c:pt idx="1">
                  <c:v>PES is a safe unit</c:v>
                </c:pt>
                <c:pt idx="2">
                  <c:v>Team addresses agitation rapidly</c:v>
                </c:pt>
                <c:pt idx="3">
                  <c:v>BARS is helpful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0.9</c:v>
                </c:pt>
                <c:pt idx="1">
                  <c:v>1</c:v>
                </c:pt>
                <c:pt idx="2">
                  <c:v>0.95</c:v>
                </c:pt>
                <c:pt idx="3">
                  <c:v>0.76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2F-4379-9416-B60F4B392754}"/>
            </c:ext>
          </c:extLst>
        </c:ser>
        <c:ser>
          <c:idx val="0"/>
          <c:order val="1"/>
          <c:tx>
            <c:strRef>
              <c:f>Sheet1!$B$1</c:f>
              <c:strCache>
                <c:ptCount val="1"/>
                <c:pt idx="0">
                  <c:v>Pre</c:v>
                </c:pt>
              </c:strCache>
            </c:strRef>
          </c:tx>
          <c:invertIfNegative val="0"/>
          <c:cat>
            <c:strRef>
              <c:f>Sheet1!$A$2:$A$5</c:f>
              <c:strCache>
                <c:ptCount val="4"/>
                <c:pt idx="0">
                  <c:v>I feel safe on the unit</c:v>
                </c:pt>
                <c:pt idx="1">
                  <c:v>PES is a safe unit</c:v>
                </c:pt>
                <c:pt idx="2">
                  <c:v>Team addresses agitation rapidly</c:v>
                </c:pt>
                <c:pt idx="3">
                  <c:v>BARS is helpful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0.8</c:v>
                </c:pt>
                <c:pt idx="1">
                  <c:v>0.85</c:v>
                </c:pt>
                <c:pt idx="2">
                  <c:v>0.8</c:v>
                </c:pt>
                <c:pt idx="3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A2F-4379-9416-B60F4B3927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30957848"/>
        <c:axId val="2130960888"/>
      </c:barChart>
      <c:catAx>
        <c:axId val="2130957848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130960888"/>
        <c:crosses val="autoZero"/>
        <c:auto val="1"/>
        <c:lblAlgn val="ctr"/>
        <c:lblOffset val="100"/>
        <c:noMultiLvlLbl val="0"/>
      </c:catAx>
      <c:valAx>
        <c:axId val="2130960888"/>
        <c:scaling>
          <c:orientation val="minMax"/>
          <c:max val="1"/>
        </c:scaling>
        <c:delete val="0"/>
        <c:axPos val="b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2130957848"/>
        <c:crosses val="autoZero"/>
        <c:crossBetween val="between"/>
        <c:majorUnit val="0.2"/>
        <c:minorUnit val="0.02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Post-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How safe would you feel encountering an agitated patient in a hospital or clinic setting? (Somewhat/very safe)</c:v>
                </c:pt>
                <c:pt idx="1">
                  <c:v>How confident are you in your skills to begin verbal de-escalation of an agitated patient? (Somewhat/very confident)</c:v>
                </c:pt>
                <c:pt idx="2">
                  <c:v>How comfortable do you feel at the prospect of verbally de-escalating an agitated patient? (Somewhat/very comfortable)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0.77</c:v>
                </c:pt>
                <c:pt idx="1">
                  <c:v>0.87</c:v>
                </c:pt>
                <c:pt idx="2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5F-2D41-B709-428FFB23232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Pre-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8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How safe would you feel encountering an agitated patient in a hospital or clinic setting? (Somewhat/very safe)</c:v>
                </c:pt>
                <c:pt idx="1">
                  <c:v>How confident are you in your skills to begin verbal de-escalation of an agitated patient? (Somewhat/very confident)</c:v>
                </c:pt>
                <c:pt idx="2">
                  <c:v>How comfortable do you feel at the prospect of verbally de-escalating an agitated patient? (Somewhat/very comfortable)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0.28000000000000003</c:v>
                </c:pt>
                <c:pt idx="1">
                  <c:v>0.17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5F-2D41-B709-428FFB2323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68273776"/>
        <c:axId val="368273384"/>
      </c:barChart>
      <c:catAx>
        <c:axId val="3682737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800"/>
            </a:pPr>
            <a:endParaRPr lang="en-US"/>
          </a:p>
        </c:txPr>
        <c:crossAx val="368273384"/>
        <c:crosses val="autoZero"/>
        <c:auto val="1"/>
        <c:lblAlgn val="ctr"/>
        <c:lblOffset val="100"/>
        <c:noMultiLvlLbl val="0"/>
      </c:catAx>
      <c:valAx>
        <c:axId val="36827338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368273776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A6442-ABEA-4279-8325-3222D54D43DC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A9D1FD8-B4C6-4857-9CC7-0ADD2BFCB428}">
      <dgm:prSet phldrT="[Text]" custT="1"/>
      <dgm:spPr/>
      <dgm:t>
        <a:bodyPr/>
        <a:lstStyle/>
        <a:p>
          <a:r>
            <a:rPr lang="en-US" sz="1400" dirty="0"/>
            <a:t>Perception ≠ QI data</a:t>
          </a:r>
        </a:p>
      </dgm:t>
    </dgm:pt>
    <dgm:pt modelId="{4BE12972-9B48-424B-A02F-36F8BBCCA09A}" type="parTrans" cxnId="{65B9615B-BF00-414A-A517-667B6A935AB4}">
      <dgm:prSet/>
      <dgm:spPr/>
      <dgm:t>
        <a:bodyPr/>
        <a:lstStyle/>
        <a:p>
          <a:endParaRPr lang="en-US"/>
        </a:p>
      </dgm:t>
    </dgm:pt>
    <dgm:pt modelId="{13AD643D-E2CC-44EA-81EF-B676A2BF518A}" type="sibTrans" cxnId="{65B9615B-BF00-414A-A517-667B6A935AB4}">
      <dgm:prSet/>
      <dgm:spPr/>
      <dgm:t>
        <a:bodyPr/>
        <a:lstStyle/>
        <a:p>
          <a:endParaRPr lang="en-US" dirty="0"/>
        </a:p>
      </dgm:t>
    </dgm:pt>
    <dgm:pt modelId="{489980A8-238F-439B-9709-337DEE3CD54C}">
      <dgm:prSet phldrT="[Text]" custT="1"/>
      <dgm:spPr/>
      <dgm:t>
        <a:bodyPr/>
        <a:lstStyle/>
        <a:p>
          <a:r>
            <a:rPr lang="en-US" sz="2000" dirty="0"/>
            <a:t>Verbal abuse is almost universal</a:t>
          </a:r>
        </a:p>
      </dgm:t>
    </dgm:pt>
    <dgm:pt modelId="{540DE31F-2A5B-4F38-8B71-F2A2413A8948}" type="parTrans" cxnId="{F70CEBAD-4506-4054-9635-2B6D4535C0D2}">
      <dgm:prSet/>
      <dgm:spPr/>
      <dgm:t>
        <a:bodyPr/>
        <a:lstStyle/>
        <a:p>
          <a:endParaRPr lang="en-US"/>
        </a:p>
      </dgm:t>
    </dgm:pt>
    <dgm:pt modelId="{A721D78B-3782-4130-B15A-15FB90DFDB3F}" type="sibTrans" cxnId="{F70CEBAD-4506-4054-9635-2B6D4535C0D2}">
      <dgm:prSet/>
      <dgm:spPr/>
      <dgm:t>
        <a:bodyPr/>
        <a:lstStyle/>
        <a:p>
          <a:endParaRPr lang="en-US"/>
        </a:p>
      </dgm:t>
    </dgm:pt>
    <dgm:pt modelId="{0E7374BC-DD4F-4681-B0FD-BD9ACE9BC614}">
      <dgm:prSet phldrT="[Text]" custT="1"/>
      <dgm:spPr/>
      <dgm:t>
        <a:bodyPr/>
        <a:lstStyle/>
        <a:p>
          <a:r>
            <a:rPr lang="en-US" sz="1400" dirty="0"/>
            <a:t>Both male and female perpetrators</a:t>
          </a:r>
        </a:p>
      </dgm:t>
    </dgm:pt>
    <dgm:pt modelId="{D9AB77E9-B09C-4DED-99E9-539520C78708}" type="parTrans" cxnId="{1A00E332-FE0A-4BDE-8B0A-5E6A4FE9069D}">
      <dgm:prSet/>
      <dgm:spPr/>
      <dgm:t>
        <a:bodyPr/>
        <a:lstStyle/>
        <a:p>
          <a:endParaRPr lang="en-US"/>
        </a:p>
      </dgm:t>
    </dgm:pt>
    <dgm:pt modelId="{C10BC956-C9F1-4863-A588-5CD422743B98}" type="sibTrans" cxnId="{1A00E332-FE0A-4BDE-8B0A-5E6A4FE9069D}">
      <dgm:prSet custT="1"/>
      <dgm:spPr/>
      <dgm:t>
        <a:bodyPr/>
        <a:lstStyle/>
        <a:p>
          <a:r>
            <a:rPr lang="en-US" sz="1800" dirty="0"/>
            <a:t>Psychiatric and ED spaces are highest risk.</a:t>
          </a:r>
        </a:p>
      </dgm:t>
    </dgm:pt>
    <dgm:pt modelId="{116928C2-43AC-485C-88CF-75AFB5CD345C}">
      <dgm:prSet phldrT="[Text]" custT="1"/>
      <dgm:spPr/>
      <dgm:t>
        <a:bodyPr/>
        <a:lstStyle/>
        <a:p>
          <a:r>
            <a:rPr lang="en-US" sz="2000" dirty="0"/>
            <a:t>~1/3 are victims of physical violence</a:t>
          </a:r>
        </a:p>
      </dgm:t>
    </dgm:pt>
    <dgm:pt modelId="{76C0E2DD-3274-4F32-B107-00ADACCBFF0E}" type="parTrans" cxnId="{F1F9DD23-CFB9-45B9-A446-ACB9B3FE737B}">
      <dgm:prSet/>
      <dgm:spPr/>
      <dgm:t>
        <a:bodyPr/>
        <a:lstStyle/>
        <a:p>
          <a:endParaRPr lang="en-US"/>
        </a:p>
      </dgm:t>
    </dgm:pt>
    <dgm:pt modelId="{2BD78F5F-F674-4447-B2D3-A25F9A8D3DF6}" type="sibTrans" cxnId="{F1F9DD23-CFB9-45B9-A446-ACB9B3FE737B}">
      <dgm:prSet/>
      <dgm:spPr/>
      <dgm:t>
        <a:bodyPr/>
        <a:lstStyle/>
        <a:p>
          <a:endParaRPr lang="en-US"/>
        </a:p>
      </dgm:t>
    </dgm:pt>
    <dgm:pt modelId="{11C20CB4-A588-4F34-AFA6-479E406DB3B7}">
      <dgm:prSet phldrT="[Text]" custT="1"/>
      <dgm:spPr/>
      <dgm:t>
        <a:bodyPr/>
        <a:lstStyle/>
        <a:p>
          <a:r>
            <a:rPr lang="en-US" sz="1400" dirty="0"/>
            <a:t>Patients and others may be perpetrators</a:t>
          </a:r>
        </a:p>
      </dgm:t>
    </dgm:pt>
    <dgm:pt modelId="{AA2BEE5A-98B7-4868-9F09-403A261FE475}" type="parTrans" cxnId="{164C89DB-80AC-4F41-A93C-6D25E40E675F}">
      <dgm:prSet/>
      <dgm:spPr/>
      <dgm:t>
        <a:bodyPr/>
        <a:lstStyle/>
        <a:p>
          <a:endParaRPr lang="en-US"/>
        </a:p>
      </dgm:t>
    </dgm:pt>
    <dgm:pt modelId="{40817297-5A64-48B2-8769-E1F705F0F83C}" type="sibTrans" cxnId="{164C89DB-80AC-4F41-A93C-6D25E40E675F}">
      <dgm:prSet/>
      <dgm:spPr/>
      <dgm:t>
        <a:bodyPr/>
        <a:lstStyle/>
        <a:p>
          <a:endParaRPr lang="en-US" dirty="0"/>
        </a:p>
      </dgm:t>
    </dgm:pt>
    <dgm:pt modelId="{90E19FB6-1F56-43BA-872E-813E15DBC5F2}">
      <dgm:prSet phldrT="[Text]" custT="1"/>
      <dgm:spPr/>
      <dgm:t>
        <a:bodyPr/>
        <a:lstStyle/>
        <a:p>
          <a:r>
            <a:rPr lang="en-US" sz="2000" dirty="0"/>
            <a:t>Sexual harassment is common.</a:t>
          </a:r>
        </a:p>
      </dgm:t>
    </dgm:pt>
    <dgm:pt modelId="{2B91070F-62F2-4C45-B025-50A23CE4E56D}" type="parTrans" cxnId="{BD701331-E107-4EFE-973F-2D1EBE5BCB5F}">
      <dgm:prSet/>
      <dgm:spPr/>
      <dgm:t>
        <a:bodyPr/>
        <a:lstStyle/>
        <a:p>
          <a:endParaRPr lang="en-US"/>
        </a:p>
      </dgm:t>
    </dgm:pt>
    <dgm:pt modelId="{18489585-C824-4EA3-B9D3-3AC319C9A059}" type="sibTrans" cxnId="{BD701331-E107-4EFE-973F-2D1EBE5BCB5F}">
      <dgm:prSet/>
      <dgm:spPr/>
      <dgm:t>
        <a:bodyPr/>
        <a:lstStyle/>
        <a:p>
          <a:endParaRPr lang="en-US"/>
        </a:p>
      </dgm:t>
    </dgm:pt>
    <dgm:pt modelId="{CBFB188A-0BE4-4644-A36F-861382C632EF}" type="pres">
      <dgm:prSet presAssocID="{608A6442-ABEA-4279-8325-3222D54D43DC}" presName="Name0" presStyleCnt="0">
        <dgm:presLayoutVars>
          <dgm:chMax/>
          <dgm:chPref/>
          <dgm:dir/>
          <dgm:animLvl val="lvl"/>
        </dgm:presLayoutVars>
      </dgm:prSet>
      <dgm:spPr/>
    </dgm:pt>
    <dgm:pt modelId="{27D310BD-9E0A-4FD3-9DAC-8AA35EF0E535}" type="pres">
      <dgm:prSet presAssocID="{9A9D1FD8-B4C6-4857-9CC7-0ADD2BFCB428}" presName="composite" presStyleCnt="0"/>
      <dgm:spPr/>
    </dgm:pt>
    <dgm:pt modelId="{7E85273C-FC81-4E9C-9863-8A5F53F75506}" type="pres">
      <dgm:prSet presAssocID="{9A9D1FD8-B4C6-4857-9CC7-0ADD2BFCB428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7E083A3E-023B-44E2-9EAE-FE54F6D119B6}" type="pres">
      <dgm:prSet presAssocID="{9A9D1FD8-B4C6-4857-9CC7-0ADD2BFCB42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E7433C5D-7009-4CA1-91A8-BE43DCD062CB}" type="pres">
      <dgm:prSet presAssocID="{9A9D1FD8-B4C6-4857-9CC7-0ADD2BFCB428}" presName="BalanceSpacing" presStyleCnt="0"/>
      <dgm:spPr/>
    </dgm:pt>
    <dgm:pt modelId="{8452616D-38BA-4C28-B9E2-D2EB58F5B191}" type="pres">
      <dgm:prSet presAssocID="{9A9D1FD8-B4C6-4857-9CC7-0ADD2BFCB428}" presName="BalanceSpacing1" presStyleCnt="0"/>
      <dgm:spPr/>
    </dgm:pt>
    <dgm:pt modelId="{217E9681-305B-4C59-A692-9CCF5402D880}" type="pres">
      <dgm:prSet presAssocID="{13AD643D-E2CC-44EA-81EF-B676A2BF518A}" presName="Accent1Text" presStyleLbl="node1" presStyleIdx="1" presStyleCnt="6"/>
      <dgm:spPr/>
    </dgm:pt>
    <dgm:pt modelId="{D128AEE1-9AD1-4D52-8462-A624C966FF0B}" type="pres">
      <dgm:prSet presAssocID="{13AD643D-E2CC-44EA-81EF-B676A2BF518A}" presName="spaceBetweenRectangles" presStyleCnt="0"/>
      <dgm:spPr/>
    </dgm:pt>
    <dgm:pt modelId="{FFF353B6-3276-4E3C-9A90-EF2CC312C9CD}" type="pres">
      <dgm:prSet presAssocID="{0E7374BC-DD4F-4681-B0FD-BD9ACE9BC614}" presName="composite" presStyleCnt="0"/>
      <dgm:spPr/>
    </dgm:pt>
    <dgm:pt modelId="{75BA3DCB-4E79-4D48-B2E0-0B6397D5C3DC}" type="pres">
      <dgm:prSet presAssocID="{0E7374BC-DD4F-4681-B0FD-BD9ACE9BC614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1ADC24DC-AB67-4686-8A9E-F898ADC54E28}" type="pres">
      <dgm:prSet presAssocID="{0E7374BC-DD4F-4681-B0FD-BD9ACE9BC61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0079946A-B759-45B2-A1D2-9C0B215D38C2}" type="pres">
      <dgm:prSet presAssocID="{0E7374BC-DD4F-4681-B0FD-BD9ACE9BC614}" presName="BalanceSpacing" presStyleCnt="0"/>
      <dgm:spPr/>
    </dgm:pt>
    <dgm:pt modelId="{4F3C0AFD-7DC5-4FFD-B7A3-258611658830}" type="pres">
      <dgm:prSet presAssocID="{0E7374BC-DD4F-4681-B0FD-BD9ACE9BC614}" presName="BalanceSpacing1" presStyleCnt="0"/>
      <dgm:spPr/>
    </dgm:pt>
    <dgm:pt modelId="{0A4F6D7F-6EFD-4D3B-B7A9-A2A35C7EFAC3}" type="pres">
      <dgm:prSet presAssocID="{C10BC956-C9F1-4863-A588-5CD422743B98}" presName="Accent1Text" presStyleLbl="node1" presStyleIdx="3" presStyleCnt="6"/>
      <dgm:spPr/>
    </dgm:pt>
    <dgm:pt modelId="{EF6EE112-A428-4686-9C9D-43FF7077CF9E}" type="pres">
      <dgm:prSet presAssocID="{C10BC956-C9F1-4863-A588-5CD422743B98}" presName="spaceBetweenRectangles" presStyleCnt="0"/>
      <dgm:spPr/>
    </dgm:pt>
    <dgm:pt modelId="{28632F12-C820-4412-A76F-11B61CC7C2D1}" type="pres">
      <dgm:prSet presAssocID="{11C20CB4-A588-4F34-AFA6-479E406DB3B7}" presName="composite" presStyleCnt="0"/>
      <dgm:spPr/>
    </dgm:pt>
    <dgm:pt modelId="{5416E2E8-B215-40E9-9FB4-D90EE9CF5B20}" type="pres">
      <dgm:prSet presAssocID="{11C20CB4-A588-4F34-AFA6-479E406DB3B7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E6B0F2E3-D1A6-40E5-ACE1-3189E0403199}" type="pres">
      <dgm:prSet presAssocID="{11C20CB4-A588-4F34-AFA6-479E406DB3B7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CCEFA15-1B9D-42CD-93B1-4BD8D78B6E95}" type="pres">
      <dgm:prSet presAssocID="{11C20CB4-A588-4F34-AFA6-479E406DB3B7}" presName="BalanceSpacing" presStyleCnt="0"/>
      <dgm:spPr/>
    </dgm:pt>
    <dgm:pt modelId="{83B3725E-88DE-4641-B81F-2D1CF6B1857F}" type="pres">
      <dgm:prSet presAssocID="{11C20CB4-A588-4F34-AFA6-479E406DB3B7}" presName="BalanceSpacing1" presStyleCnt="0"/>
      <dgm:spPr/>
    </dgm:pt>
    <dgm:pt modelId="{0730370D-5C81-4D70-B968-E0769315EBDE}" type="pres">
      <dgm:prSet presAssocID="{40817297-5A64-48B2-8769-E1F705F0F83C}" presName="Accent1Text" presStyleLbl="node1" presStyleIdx="5" presStyleCnt="6"/>
      <dgm:spPr/>
    </dgm:pt>
  </dgm:ptLst>
  <dgm:cxnLst>
    <dgm:cxn modelId="{F1F9DD23-CFB9-45B9-A446-ACB9B3FE737B}" srcId="{0E7374BC-DD4F-4681-B0FD-BD9ACE9BC614}" destId="{116928C2-43AC-485C-88CF-75AFB5CD345C}" srcOrd="0" destOrd="0" parTransId="{76C0E2DD-3274-4F32-B107-00ADACCBFF0E}" sibTransId="{2BD78F5F-F674-4447-B2D3-A25F9A8D3DF6}"/>
    <dgm:cxn modelId="{BD701331-E107-4EFE-973F-2D1EBE5BCB5F}" srcId="{11C20CB4-A588-4F34-AFA6-479E406DB3B7}" destId="{90E19FB6-1F56-43BA-872E-813E15DBC5F2}" srcOrd="0" destOrd="0" parTransId="{2B91070F-62F2-4C45-B025-50A23CE4E56D}" sibTransId="{18489585-C824-4EA3-B9D3-3AC319C9A059}"/>
    <dgm:cxn modelId="{1A00E332-FE0A-4BDE-8B0A-5E6A4FE9069D}" srcId="{608A6442-ABEA-4279-8325-3222D54D43DC}" destId="{0E7374BC-DD4F-4681-B0FD-BD9ACE9BC614}" srcOrd="1" destOrd="0" parTransId="{D9AB77E9-B09C-4DED-99E9-539520C78708}" sibTransId="{C10BC956-C9F1-4863-A588-5CD422743B98}"/>
    <dgm:cxn modelId="{65B9615B-BF00-414A-A517-667B6A935AB4}" srcId="{608A6442-ABEA-4279-8325-3222D54D43DC}" destId="{9A9D1FD8-B4C6-4857-9CC7-0ADD2BFCB428}" srcOrd="0" destOrd="0" parTransId="{4BE12972-9B48-424B-A02F-36F8BBCCA09A}" sibTransId="{13AD643D-E2CC-44EA-81EF-B676A2BF518A}"/>
    <dgm:cxn modelId="{22E06668-FD35-473D-84D5-961578BBB496}" type="presOf" srcId="{11C20CB4-A588-4F34-AFA6-479E406DB3B7}" destId="{5416E2E8-B215-40E9-9FB4-D90EE9CF5B20}" srcOrd="0" destOrd="0" presId="urn:microsoft.com/office/officeart/2008/layout/AlternatingHexagons"/>
    <dgm:cxn modelId="{A907D890-B67E-4D4A-B16C-DF1B7F33F21A}" type="presOf" srcId="{40817297-5A64-48B2-8769-E1F705F0F83C}" destId="{0730370D-5C81-4D70-B968-E0769315EBDE}" srcOrd="0" destOrd="0" presId="urn:microsoft.com/office/officeart/2008/layout/AlternatingHexagons"/>
    <dgm:cxn modelId="{0AE0FC9F-A8F7-464B-A20A-FA4885DB3315}" type="presOf" srcId="{13AD643D-E2CC-44EA-81EF-B676A2BF518A}" destId="{217E9681-305B-4C59-A692-9CCF5402D880}" srcOrd="0" destOrd="0" presId="urn:microsoft.com/office/officeart/2008/layout/AlternatingHexagons"/>
    <dgm:cxn modelId="{47160DA3-8872-40B6-95C3-722BCBEF3DB5}" type="presOf" srcId="{0E7374BC-DD4F-4681-B0FD-BD9ACE9BC614}" destId="{75BA3DCB-4E79-4D48-B2E0-0B6397D5C3DC}" srcOrd="0" destOrd="0" presId="urn:microsoft.com/office/officeart/2008/layout/AlternatingHexagons"/>
    <dgm:cxn modelId="{CCC957AB-BD33-43DF-8211-2F7E77350AED}" type="presOf" srcId="{90E19FB6-1F56-43BA-872E-813E15DBC5F2}" destId="{E6B0F2E3-D1A6-40E5-ACE1-3189E0403199}" srcOrd="0" destOrd="0" presId="urn:microsoft.com/office/officeart/2008/layout/AlternatingHexagons"/>
    <dgm:cxn modelId="{F70CEBAD-4506-4054-9635-2B6D4535C0D2}" srcId="{9A9D1FD8-B4C6-4857-9CC7-0ADD2BFCB428}" destId="{489980A8-238F-439B-9709-337DEE3CD54C}" srcOrd="0" destOrd="0" parTransId="{540DE31F-2A5B-4F38-8B71-F2A2413A8948}" sibTransId="{A721D78B-3782-4130-B15A-15FB90DFDB3F}"/>
    <dgm:cxn modelId="{B74201B1-4A8B-45B0-B311-2A70BA6A43F5}" type="presOf" srcId="{9A9D1FD8-B4C6-4857-9CC7-0ADD2BFCB428}" destId="{7E85273C-FC81-4E9C-9863-8A5F53F75506}" srcOrd="0" destOrd="0" presId="urn:microsoft.com/office/officeart/2008/layout/AlternatingHexagons"/>
    <dgm:cxn modelId="{5318A3BE-8A0C-4474-A92A-43522532E12B}" type="presOf" srcId="{608A6442-ABEA-4279-8325-3222D54D43DC}" destId="{CBFB188A-0BE4-4644-A36F-861382C632EF}" srcOrd="0" destOrd="0" presId="urn:microsoft.com/office/officeart/2008/layout/AlternatingHexagons"/>
    <dgm:cxn modelId="{2D3867C9-3FDD-46BF-BA47-215CA91A32AF}" type="presOf" srcId="{C10BC956-C9F1-4863-A588-5CD422743B98}" destId="{0A4F6D7F-6EFD-4D3B-B7A9-A2A35C7EFAC3}" srcOrd="0" destOrd="0" presId="urn:microsoft.com/office/officeart/2008/layout/AlternatingHexagons"/>
    <dgm:cxn modelId="{B6DCBBD9-3429-4840-8E6C-D4DA7BAA4064}" type="presOf" srcId="{116928C2-43AC-485C-88CF-75AFB5CD345C}" destId="{1ADC24DC-AB67-4686-8A9E-F898ADC54E28}" srcOrd="0" destOrd="0" presId="urn:microsoft.com/office/officeart/2008/layout/AlternatingHexagons"/>
    <dgm:cxn modelId="{164C89DB-80AC-4F41-A93C-6D25E40E675F}" srcId="{608A6442-ABEA-4279-8325-3222D54D43DC}" destId="{11C20CB4-A588-4F34-AFA6-479E406DB3B7}" srcOrd="2" destOrd="0" parTransId="{AA2BEE5A-98B7-4868-9F09-403A261FE475}" sibTransId="{40817297-5A64-48B2-8769-E1F705F0F83C}"/>
    <dgm:cxn modelId="{01A0CFED-D71A-464F-9CD6-F7AE176AFD8A}" type="presOf" srcId="{489980A8-238F-439B-9709-337DEE3CD54C}" destId="{7E083A3E-023B-44E2-9EAE-FE54F6D119B6}" srcOrd="0" destOrd="0" presId="urn:microsoft.com/office/officeart/2008/layout/AlternatingHexagons"/>
    <dgm:cxn modelId="{264721AF-BD89-4661-BAA6-B0739583B77C}" type="presParOf" srcId="{CBFB188A-0BE4-4644-A36F-861382C632EF}" destId="{27D310BD-9E0A-4FD3-9DAC-8AA35EF0E535}" srcOrd="0" destOrd="0" presId="urn:microsoft.com/office/officeart/2008/layout/AlternatingHexagons"/>
    <dgm:cxn modelId="{6AD8D129-DF55-4C01-ACC2-0F8C261513D9}" type="presParOf" srcId="{27D310BD-9E0A-4FD3-9DAC-8AA35EF0E535}" destId="{7E85273C-FC81-4E9C-9863-8A5F53F75506}" srcOrd="0" destOrd="0" presId="urn:microsoft.com/office/officeart/2008/layout/AlternatingHexagons"/>
    <dgm:cxn modelId="{C8EEC060-79B1-4AD6-AF70-265584C7A66F}" type="presParOf" srcId="{27D310BD-9E0A-4FD3-9DAC-8AA35EF0E535}" destId="{7E083A3E-023B-44E2-9EAE-FE54F6D119B6}" srcOrd="1" destOrd="0" presId="urn:microsoft.com/office/officeart/2008/layout/AlternatingHexagons"/>
    <dgm:cxn modelId="{DE313808-2C0F-470E-BE45-B6B7DE4DC781}" type="presParOf" srcId="{27D310BD-9E0A-4FD3-9DAC-8AA35EF0E535}" destId="{E7433C5D-7009-4CA1-91A8-BE43DCD062CB}" srcOrd="2" destOrd="0" presId="urn:microsoft.com/office/officeart/2008/layout/AlternatingHexagons"/>
    <dgm:cxn modelId="{389A3768-3EAA-465C-9030-6B2BEC272F6E}" type="presParOf" srcId="{27D310BD-9E0A-4FD3-9DAC-8AA35EF0E535}" destId="{8452616D-38BA-4C28-B9E2-D2EB58F5B191}" srcOrd="3" destOrd="0" presId="urn:microsoft.com/office/officeart/2008/layout/AlternatingHexagons"/>
    <dgm:cxn modelId="{B00E720B-0C97-4921-B43D-D0C989BB31C5}" type="presParOf" srcId="{27D310BD-9E0A-4FD3-9DAC-8AA35EF0E535}" destId="{217E9681-305B-4C59-A692-9CCF5402D880}" srcOrd="4" destOrd="0" presId="urn:microsoft.com/office/officeart/2008/layout/AlternatingHexagons"/>
    <dgm:cxn modelId="{0579044A-4C2D-4E28-9788-94DB399BB19D}" type="presParOf" srcId="{CBFB188A-0BE4-4644-A36F-861382C632EF}" destId="{D128AEE1-9AD1-4D52-8462-A624C966FF0B}" srcOrd="1" destOrd="0" presId="urn:microsoft.com/office/officeart/2008/layout/AlternatingHexagons"/>
    <dgm:cxn modelId="{9909B9CD-DB12-47B9-9115-C44FBDAE3B08}" type="presParOf" srcId="{CBFB188A-0BE4-4644-A36F-861382C632EF}" destId="{FFF353B6-3276-4E3C-9A90-EF2CC312C9CD}" srcOrd="2" destOrd="0" presId="urn:microsoft.com/office/officeart/2008/layout/AlternatingHexagons"/>
    <dgm:cxn modelId="{F1607314-49A1-499B-B236-FA18FB865C85}" type="presParOf" srcId="{FFF353B6-3276-4E3C-9A90-EF2CC312C9CD}" destId="{75BA3DCB-4E79-4D48-B2E0-0B6397D5C3DC}" srcOrd="0" destOrd="0" presId="urn:microsoft.com/office/officeart/2008/layout/AlternatingHexagons"/>
    <dgm:cxn modelId="{3160510C-328B-46C9-8957-0B36D0696509}" type="presParOf" srcId="{FFF353B6-3276-4E3C-9A90-EF2CC312C9CD}" destId="{1ADC24DC-AB67-4686-8A9E-F898ADC54E28}" srcOrd="1" destOrd="0" presId="urn:microsoft.com/office/officeart/2008/layout/AlternatingHexagons"/>
    <dgm:cxn modelId="{A9549491-3574-46E6-B293-0E11E70A964D}" type="presParOf" srcId="{FFF353B6-3276-4E3C-9A90-EF2CC312C9CD}" destId="{0079946A-B759-45B2-A1D2-9C0B215D38C2}" srcOrd="2" destOrd="0" presId="urn:microsoft.com/office/officeart/2008/layout/AlternatingHexagons"/>
    <dgm:cxn modelId="{658B6D1C-58BF-40B4-80C8-DE30C53F1EAE}" type="presParOf" srcId="{FFF353B6-3276-4E3C-9A90-EF2CC312C9CD}" destId="{4F3C0AFD-7DC5-4FFD-B7A3-258611658830}" srcOrd="3" destOrd="0" presId="urn:microsoft.com/office/officeart/2008/layout/AlternatingHexagons"/>
    <dgm:cxn modelId="{9C99C057-4887-4862-8284-25AADC1DC3CC}" type="presParOf" srcId="{FFF353B6-3276-4E3C-9A90-EF2CC312C9CD}" destId="{0A4F6D7F-6EFD-4D3B-B7A9-A2A35C7EFAC3}" srcOrd="4" destOrd="0" presId="urn:microsoft.com/office/officeart/2008/layout/AlternatingHexagons"/>
    <dgm:cxn modelId="{C77BBB79-1CF9-45F9-806A-7C13476919A1}" type="presParOf" srcId="{CBFB188A-0BE4-4644-A36F-861382C632EF}" destId="{EF6EE112-A428-4686-9C9D-43FF7077CF9E}" srcOrd="3" destOrd="0" presId="urn:microsoft.com/office/officeart/2008/layout/AlternatingHexagons"/>
    <dgm:cxn modelId="{7CF10956-2C53-4192-B894-A6C606F5D137}" type="presParOf" srcId="{CBFB188A-0BE4-4644-A36F-861382C632EF}" destId="{28632F12-C820-4412-A76F-11B61CC7C2D1}" srcOrd="4" destOrd="0" presId="urn:microsoft.com/office/officeart/2008/layout/AlternatingHexagons"/>
    <dgm:cxn modelId="{0C86A1F9-96A2-4521-8CC2-7ED3ED437F34}" type="presParOf" srcId="{28632F12-C820-4412-A76F-11B61CC7C2D1}" destId="{5416E2E8-B215-40E9-9FB4-D90EE9CF5B20}" srcOrd="0" destOrd="0" presId="urn:microsoft.com/office/officeart/2008/layout/AlternatingHexagons"/>
    <dgm:cxn modelId="{38C0FA71-9ACE-44AF-8A56-A4675230A440}" type="presParOf" srcId="{28632F12-C820-4412-A76F-11B61CC7C2D1}" destId="{E6B0F2E3-D1A6-40E5-ACE1-3189E0403199}" srcOrd="1" destOrd="0" presId="urn:microsoft.com/office/officeart/2008/layout/AlternatingHexagons"/>
    <dgm:cxn modelId="{A93EABCB-E1CD-4C50-B8E1-5F118EDDE01A}" type="presParOf" srcId="{28632F12-C820-4412-A76F-11B61CC7C2D1}" destId="{ACCEFA15-1B9D-42CD-93B1-4BD8D78B6E95}" srcOrd="2" destOrd="0" presId="urn:microsoft.com/office/officeart/2008/layout/AlternatingHexagons"/>
    <dgm:cxn modelId="{626706D6-6150-4054-996C-7192F30EE03F}" type="presParOf" srcId="{28632F12-C820-4412-A76F-11B61CC7C2D1}" destId="{83B3725E-88DE-4641-B81F-2D1CF6B1857F}" srcOrd="3" destOrd="0" presId="urn:microsoft.com/office/officeart/2008/layout/AlternatingHexagons"/>
    <dgm:cxn modelId="{07A29AEF-59D7-453B-B354-38E5CDF2F3E9}" type="presParOf" srcId="{28632F12-C820-4412-A76F-11B61CC7C2D1}" destId="{0730370D-5C81-4D70-B968-E0769315EBDE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F09671-A28A-4698-83B2-19EB08A4DE5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346F7A0-7F43-4B10-8354-7DBDA70F670B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Reporting events</a:t>
          </a:r>
        </a:p>
      </dgm:t>
    </dgm:pt>
    <dgm:pt modelId="{9EEBA98E-C400-4E51-A8C2-5BFD4C5EF9D2}" type="parTrans" cxnId="{AA78FDD1-7D69-40F5-BDFD-DDF254ABEB89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F36B2FC0-FAA7-4391-A7A9-5CC0600F50D4}" type="sibTrans" cxnId="{AA78FDD1-7D69-40F5-BDFD-DDF254ABEB89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4A5FE9E9-8CAE-4018-83FD-0AD5E7892F38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Training in de-escalation</a:t>
          </a:r>
        </a:p>
      </dgm:t>
    </dgm:pt>
    <dgm:pt modelId="{C81F2D33-3A79-46B6-B732-084A0AC1CED0}" type="parTrans" cxnId="{9FCAE90E-8647-48EA-99CA-3C1F37B92AC7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BDEB805A-7710-4982-80D4-7CA9D005E8B7}" type="sibTrans" cxnId="{9FCAE90E-8647-48EA-99CA-3C1F37B92AC7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6366A60B-5F19-4DF2-B42C-EC91F42E6153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Leadership</a:t>
          </a:r>
        </a:p>
      </dgm:t>
    </dgm:pt>
    <dgm:pt modelId="{3E7B6691-0B4A-4EF3-A854-9D1A8EAB0B2F}" type="parTrans" cxnId="{E2D2B552-20C3-4D48-A48B-80999C215531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E3957504-1924-4486-A6C9-28345285281B}" type="sibTrans" cxnId="{E2D2B552-20C3-4D48-A48B-80999C215531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AE21E274-4E3D-4C30-8373-75E61F17B4BC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Security presence</a:t>
          </a:r>
        </a:p>
      </dgm:t>
    </dgm:pt>
    <dgm:pt modelId="{2ABBE9E2-1A13-4125-A161-683A52E3F6E8}" type="parTrans" cxnId="{1AFAAA7A-1D06-4E6F-8190-263736281F02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8A5C8DC2-6C24-4F36-85BF-709343B939E3}" type="sibTrans" cxnId="{1AFAAA7A-1D06-4E6F-8190-263736281F02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59F1648E-5724-423B-8FE5-FDE082A381B6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Physical space</a:t>
          </a:r>
        </a:p>
      </dgm:t>
    </dgm:pt>
    <dgm:pt modelId="{7743E884-DDC0-463F-B504-C40D0D39B71D}" type="parTrans" cxnId="{2643136F-1718-4193-9A0E-557D666C2D3A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D623F519-A9E8-4E41-B588-63C6621E6AE2}" type="sibTrans" cxnId="{2643136F-1718-4193-9A0E-557D666C2D3A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9FA84A9A-EA53-4269-8F2A-ADF1F3A3D178}">
      <dgm:prSet phldrT="[Text]" custT="1"/>
      <dgm:spPr/>
      <dgm:t>
        <a:bodyPr/>
        <a:lstStyle/>
        <a:p>
          <a:r>
            <a:rPr lang="en-US" sz="3200" dirty="0">
              <a:solidFill>
                <a:schemeClr val="tx1"/>
              </a:solidFill>
            </a:rPr>
            <a:t>Staff support</a:t>
          </a:r>
        </a:p>
      </dgm:t>
    </dgm:pt>
    <dgm:pt modelId="{35CDC32C-9DB9-42E7-A419-1CE5F4494C4A}" type="parTrans" cxnId="{5E61E219-58AD-4CB1-AC63-B17644E21D4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39F8F6DD-122E-4D53-803F-5E38D88E6ED0}" type="sibTrans" cxnId="{5E61E219-58AD-4CB1-AC63-B17644E21D4E}">
      <dgm:prSet/>
      <dgm:spPr/>
      <dgm:t>
        <a:bodyPr/>
        <a:lstStyle/>
        <a:p>
          <a:endParaRPr lang="en-US" sz="2000">
            <a:solidFill>
              <a:schemeClr val="tx1"/>
            </a:solidFill>
          </a:endParaRPr>
        </a:p>
      </dgm:t>
    </dgm:pt>
    <dgm:pt modelId="{76A84614-36BA-4F76-BB23-861F3E5D3F54}" type="pres">
      <dgm:prSet presAssocID="{AEF09671-A28A-4698-83B2-19EB08A4DE5D}" presName="Name0" presStyleCnt="0">
        <dgm:presLayoutVars>
          <dgm:chMax val="7"/>
          <dgm:chPref val="7"/>
          <dgm:dir/>
        </dgm:presLayoutVars>
      </dgm:prSet>
      <dgm:spPr/>
    </dgm:pt>
    <dgm:pt modelId="{4D140B17-5E7A-48F4-B0CA-FCEFFD4152A9}" type="pres">
      <dgm:prSet presAssocID="{AEF09671-A28A-4698-83B2-19EB08A4DE5D}" presName="Name1" presStyleCnt="0"/>
      <dgm:spPr/>
    </dgm:pt>
    <dgm:pt modelId="{FACD331C-9765-476F-BD97-269050045C01}" type="pres">
      <dgm:prSet presAssocID="{AEF09671-A28A-4698-83B2-19EB08A4DE5D}" presName="cycle" presStyleCnt="0"/>
      <dgm:spPr/>
    </dgm:pt>
    <dgm:pt modelId="{B18B2CB9-BC6E-4DFF-9513-791AC3AFF92C}" type="pres">
      <dgm:prSet presAssocID="{AEF09671-A28A-4698-83B2-19EB08A4DE5D}" presName="srcNode" presStyleLbl="node1" presStyleIdx="0" presStyleCnt="6"/>
      <dgm:spPr/>
    </dgm:pt>
    <dgm:pt modelId="{A1E34433-E0F4-44D4-832F-DBBB52E59B05}" type="pres">
      <dgm:prSet presAssocID="{AEF09671-A28A-4698-83B2-19EB08A4DE5D}" presName="conn" presStyleLbl="parChTrans1D2" presStyleIdx="0" presStyleCnt="1"/>
      <dgm:spPr/>
    </dgm:pt>
    <dgm:pt modelId="{8D62BA58-7ADF-4E4E-AC7A-E001FB607C3E}" type="pres">
      <dgm:prSet presAssocID="{AEF09671-A28A-4698-83B2-19EB08A4DE5D}" presName="extraNode" presStyleLbl="node1" presStyleIdx="0" presStyleCnt="6"/>
      <dgm:spPr/>
    </dgm:pt>
    <dgm:pt modelId="{E34236D1-5774-4455-8FE6-3E929F8FF7CE}" type="pres">
      <dgm:prSet presAssocID="{AEF09671-A28A-4698-83B2-19EB08A4DE5D}" presName="dstNode" presStyleLbl="node1" presStyleIdx="0" presStyleCnt="6"/>
      <dgm:spPr/>
    </dgm:pt>
    <dgm:pt modelId="{AFDB0AC8-2394-4B52-A500-0A7D162C2678}" type="pres">
      <dgm:prSet presAssocID="{6346F7A0-7F43-4B10-8354-7DBDA70F670B}" presName="text_1" presStyleLbl="node1" presStyleIdx="0" presStyleCnt="6">
        <dgm:presLayoutVars>
          <dgm:bulletEnabled val="1"/>
        </dgm:presLayoutVars>
      </dgm:prSet>
      <dgm:spPr/>
    </dgm:pt>
    <dgm:pt modelId="{C88A8BDE-84CD-4941-AF1A-F0C4CD2ACA70}" type="pres">
      <dgm:prSet presAssocID="{6346F7A0-7F43-4B10-8354-7DBDA70F670B}" presName="accent_1" presStyleCnt="0"/>
      <dgm:spPr/>
    </dgm:pt>
    <dgm:pt modelId="{F92B9048-81E4-403B-963C-1E3620B3307A}" type="pres">
      <dgm:prSet presAssocID="{6346F7A0-7F43-4B10-8354-7DBDA70F670B}" presName="accentRepeatNode" presStyleLbl="solidFgAcc1" presStyleIdx="0" presStyleCnt="6"/>
      <dgm:spPr/>
    </dgm:pt>
    <dgm:pt modelId="{53D59F61-E75E-4C2B-A7F9-DBB54E6CB390}" type="pres">
      <dgm:prSet presAssocID="{4A5FE9E9-8CAE-4018-83FD-0AD5E7892F38}" presName="text_2" presStyleLbl="node1" presStyleIdx="1" presStyleCnt="6">
        <dgm:presLayoutVars>
          <dgm:bulletEnabled val="1"/>
        </dgm:presLayoutVars>
      </dgm:prSet>
      <dgm:spPr/>
    </dgm:pt>
    <dgm:pt modelId="{2C5A381A-6AC9-4128-B8FD-AC01EABBEAD1}" type="pres">
      <dgm:prSet presAssocID="{4A5FE9E9-8CAE-4018-83FD-0AD5E7892F38}" presName="accent_2" presStyleCnt="0"/>
      <dgm:spPr/>
    </dgm:pt>
    <dgm:pt modelId="{FB1EE4E4-54B2-4CC9-95DD-D8F67A5D6233}" type="pres">
      <dgm:prSet presAssocID="{4A5FE9E9-8CAE-4018-83FD-0AD5E7892F38}" presName="accentRepeatNode" presStyleLbl="solidFgAcc1" presStyleIdx="1" presStyleCnt="6"/>
      <dgm:spPr/>
    </dgm:pt>
    <dgm:pt modelId="{AA2934D8-16BE-420C-B965-7B0A14804955}" type="pres">
      <dgm:prSet presAssocID="{6366A60B-5F19-4DF2-B42C-EC91F42E6153}" presName="text_3" presStyleLbl="node1" presStyleIdx="2" presStyleCnt="6">
        <dgm:presLayoutVars>
          <dgm:bulletEnabled val="1"/>
        </dgm:presLayoutVars>
      </dgm:prSet>
      <dgm:spPr/>
    </dgm:pt>
    <dgm:pt modelId="{AC76D96B-263D-4C9A-BADC-AAD22D2EBBB2}" type="pres">
      <dgm:prSet presAssocID="{6366A60B-5F19-4DF2-B42C-EC91F42E6153}" presName="accent_3" presStyleCnt="0"/>
      <dgm:spPr/>
    </dgm:pt>
    <dgm:pt modelId="{0C8F1F89-72ED-4568-A66E-AD8C3F0A1444}" type="pres">
      <dgm:prSet presAssocID="{6366A60B-5F19-4DF2-B42C-EC91F42E6153}" presName="accentRepeatNode" presStyleLbl="solidFgAcc1" presStyleIdx="2" presStyleCnt="6"/>
      <dgm:spPr/>
    </dgm:pt>
    <dgm:pt modelId="{FB132649-4103-496F-BDC5-09A7E5810381}" type="pres">
      <dgm:prSet presAssocID="{AE21E274-4E3D-4C30-8373-75E61F17B4BC}" presName="text_4" presStyleLbl="node1" presStyleIdx="3" presStyleCnt="6">
        <dgm:presLayoutVars>
          <dgm:bulletEnabled val="1"/>
        </dgm:presLayoutVars>
      </dgm:prSet>
      <dgm:spPr/>
    </dgm:pt>
    <dgm:pt modelId="{56896969-4999-4D76-A9ED-0FE2A305EC49}" type="pres">
      <dgm:prSet presAssocID="{AE21E274-4E3D-4C30-8373-75E61F17B4BC}" presName="accent_4" presStyleCnt="0"/>
      <dgm:spPr/>
    </dgm:pt>
    <dgm:pt modelId="{E06F6BD6-035C-4A4B-81D3-600391D81DE7}" type="pres">
      <dgm:prSet presAssocID="{AE21E274-4E3D-4C30-8373-75E61F17B4BC}" presName="accentRepeatNode" presStyleLbl="solidFgAcc1" presStyleIdx="3" presStyleCnt="6"/>
      <dgm:spPr/>
    </dgm:pt>
    <dgm:pt modelId="{0E58B0D9-45BD-4BAB-88C2-B514C17DE55C}" type="pres">
      <dgm:prSet presAssocID="{59F1648E-5724-423B-8FE5-FDE082A381B6}" presName="text_5" presStyleLbl="node1" presStyleIdx="4" presStyleCnt="6">
        <dgm:presLayoutVars>
          <dgm:bulletEnabled val="1"/>
        </dgm:presLayoutVars>
      </dgm:prSet>
      <dgm:spPr/>
    </dgm:pt>
    <dgm:pt modelId="{CA38C6CF-EDAF-44F1-B203-8B45E8E152CF}" type="pres">
      <dgm:prSet presAssocID="{59F1648E-5724-423B-8FE5-FDE082A381B6}" presName="accent_5" presStyleCnt="0"/>
      <dgm:spPr/>
    </dgm:pt>
    <dgm:pt modelId="{831A3473-C9AF-4F34-A40E-DE678D671AE2}" type="pres">
      <dgm:prSet presAssocID="{59F1648E-5724-423B-8FE5-FDE082A381B6}" presName="accentRepeatNode" presStyleLbl="solidFgAcc1" presStyleIdx="4" presStyleCnt="6"/>
      <dgm:spPr/>
    </dgm:pt>
    <dgm:pt modelId="{7305426D-9900-40AA-AA32-9688DE4003D7}" type="pres">
      <dgm:prSet presAssocID="{9FA84A9A-EA53-4269-8F2A-ADF1F3A3D178}" presName="text_6" presStyleLbl="node1" presStyleIdx="5" presStyleCnt="6">
        <dgm:presLayoutVars>
          <dgm:bulletEnabled val="1"/>
        </dgm:presLayoutVars>
      </dgm:prSet>
      <dgm:spPr/>
    </dgm:pt>
    <dgm:pt modelId="{77A23859-00F2-4604-A8DD-CE26B450424E}" type="pres">
      <dgm:prSet presAssocID="{9FA84A9A-EA53-4269-8F2A-ADF1F3A3D178}" presName="accent_6" presStyleCnt="0"/>
      <dgm:spPr/>
    </dgm:pt>
    <dgm:pt modelId="{8EDF2798-4622-448B-9A0F-F7F3473A888D}" type="pres">
      <dgm:prSet presAssocID="{9FA84A9A-EA53-4269-8F2A-ADF1F3A3D178}" presName="accentRepeatNode" presStyleLbl="solidFgAcc1" presStyleIdx="5" presStyleCnt="6"/>
      <dgm:spPr/>
    </dgm:pt>
  </dgm:ptLst>
  <dgm:cxnLst>
    <dgm:cxn modelId="{9FCAE90E-8647-48EA-99CA-3C1F37B92AC7}" srcId="{AEF09671-A28A-4698-83B2-19EB08A4DE5D}" destId="{4A5FE9E9-8CAE-4018-83FD-0AD5E7892F38}" srcOrd="1" destOrd="0" parTransId="{C81F2D33-3A79-46B6-B732-084A0AC1CED0}" sibTransId="{BDEB805A-7710-4982-80D4-7CA9D005E8B7}"/>
    <dgm:cxn modelId="{8645CF19-BDFE-43C5-820B-596023A35D2B}" type="presOf" srcId="{9FA84A9A-EA53-4269-8F2A-ADF1F3A3D178}" destId="{7305426D-9900-40AA-AA32-9688DE4003D7}" srcOrd="0" destOrd="0" presId="urn:microsoft.com/office/officeart/2008/layout/VerticalCurvedList"/>
    <dgm:cxn modelId="{5E61E219-58AD-4CB1-AC63-B17644E21D4E}" srcId="{AEF09671-A28A-4698-83B2-19EB08A4DE5D}" destId="{9FA84A9A-EA53-4269-8F2A-ADF1F3A3D178}" srcOrd="5" destOrd="0" parTransId="{35CDC32C-9DB9-42E7-A419-1CE5F4494C4A}" sibTransId="{39F8F6DD-122E-4D53-803F-5E38D88E6ED0}"/>
    <dgm:cxn modelId="{168F531D-6B92-4FB8-9561-B25FCD02D45A}" type="presOf" srcId="{AEF09671-A28A-4698-83B2-19EB08A4DE5D}" destId="{76A84614-36BA-4F76-BB23-861F3E5D3F54}" srcOrd="0" destOrd="0" presId="urn:microsoft.com/office/officeart/2008/layout/VerticalCurvedList"/>
    <dgm:cxn modelId="{8F1C3A3E-EAAB-41AB-B20C-C3B5E0318E45}" type="presOf" srcId="{6346F7A0-7F43-4B10-8354-7DBDA70F670B}" destId="{AFDB0AC8-2394-4B52-A500-0A7D162C2678}" srcOrd="0" destOrd="0" presId="urn:microsoft.com/office/officeart/2008/layout/VerticalCurvedList"/>
    <dgm:cxn modelId="{E2D2B552-20C3-4D48-A48B-80999C215531}" srcId="{AEF09671-A28A-4698-83B2-19EB08A4DE5D}" destId="{6366A60B-5F19-4DF2-B42C-EC91F42E6153}" srcOrd="2" destOrd="0" parTransId="{3E7B6691-0B4A-4EF3-A854-9D1A8EAB0B2F}" sibTransId="{E3957504-1924-4486-A6C9-28345285281B}"/>
    <dgm:cxn modelId="{61265267-38B9-4D40-A552-76E729C25330}" type="presOf" srcId="{4A5FE9E9-8CAE-4018-83FD-0AD5E7892F38}" destId="{53D59F61-E75E-4C2B-A7F9-DBB54E6CB390}" srcOrd="0" destOrd="0" presId="urn:microsoft.com/office/officeart/2008/layout/VerticalCurvedList"/>
    <dgm:cxn modelId="{2643136F-1718-4193-9A0E-557D666C2D3A}" srcId="{AEF09671-A28A-4698-83B2-19EB08A4DE5D}" destId="{59F1648E-5724-423B-8FE5-FDE082A381B6}" srcOrd="4" destOrd="0" parTransId="{7743E884-DDC0-463F-B504-C40D0D39B71D}" sibTransId="{D623F519-A9E8-4E41-B588-63C6621E6AE2}"/>
    <dgm:cxn modelId="{1AFAAA7A-1D06-4E6F-8190-263736281F02}" srcId="{AEF09671-A28A-4698-83B2-19EB08A4DE5D}" destId="{AE21E274-4E3D-4C30-8373-75E61F17B4BC}" srcOrd="3" destOrd="0" parTransId="{2ABBE9E2-1A13-4125-A161-683A52E3F6E8}" sibTransId="{8A5C8DC2-6C24-4F36-85BF-709343B939E3}"/>
    <dgm:cxn modelId="{249B3DAA-2D5B-4A18-A384-D657F425F163}" type="presOf" srcId="{F36B2FC0-FAA7-4391-A7A9-5CC0600F50D4}" destId="{A1E34433-E0F4-44D4-832F-DBBB52E59B05}" srcOrd="0" destOrd="0" presId="urn:microsoft.com/office/officeart/2008/layout/VerticalCurvedList"/>
    <dgm:cxn modelId="{06B8CBB2-241E-4361-A828-6AB0050544C5}" type="presOf" srcId="{6366A60B-5F19-4DF2-B42C-EC91F42E6153}" destId="{AA2934D8-16BE-420C-B965-7B0A14804955}" srcOrd="0" destOrd="0" presId="urn:microsoft.com/office/officeart/2008/layout/VerticalCurvedList"/>
    <dgm:cxn modelId="{FD65E5BF-AC54-4CFF-977A-72E5FCFD031C}" type="presOf" srcId="{59F1648E-5724-423B-8FE5-FDE082A381B6}" destId="{0E58B0D9-45BD-4BAB-88C2-B514C17DE55C}" srcOrd="0" destOrd="0" presId="urn:microsoft.com/office/officeart/2008/layout/VerticalCurvedList"/>
    <dgm:cxn modelId="{AA78FDD1-7D69-40F5-BDFD-DDF254ABEB89}" srcId="{AEF09671-A28A-4698-83B2-19EB08A4DE5D}" destId="{6346F7A0-7F43-4B10-8354-7DBDA70F670B}" srcOrd="0" destOrd="0" parTransId="{9EEBA98E-C400-4E51-A8C2-5BFD4C5EF9D2}" sibTransId="{F36B2FC0-FAA7-4391-A7A9-5CC0600F50D4}"/>
    <dgm:cxn modelId="{0CDA52FB-98BF-4C1E-B8BD-B48BE39AA928}" type="presOf" srcId="{AE21E274-4E3D-4C30-8373-75E61F17B4BC}" destId="{FB132649-4103-496F-BDC5-09A7E5810381}" srcOrd="0" destOrd="0" presId="urn:microsoft.com/office/officeart/2008/layout/VerticalCurvedList"/>
    <dgm:cxn modelId="{174597D4-CF84-4BE7-B735-6DB49D7F3008}" type="presParOf" srcId="{76A84614-36BA-4F76-BB23-861F3E5D3F54}" destId="{4D140B17-5E7A-48F4-B0CA-FCEFFD4152A9}" srcOrd="0" destOrd="0" presId="urn:microsoft.com/office/officeart/2008/layout/VerticalCurvedList"/>
    <dgm:cxn modelId="{1CC5D577-6061-401F-81B1-97B39D09FA89}" type="presParOf" srcId="{4D140B17-5E7A-48F4-B0CA-FCEFFD4152A9}" destId="{FACD331C-9765-476F-BD97-269050045C01}" srcOrd="0" destOrd="0" presId="urn:microsoft.com/office/officeart/2008/layout/VerticalCurvedList"/>
    <dgm:cxn modelId="{EB3BD559-B05C-4946-BEA8-E9B5597CAE7B}" type="presParOf" srcId="{FACD331C-9765-476F-BD97-269050045C01}" destId="{B18B2CB9-BC6E-4DFF-9513-791AC3AFF92C}" srcOrd="0" destOrd="0" presId="urn:microsoft.com/office/officeart/2008/layout/VerticalCurvedList"/>
    <dgm:cxn modelId="{14AF791A-4D48-4D07-9FC8-DF900FD6E20A}" type="presParOf" srcId="{FACD331C-9765-476F-BD97-269050045C01}" destId="{A1E34433-E0F4-44D4-832F-DBBB52E59B05}" srcOrd="1" destOrd="0" presId="urn:microsoft.com/office/officeart/2008/layout/VerticalCurvedList"/>
    <dgm:cxn modelId="{1143A9BE-6D0E-478E-AA03-D10AF6126107}" type="presParOf" srcId="{FACD331C-9765-476F-BD97-269050045C01}" destId="{8D62BA58-7ADF-4E4E-AC7A-E001FB607C3E}" srcOrd="2" destOrd="0" presId="urn:microsoft.com/office/officeart/2008/layout/VerticalCurvedList"/>
    <dgm:cxn modelId="{FC358226-F6B6-4DBF-B67B-2EFB9F0B08D6}" type="presParOf" srcId="{FACD331C-9765-476F-BD97-269050045C01}" destId="{E34236D1-5774-4455-8FE6-3E929F8FF7CE}" srcOrd="3" destOrd="0" presId="urn:microsoft.com/office/officeart/2008/layout/VerticalCurvedList"/>
    <dgm:cxn modelId="{A954777F-8E82-4976-8DAC-13E24A08CBFB}" type="presParOf" srcId="{4D140B17-5E7A-48F4-B0CA-FCEFFD4152A9}" destId="{AFDB0AC8-2394-4B52-A500-0A7D162C2678}" srcOrd="1" destOrd="0" presId="urn:microsoft.com/office/officeart/2008/layout/VerticalCurvedList"/>
    <dgm:cxn modelId="{DCD6815C-A0EA-4596-9360-DCE4AA90BD29}" type="presParOf" srcId="{4D140B17-5E7A-48F4-B0CA-FCEFFD4152A9}" destId="{C88A8BDE-84CD-4941-AF1A-F0C4CD2ACA70}" srcOrd="2" destOrd="0" presId="urn:microsoft.com/office/officeart/2008/layout/VerticalCurvedList"/>
    <dgm:cxn modelId="{1985372C-2868-46ED-8E2D-D73550F59A2F}" type="presParOf" srcId="{C88A8BDE-84CD-4941-AF1A-F0C4CD2ACA70}" destId="{F92B9048-81E4-403B-963C-1E3620B3307A}" srcOrd="0" destOrd="0" presId="urn:microsoft.com/office/officeart/2008/layout/VerticalCurvedList"/>
    <dgm:cxn modelId="{BD27136E-4A12-4BF2-9701-017BE4C23E89}" type="presParOf" srcId="{4D140B17-5E7A-48F4-B0CA-FCEFFD4152A9}" destId="{53D59F61-E75E-4C2B-A7F9-DBB54E6CB390}" srcOrd="3" destOrd="0" presId="urn:microsoft.com/office/officeart/2008/layout/VerticalCurvedList"/>
    <dgm:cxn modelId="{10D46767-E826-4B4D-B411-8AC5EBB13844}" type="presParOf" srcId="{4D140B17-5E7A-48F4-B0CA-FCEFFD4152A9}" destId="{2C5A381A-6AC9-4128-B8FD-AC01EABBEAD1}" srcOrd="4" destOrd="0" presId="urn:microsoft.com/office/officeart/2008/layout/VerticalCurvedList"/>
    <dgm:cxn modelId="{A07F653B-4207-424F-BDFB-8F0D28CDD4EA}" type="presParOf" srcId="{2C5A381A-6AC9-4128-B8FD-AC01EABBEAD1}" destId="{FB1EE4E4-54B2-4CC9-95DD-D8F67A5D6233}" srcOrd="0" destOrd="0" presId="urn:microsoft.com/office/officeart/2008/layout/VerticalCurvedList"/>
    <dgm:cxn modelId="{2EB03D20-06A9-4EA6-956B-83FFDE2471DB}" type="presParOf" srcId="{4D140B17-5E7A-48F4-B0CA-FCEFFD4152A9}" destId="{AA2934D8-16BE-420C-B965-7B0A14804955}" srcOrd="5" destOrd="0" presId="urn:microsoft.com/office/officeart/2008/layout/VerticalCurvedList"/>
    <dgm:cxn modelId="{707102D0-8E37-4685-8A84-8004DD2E0FB3}" type="presParOf" srcId="{4D140B17-5E7A-48F4-B0CA-FCEFFD4152A9}" destId="{AC76D96B-263D-4C9A-BADC-AAD22D2EBBB2}" srcOrd="6" destOrd="0" presId="urn:microsoft.com/office/officeart/2008/layout/VerticalCurvedList"/>
    <dgm:cxn modelId="{F7A05B0F-31B1-4E12-8868-CC30914CB1E4}" type="presParOf" srcId="{AC76D96B-263D-4C9A-BADC-AAD22D2EBBB2}" destId="{0C8F1F89-72ED-4568-A66E-AD8C3F0A1444}" srcOrd="0" destOrd="0" presId="urn:microsoft.com/office/officeart/2008/layout/VerticalCurvedList"/>
    <dgm:cxn modelId="{FD9A241A-9585-4917-ACF4-62E784FC764B}" type="presParOf" srcId="{4D140B17-5E7A-48F4-B0CA-FCEFFD4152A9}" destId="{FB132649-4103-496F-BDC5-09A7E5810381}" srcOrd="7" destOrd="0" presId="urn:microsoft.com/office/officeart/2008/layout/VerticalCurvedList"/>
    <dgm:cxn modelId="{9D973CCE-DAEB-465A-9B89-ABBA13E74EF6}" type="presParOf" srcId="{4D140B17-5E7A-48F4-B0CA-FCEFFD4152A9}" destId="{56896969-4999-4D76-A9ED-0FE2A305EC49}" srcOrd="8" destOrd="0" presId="urn:microsoft.com/office/officeart/2008/layout/VerticalCurvedList"/>
    <dgm:cxn modelId="{A838ADD4-4E68-4A80-B0D2-61DBFD4046DF}" type="presParOf" srcId="{56896969-4999-4D76-A9ED-0FE2A305EC49}" destId="{E06F6BD6-035C-4A4B-81D3-600391D81DE7}" srcOrd="0" destOrd="0" presId="urn:microsoft.com/office/officeart/2008/layout/VerticalCurvedList"/>
    <dgm:cxn modelId="{799E6C29-ECB3-49C4-AC8D-FC60500F08B7}" type="presParOf" srcId="{4D140B17-5E7A-48F4-B0CA-FCEFFD4152A9}" destId="{0E58B0D9-45BD-4BAB-88C2-B514C17DE55C}" srcOrd="9" destOrd="0" presId="urn:microsoft.com/office/officeart/2008/layout/VerticalCurvedList"/>
    <dgm:cxn modelId="{E4D69E20-CB96-498F-84B2-D7E53A0DB83D}" type="presParOf" srcId="{4D140B17-5E7A-48F4-B0CA-FCEFFD4152A9}" destId="{CA38C6CF-EDAF-44F1-B203-8B45E8E152CF}" srcOrd="10" destOrd="0" presId="urn:microsoft.com/office/officeart/2008/layout/VerticalCurvedList"/>
    <dgm:cxn modelId="{59209585-07B5-4E11-A17A-C5EAA306BDF3}" type="presParOf" srcId="{CA38C6CF-EDAF-44F1-B203-8B45E8E152CF}" destId="{831A3473-C9AF-4F34-A40E-DE678D671AE2}" srcOrd="0" destOrd="0" presId="urn:microsoft.com/office/officeart/2008/layout/VerticalCurvedList"/>
    <dgm:cxn modelId="{71387FFC-48FB-4383-A07B-837072F571AD}" type="presParOf" srcId="{4D140B17-5E7A-48F4-B0CA-FCEFFD4152A9}" destId="{7305426D-9900-40AA-AA32-9688DE4003D7}" srcOrd="11" destOrd="0" presId="urn:microsoft.com/office/officeart/2008/layout/VerticalCurvedList"/>
    <dgm:cxn modelId="{A177AFE2-4E77-436C-B620-57D33C995007}" type="presParOf" srcId="{4D140B17-5E7A-48F4-B0CA-FCEFFD4152A9}" destId="{77A23859-00F2-4604-A8DD-CE26B450424E}" srcOrd="12" destOrd="0" presId="urn:microsoft.com/office/officeart/2008/layout/VerticalCurvedList"/>
    <dgm:cxn modelId="{4D7098A5-B451-463F-931A-1F10DC81DACE}" type="presParOf" srcId="{77A23859-00F2-4604-A8DD-CE26B450424E}" destId="{8EDF2798-4622-448B-9A0F-F7F3473A888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030000-44DA-4147-B5E2-FDFC670510E5}" type="doc">
      <dgm:prSet loTypeId="urn:microsoft.com/office/officeart/2005/8/layout/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2749657-91A3-49F0-8C15-1959C3D7E091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Assaultive episode</a:t>
          </a:r>
        </a:p>
      </dgm:t>
    </dgm:pt>
    <dgm:pt modelId="{5DCF521F-0D33-4970-A7A0-53059DE2DB78}" type="parTrans" cxnId="{8F4D8187-C1DD-4022-B33E-5B724B6D4A28}">
      <dgm:prSet/>
      <dgm:spPr/>
      <dgm:t>
        <a:bodyPr/>
        <a:lstStyle/>
        <a:p>
          <a:endParaRPr lang="en-US"/>
        </a:p>
      </dgm:t>
    </dgm:pt>
    <dgm:pt modelId="{A8DCF594-EF2D-4D37-9BBE-A26C5B71747B}" type="sibTrans" cxnId="{8F4D8187-C1DD-4022-B33E-5B724B6D4A28}">
      <dgm:prSet/>
      <dgm:spPr/>
      <dgm:t>
        <a:bodyPr/>
        <a:lstStyle/>
        <a:p>
          <a:endParaRPr lang="en-US" dirty="0"/>
        </a:p>
      </dgm:t>
    </dgm:pt>
    <dgm:pt modelId="{EA4F5F67-F19F-4A5D-9E8D-8307F1EF42E9}">
      <dgm:prSet phldrT="[Text]"/>
      <dgm:spPr/>
      <dgm:t>
        <a:bodyPr/>
        <a:lstStyle/>
        <a:p>
          <a:r>
            <a:rPr lang="en-US" dirty="0"/>
            <a:t>20 points (</a:t>
          </a:r>
          <a:r>
            <a:rPr lang="en-US" b="1" dirty="0"/>
            <a:t>High risk</a:t>
          </a:r>
          <a:r>
            <a:rPr lang="en-US" dirty="0"/>
            <a:t>)</a:t>
          </a:r>
        </a:p>
      </dgm:t>
    </dgm:pt>
    <dgm:pt modelId="{B5D6B314-BC85-430B-9517-F0C813429D87}" type="parTrans" cxnId="{9E615631-F447-4E3B-9EF4-227AC1187DE5}">
      <dgm:prSet/>
      <dgm:spPr/>
      <dgm:t>
        <a:bodyPr/>
        <a:lstStyle/>
        <a:p>
          <a:endParaRPr lang="en-US"/>
        </a:p>
      </dgm:t>
    </dgm:pt>
    <dgm:pt modelId="{5858DEF1-D663-463D-BD25-1EF457623BF7}" type="sibTrans" cxnId="{9E615631-F447-4E3B-9EF4-227AC1187DE5}">
      <dgm:prSet/>
      <dgm:spPr/>
      <dgm:t>
        <a:bodyPr/>
        <a:lstStyle/>
        <a:p>
          <a:endParaRPr lang="en-US"/>
        </a:p>
      </dgm:t>
    </dgm:pt>
    <dgm:pt modelId="{3AC5AA29-445D-49F3-9B1B-36C2405A6ACA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Attends outpatient appointment</a:t>
          </a:r>
        </a:p>
      </dgm:t>
    </dgm:pt>
    <dgm:pt modelId="{ACD54139-C0CD-4A96-A8DE-907F2066FA52}" type="parTrans" cxnId="{E1E33113-8A4A-40A4-9025-14FA3428DDB8}">
      <dgm:prSet/>
      <dgm:spPr/>
      <dgm:t>
        <a:bodyPr/>
        <a:lstStyle/>
        <a:p>
          <a:endParaRPr lang="en-US"/>
        </a:p>
      </dgm:t>
    </dgm:pt>
    <dgm:pt modelId="{1EEB97AA-FC57-4A93-A538-E5196AB5EA1A}" type="sibTrans" cxnId="{E1E33113-8A4A-40A4-9025-14FA3428DDB8}">
      <dgm:prSet/>
      <dgm:spPr/>
      <dgm:t>
        <a:bodyPr/>
        <a:lstStyle/>
        <a:p>
          <a:endParaRPr lang="en-US" dirty="0"/>
        </a:p>
      </dgm:t>
    </dgm:pt>
    <dgm:pt modelId="{BC6D552A-1A24-4778-B04C-5E54A8DD7A96}">
      <dgm:prSet phldrT="[Text]"/>
      <dgm:spPr/>
      <dgm:t>
        <a:bodyPr/>
        <a:lstStyle/>
        <a:p>
          <a:r>
            <a:rPr lang="en-US" dirty="0"/>
            <a:t>-1 point</a:t>
          </a:r>
        </a:p>
      </dgm:t>
    </dgm:pt>
    <dgm:pt modelId="{E4AE87D1-D8CC-4A13-9B27-03E7B46D6D70}" type="parTrans" cxnId="{3B301C79-1B4F-4431-9D99-79351E5F1E48}">
      <dgm:prSet/>
      <dgm:spPr/>
      <dgm:t>
        <a:bodyPr/>
        <a:lstStyle/>
        <a:p>
          <a:endParaRPr lang="en-US"/>
        </a:p>
      </dgm:t>
    </dgm:pt>
    <dgm:pt modelId="{E3A6DD66-F3B2-42C9-9B5F-66776391437C}" type="sibTrans" cxnId="{3B301C79-1B4F-4431-9D99-79351E5F1E48}">
      <dgm:prSet/>
      <dgm:spPr/>
      <dgm:t>
        <a:bodyPr/>
        <a:lstStyle/>
        <a:p>
          <a:endParaRPr lang="en-US"/>
        </a:p>
      </dgm:t>
    </dgm:pt>
    <dgm:pt modelId="{92028C95-0F4E-4A4E-A00B-72FC737350B4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Medication refill</a:t>
          </a:r>
        </a:p>
      </dgm:t>
    </dgm:pt>
    <dgm:pt modelId="{A83C44A1-913C-476F-8F06-55D25BE0E1A2}" type="parTrans" cxnId="{72ED38B7-4C92-47BE-9B0F-4EEDE67D99B6}">
      <dgm:prSet/>
      <dgm:spPr/>
      <dgm:t>
        <a:bodyPr/>
        <a:lstStyle/>
        <a:p>
          <a:endParaRPr lang="en-US"/>
        </a:p>
      </dgm:t>
    </dgm:pt>
    <dgm:pt modelId="{B35ACDD7-26B3-48DD-A312-98DAF94DF2C3}" type="sibTrans" cxnId="{72ED38B7-4C92-47BE-9B0F-4EEDE67D99B6}">
      <dgm:prSet/>
      <dgm:spPr/>
      <dgm:t>
        <a:bodyPr/>
        <a:lstStyle/>
        <a:p>
          <a:endParaRPr lang="en-US" dirty="0"/>
        </a:p>
      </dgm:t>
    </dgm:pt>
    <dgm:pt modelId="{2C0F0F05-5308-473F-96F4-CD7A1997A15C}">
      <dgm:prSet phldrT="[Text]"/>
      <dgm:spPr/>
      <dgm:t>
        <a:bodyPr/>
        <a:lstStyle/>
        <a:p>
          <a:r>
            <a:rPr lang="en-US" dirty="0"/>
            <a:t>-1 point</a:t>
          </a:r>
        </a:p>
      </dgm:t>
    </dgm:pt>
    <dgm:pt modelId="{8DB786E6-C4AF-4B8D-BF07-E5DFAE7FF8F1}" type="parTrans" cxnId="{43152AC9-E7B4-4574-BC09-073D46E1D9B6}">
      <dgm:prSet/>
      <dgm:spPr/>
      <dgm:t>
        <a:bodyPr/>
        <a:lstStyle/>
        <a:p>
          <a:endParaRPr lang="en-US"/>
        </a:p>
      </dgm:t>
    </dgm:pt>
    <dgm:pt modelId="{6C0C8208-6DED-4FDE-9E4C-C92F5A9289EA}" type="sibTrans" cxnId="{43152AC9-E7B4-4574-BC09-073D46E1D9B6}">
      <dgm:prSet/>
      <dgm:spPr/>
      <dgm:t>
        <a:bodyPr/>
        <a:lstStyle/>
        <a:p>
          <a:endParaRPr lang="en-US"/>
        </a:p>
      </dgm:t>
    </dgm:pt>
    <dgm:pt modelId="{56C14057-3E3B-4556-B63C-75BE05BC486A}">
      <dgm:prSet phldrT="[Text]"/>
      <dgm:spPr/>
      <dgm:t>
        <a:bodyPr/>
        <a:lstStyle/>
        <a:p>
          <a:r>
            <a:rPr lang="en-US" b="1" dirty="0">
              <a:solidFill>
                <a:schemeClr val="tx1"/>
              </a:solidFill>
            </a:rPr>
            <a:t>6 months without assault</a:t>
          </a:r>
        </a:p>
      </dgm:t>
    </dgm:pt>
    <dgm:pt modelId="{E8EC3B2C-A422-432C-9DE8-E99FC5436FE7}" type="parTrans" cxnId="{9A0594C9-7572-407C-8C8B-5F726835E9B0}">
      <dgm:prSet/>
      <dgm:spPr/>
      <dgm:t>
        <a:bodyPr/>
        <a:lstStyle/>
        <a:p>
          <a:endParaRPr lang="en-US"/>
        </a:p>
      </dgm:t>
    </dgm:pt>
    <dgm:pt modelId="{E1BC2FD9-E427-4DE8-88F2-9E6FCFB3D0F2}" type="sibTrans" cxnId="{9A0594C9-7572-407C-8C8B-5F726835E9B0}">
      <dgm:prSet/>
      <dgm:spPr/>
      <dgm:t>
        <a:bodyPr/>
        <a:lstStyle/>
        <a:p>
          <a:endParaRPr lang="en-US"/>
        </a:p>
      </dgm:t>
    </dgm:pt>
    <dgm:pt modelId="{DB363298-5119-4B96-A059-AC2E2B9DC518}">
      <dgm:prSet phldrT="[Text]"/>
      <dgm:spPr/>
      <dgm:t>
        <a:bodyPr/>
        <a:lstStyle/>
        <a:p>
          <a:r>
            <a:rPr lang="en-US" dirty="0"/>
            <a:t>-5 points = 13 points (</a:t>
          </a:r>
          <a:r>
            <a:rPr lang="en-US" b="1" dirty="0"/>
            <a:t>Medium risk</a:t>
          </a:r>
          <a:r>
            <a:rPr lang="en-US" dirty="0"/>
            <a:t>)</a:t>
          </a:r>
        </a:p>
      </dgm:t>
    </dgm:pt>
    <dgm:pt modelId="{5FD9809C-3506-4A95-89F3-F5C40DB4E3FB}" type="parTrans" cxnId="{7C823AD6-07C6-4678-9EA9-7826DB95C1B1}">
      <dgm:prSet/>
      <dgm:spPr/>
      <dgm:t>
        <a:bodyPr/>
        <a:lstStyle/>
        <a:p>
          <a:endParaRPr lang="en-US"/>
        </a:p>
      </dgm:t>
    </dgm:pt>
    <dgm:pt modelId="{792EC483-A52A-4EFC-B60B-0CBD12461E59}" type="sibTrans" cxnId="{7C823AD6-07C6-4678-9EA9-7826DB95C1B1}">
      <dgm:prSet/>
      <dgm:spPr/>
      <dgm:t>
        <a:bodyPr/>
        <a:lstStyle/>
        <a:p>
          <a:endParaRPr lang="en-US"/>
        </a:p>
      </dgm:t>
    </dgm:pt>
    <dgm:pt modelId="{86C711C0-AA67-446A-930E-CDB4BD1112F6}" type="pres">
      <dgm:prSet presAssocID="{31030000-44DA-4147-B5E2-FDFC670510E5}" presName="linearFlow" presStyleCnt="0">
        <dgm:presLayoutVars>
          <dgm:dir/>
          <dgm:animLvl val="lvl"/>
          <dgm:resizeHandles val="exact"/>
        </dgm:presLayoutVars>
      </dgm:prSet>
      <dgm:spPr/>
    </dgm:pt>
    <dgm:pt modelId="{3AE83C6A-D71D-4A25-80B9-68F75F5BE330}" type="pres">
      <dgm:prSet presAssocID="{12749657-91A3-49F0-8C15-1959C3D7E091}" presName="composite" presStyleCnt="0"/>
      <dgm:spPr/>
    </dgm:pt>
    <dgm:pt modelId="{F25F1668-FB17-4913-B9BE-99BC6184E88F}" type="pres">
      <dgm:prSet presAssocID="{12749657-91A3-49F0-8C15-1959C3D7E091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CE391A2-70CC-4608-8920-19B10A814AB1}" type="pres">
      <dgm:prSet presAssocID="{12749657-91A3-49F0-8C15-1959C3D7E091}" presName="parSh" presStyleLbl="node1" presStyleIdx="0" presStyleCnt="4"/>
      <dgm:spPr/>
    </dgm:pt>
    <dgm:pt modelId="{662C848F-007D-4B17-B479-55B67FCB9CBC}" type="pres">
      <dgm:prSet presAssocID="{12749657-91A3-49F0-8C15-1959C3D7E091}" presName="desTx" presStyleLbl="fgAcc1" presStyleIdx="0" presStyleCnt="4">
        <dgm:presLayoutVars>
          <dgm:bulletEnabled val="1"/>
        </dgm:presLayoutVars>
      </dgm:prSet>
      <dgm:spPr/>
    </dgm:pt>
    <dgm:pt modelId="{0CD2519A-B348-40F5-A628-B3198FC2AAE9}" type="pres">
      <dgm:prSet presAssocID="{A8DCF594-EF2D-4D37-9BBE-A26C5B71747B}" presName="sibTrans" presStyleLbl="sibTrans2D1" presStyleIdx="0" presStyleCnt="3"/>
      <dgm:spPr/>
    </dgm:pt>
    <dgm:pt modelId="{6B6EF929-E091-4556-9C12-30A81B0048BF}" type="pres">
      <dgm:prSet presAssocID="{A8DCF594-EF2D-4D37-9BBE-A26C5B71747B}" presName="connTx" presStyleLbl="sibTrans2D1" presStyleIdx="0" presStyleCnt="3"/>
      <dgm:spPr/>
    </dgm:pt>
    <dgm:pt modelId="{42D793EF-DC14-4C5D-95BC-F3C6590EB5A0}" type="pres">
      <dgm:prSet presAssocID="{3AC5AA29-445D-49F3-9B1B-36C2405A6ACA}" presName="composite" presStyleCnt="0"/>
      <dgm:spPr/>
    </dgm:pt>
    <dgm:pt modelId="{9EE892CA-0D7C-439C-80C8-14921BD56BBC}" type="pres">
      <dgm:prSet presAssocID="{3AC5AA29-445D-49F3-9B1B-36C2405A6ACA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DB71C37-206B-409A-B16B-83ED1B1A8452}" type="pres">
      <dgm:prSet presAssocID="{3AC5AA29-445D-49F3-9B1B-36C2405A6ACA}" presName="parSh" presStyleLbl="node1" presStyleIdx="1" presStyleCnt="4"/>
      <dgm:spPr/>
    </dgm:pt>
    <dgm:pt modelId="{875387DE-8BED-45D9-80E1-F18F79F99ED7}" type="pres">
      <dgm:prSet presAssocID="{3AC5AA29-445D-49F3-9B1B-36C2405A6ACA}" presName="desTx" presStyleLbl="fgAcc1" presStyleIdx="1" presStyleCnt="4">
        <dgm:presLayoutVars>
          <dgm:bulletEnabled val="1"/>
        </dgm:presLayoutVars>
      </dgm:prSet>
      <dgm:spPr/>
    </dgm:pt>
    <dgm:pt modelId="{D4EF4D00-8BA7-40E4-9D70-B0780634A68F}" type="pres">
      <dgm:prSet presAssocID="{1EEB97AA-FC57-4A93-A538-E5196AB5EA1A}" presName="sibTrans" presStyleLbl="sibTrans2D1" presStyleIdx="1" presStyleCnt="3"/>
      <dgm:spPr/>
    </dgm:pt>
    <dgm:pt modelId="{30897618-1666-4CE2-B6B3-439CFF6B6DA2}" type="pres">
      <dgm:prSet presAssocID="{1EEB97AA-FC57-4A93-A538-E5196AB5EA1A}" presName="connTx" presStyleLbl="sibTrans2D1" presStyleIdx="1" presStyleCnt="3"/>
      <dgm:spPr/>
    </dgm:pt>
    <dgm:pt modelId="{4F5652A9-7DC0-434C-B7E5-232348663E1C}" type="pres">
      <dgm:prSet presAssocID="{92028C95-0F4E-4A4E-A00B-72FC737350B4}" presName="composite" presStyleCnt="0"/>
      <dgm:spPr/>
    </dgm:pt>
    <dgm:pt modelId="{598239A0-AAA9-4167-BC69-CC97E6C8801E}" type="pres">
      <dgm:prSet presAssocID="{92028C95-0F4E-4A4E-A00B-72FC737350B4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72DC35B-C198-4284-A47E-3AE34C3B112F}" type="pres">
      <dgm:prSet presAssocID="{92028C95-0F4E-4A4E-A00B-72FC737350B4}" presName="parSh" presStyleLbl="node1" presStyleIdx="2" presStyleCnt="4"/>
      <dgm:spPr/>
    </dgm:pt>
    <dgm:pt modelId="{2AC1B0D6-8F3B-4486-8CF6-0AD206BDA83B}" type="pres">
      <dgm:prSet presAssocID="{92028C95-0F4E-4A4E-A00B-72FC737350B4}" presName="desTx" presStyleLbl="fgAcc1" presStyleIdx="2" presStyleCnt="4">
        <dgm:presLayoutVars>
          <dgm:bulletEnabled val="1"/>
        </dgm:presLayoutVars>
      </dgm:prSet>
      <dgm:spPr/>
    </dgm:pt>
    <dgm:pt modelId="{D67D6CA9-DFA3-4EFA-8935-AB0DC5842766}" type="pres">
      <dgm:prSet presAssocID="{B35ACDD7-26B3-48DD-A312-98DAF94DF2C3}" presName="sibTrans" presStyleLbl="sibTrans2D1" presStyleIdx="2" presStyleCnt="3"/>
      <dgm:spPr/>
    </dgm:pt>
    <dgm:pt modelId="{6D662CA8-7307-4648-AF60-87BCE745CD64}" type="pres">
      <dgm:prSet presAssocID="{B35ACDD7-26B3-48DD-A312-98DAF94DF2C3}" presName="connTx" presStyleLbl="sibTrans2D1" presStyleIdx="2" presStyleCnt="3"/>
      <dgm:spPr/>
    </dgm:pt>
    <dgm:pt modelId="{2DFE1248-605B-4612-8F9B-EB0D03E130E2}" type="pres">
      <dgm:prSet presAssocID="{56C14057-3E3B-4556-B63C-75BE05BC486A}" presName="composite" presStyleCnt="0"/>
      <dgm:spPr/>
    </dgm:pt>
    <dgm:pt modelId="{48271A7F-F6C8-4989-B480-7AC11CEE5160}" type="pres">
      <dgm:prSet presAssocID="{56C14057-3E3B-4556-B63C-75BE05BC486A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87473A2-FC48-4CE0-B2F0-BD0AC48FBA76}" type="pres">
      <dgm:prSet presAssocID="{56C14057-3E3B-4556-B63C-75BE05BC486A}" presName="parSh" presStyleLbl="node1" presStyleIdx="3" presStyleCnt="4"/>
      <dgm:spPr/>
    </dgm:pt>
    <dgm:pt modelId="{0F7FEA8C-D6B4-4DE9-94E4-529AD23E15F7}" type="pres">
      <dgm:prSet presAssocID="{56C14057-3E3B-4556-B63C-75BE05BC486A}" presName="desTx" presStyleLbl="fgAcc1" presStyleIdx="3" presStyleCnt="4">
        <dgm:presLayoutVars>
          <dgm:bulletEnabled val="1"/>
        </dgm:presLayoutVars>
      </dgm:prSet>
      <dgm:spPr/>
    </dgm:pt>
  </dgm:ptLst>
  <dgm:cxnLst>
    <dgm:cxn modelId="{0979A304-ED89-49FB-B8B2-46AF255D3E8C}" type="presOf" srcId="{A8DCF594-EF2D-4D37-9BBE-A26C5B71747B}" destId="{6B6EF929-E091-4556-9C12-30A81B0048BF}" srcOrd="1" destOrd="0" presId="urn:microsoft.com/office/officeart/2005/8/layout/process3"/>
    <dgm:cxn modelId="{E1E33113-8A4A-40A4-9025-14FA3428DDB8}" srcId="{31030000-44DA-4147-B5E2-FDFC670510E5}" destId="{3AC5AA29-445D-49F3-9B1B-36C2405A6ACA}" srcOrd="1" destOrd="0" parTransId="{ACD54139-C0CD-4A96-A8DE-907F2066FA52}" sibTransId="{1EEB97AA-FC57-4A93-A538-E5196AB5EA1A}"/>
    <dgm:cxn modelId="{BB05AA15-8A3C-4BFC-AB59-3028421A3617}" type="presOf" srcId="{3AC5AA29-445D-49F3-9B1B-36C2405A6ACA}" destId="{9EE892CA-0D7C-439C-80C8-14921BD56BBC}" srcOrd="0" destOrd="0" presId="urn:microsoft.com/office/officeart/2005/8/layout/process3"/>
    <dgm:cxn modelId="{4C368023-2104-42C0-81C0-9B3275A04D2F}" type="presOf" srcId="{EA4F5F67-F19F-4A5D-9E8D-8307F1EF42E9}" destId="{662C848F-007D-4B17-B479-55B67FCB9CBC}" srcOrd="0" destOrd="0" presId="urn:microsoft.com/office/officeart/2005/8/layout/process3"/>
    <dgm:cxn modelId="{9E615631-F447-4E3B-9EF4-227AC1187DE5}" srcId="{12749657-91A3-49F0-8C15-1959C3D7E091}" destId="{EA4F5F67-F19F-4A5D-9E8D-8307F1EF42E9}" srcOrd="0" destOrd="0" parTransId="{B5D6B314-BC85-430B-9517-F0C813429D87}" sibTransId="{5858DEF1-D663-463D-BD25-1EF457623BF7}"/>
    <dgm:cxn modelId="{C9D44638-BF70-4B84-BA0D-594215538B35}" type="presOf" srcId="{1EEB97AA-FC57-4A93-A538-E5196AB5EA1A}" destId="{30897618-1666-4CE2-B6B3-439CFF6B6DA2}" srcOrd="1" destOrd="0" presId="urn:microsoft.com/office/officeart/2005/8/layout/process3"/>
    <dgm:cxn modelId="{7B82E03E-A3BD-4CC0-8FC3-D186D2F8B4D1}" type="presOf" srcId="{B35ACDD7-26B3-48DD-A312-98DAF94DF2C3}" destId="{6D662CA8-7307-4648-AF60-87BCE745CD64}" srcOrd="1" destOrd="0" presId="urn:microsoft.com/office/officeart/2005/8/layout/process3"/>
    <dgm:cxn modelId="{D82F7D40-389B-40BF-A795-E72FC3B6575F}" type="presOf" srcId="{92028C95-0F4E-4A4E-A00B-72FC737350B4}" destId="{598239A0-AAA9-4167-BC69-CC97E6C8801E}" srcOrd="0" destOrd="0" presId="urn:microsoft.com/office/officeart/2005/8/layout/process3"/>
    <dgm:cxn modelId="{B9202542-7DD5-4119-B190-FA0F7087155D}" type="presOf" srcId="{92028C95-0F4E-4A4E-A00B-72FC737350B4}" destId="{872DC35B-C198-4284-A47E-3AE34C3B112F}" srcOrd="1" destOrd="0" presId="urn:microsoft.com/office/officeart/2005/8/layout/process3"/>
    <dgm:cxn modelId="{B09DFC4A-0867-4014-BCA3-557B48D77E13}" type="presOf" srcId="{31030000-44DA-4147-B5E2-FDFC670510E5}" destId="{86C711C0-AA67-446A-930E-CDB4BD1112F6}" srcOrd="0" destOrd="0" presId="urn:microsoft.com/office/officeart/2005/8/layout/process3"/>
    <dgm:cxn modelId="{829E204E-E60E-4C9D-B259-29F4E81E1489}" type="presOf" srcId="{1EEB97AA-FC57-4A93-A538-E5196AB5EA1A}" destId="{D4EF4D00-8BA7-40E4-9D70-B0780634A68F}" srcOrd="0" destOrd="0" presId="urn:microsoft.com/office/officeart/2005/8/layout/process3"/>
    <dgm:cxn modelId="{57F5CD56-A772-46C0-879B-002ADCC6DA23}" type="presOf" srcId="{12749657-91A3-49F0-8C15-1959C3D7E091}" destId="{9CE391A2-70CC-4608-8920-19B10A814AB1}" srcOrd="1" destOrd="0" presId="urn:microsoft.com/office/officeart/2005/8/layout/process3"/>
    <dgm:cxn modelId="{D1687E67-A117-4E9D-B2BC-246D40CA2AD2}" type="presOf" srcId="{3AC5AA29-445D-49F3-9B1B-36C2405A6ACA}" destId="{4DB71C37-206B-409A-B16B-83ED1B1A8452}" srcOrd="1" destOrd="0" presId="urn:microsoft.com/office/officeart/2005/8/layout/process3"/>
    <dgm:cxn modelId="{2037A968-BBEF-4DB4-88E0-35F91A4F271A}" type="presOf" srcId="{B35ACDD7-26B3-48DD-A312-98DAF94DF2C3}" destId="{D67D6CA9-DFA3-4EFA-8935-AB0DC5842766}" srcOrd="0" destOrd="0" presId="urn:microsoft.com/office/officeart/2005/8/layout/process3"/>
    <dgm:cxn modelId="{52116E6B-B3E5-4E35-B228-78F2FAB4B53E}" type="presOf" srcId="{56C14057-3E3B-4556-B63C-75BE05BC486A}" destId="{D87473A2-FC48-4CE0-B2F0-BD0AC48FBA76}" srcOrd="1" destOrd="0" presId="urn:microsoft.com/office/officeart/2005/8/layout/process3"/>
    <dgm:cxn modelId="{3B301C79-1B4F-4431-9D99-79351E5F1E48}" srcId="{3AC5AA29-445D-49F3-9B1B-36C2405A6ACA}" destId="{BC6D552A-1A24-4778-B04C-5E54A8DD7A96}" srcOrd="0" destOrd="0" parTransId="{E4AE87D1-D8CC-4A13-9B27-03E7B46D6D70}" sibTransId="{E3A6DD66-F3B2-42C9-9B5F-66776391437C}"/>
    <dgm:cxn modelId="{8F4D8187-C1DD-4022-B33E-5B724B6D4A28}" srcId="{31030000-44DA-4147-B5E2-FDFC670510E5}" destId="{12749657-91A3-49F0-8C15-1959C3D7E091}" srcOrd="0" destOrd="0" parTransId="{5DCF521F-0D33-4970-A7A0-53059DE2DB78}" sibTransId="{A8DCF594-EF2D-4D37-9BBE-A26C5B71747B}"/>
    <dgm:cxn modelId="{6DB683A2-FC4D-4651-9250-FB92CECF2DD2}" type="presOf" srcId="{A8DCF594-EF2D-4D37-9BBE-A26C5B71747B}" destId="{0CD2519A-B348-40F5-A628-B3198FC2AAE9}" srcOrd="0" destOrd="0" presId="urn:microsoft.com/office/officeart/2005/8/layout/process3"/>
    <dgm:cxn modelId="{72ED38B7-4C92-47BE-9B0F-4EEDE67D99B6}" srcId="{31030000-44DA-4147-B5E2-FDFC670510E5}" destId="{92028C95-0F4E-4A4E-A00B-72FC737350B4}" srcOrd="2" destOrd="0" parTransId="{A83C44A1-913C-476F-8F06-55D25BE0E1A2}" sibTransId="{B35ACDD7-26B3-48DD-A312-98DAF94DF2C3}"/>
    <dgm:cxn modelId="{54BAD2BC-F81F-471B-B032-0A504A4FD253}" type="presOf" srcId="{56C14057-3E3B-4556-B63C-75BE05BC486A}" destId="{48271A7F-F6C8-4989-B480-7AC11CEE5160}" srcOrd="0" destOrd="0" presId="urn:microsoft.com/office/officeart/2005/8/layout/process3"/>
    <dgm:cxn modelId="{43152AC9-E7B4-4574-BC09-073D46E1D9B6}" srcId="{92028C95-0F4E-4A4E-A00B-72FC737350B4}" destId="{2C0F0F05-5308-473F-96F4-CD7A1997A15C}" srcOrd="0" destOrd="0" parTransId="{8DB786E6-C4AF-4B8D-BF07-E5DFAE7FF8F1}" sibTransId="{6C0C8208-6DED-4FDE-9E4C-C92F5A9289EA}"/>
    <dgm:cxn modelId="{9A0594C9-7572-407C-8C8B-5F726835E9B0}" srcId="{31030000-44DA-4147-B5E2-FDFC670510E5}" destId="{56C14057-3E3B-4556-B63C-75BE05BC486A}" srcOrd="3" destOrd="0" parTransId="{E8EC3B2C-A422-432C-9DE8-E99FC5436FE7}" sibTransId="{E1BC2FD9-E427-4DE8-88F2-9E6FCFB3D0F2}"/>
    <dgm:cxn modelId="{A83EFED4-FD74-4441-BC16-231C553DD9A6}" type="presOf" srcId="{12749657-91A3-49F0-8C15-1959C3D7E091}" destId="{F25F1668-FB17-4913-B9BE-99BC6184E88F}" srcOrd="0" destOrd="0" presId="urn:microsoft.com/office/officeart/2005/8/layout/process3"/>
    <dgm:cxn modelId="{7C823AD6-07C6-4678-9EA9-7826DB95C1B1}" srcId="{56C14057-3E3B-4556-B63C-75BE05BC486A}" destId="{DB363298-5119-4B96-A059-AC2E2B9DC518}" srcOrd="0" destOrd="0" parTransId="{5FD9809C-3506-4A95-89F3-F5C40DB4E3FB}" sibTransId="{792EC483-A52A-4EFC-B60B-0CBD12461E59}"/>
    <dgm:cxn modelId="{432ABDE9-4D7D-4CCD-A6BD-394EA1869E9B}" type="presOf" srcId="{2C0F0F05-5308-473F-96F4-CD7A1997A15C}" destId="{2AC1B0D6-8F3B-4486-8CF6-0AD206BDA83B}" srcOrd="0" destOrd="0" presId="urn:microsoft.com/office/officeart/2005/8/layout/process3"/>
    <dgm:cxn modelId="{70641AF1-3230-425F-AD9B-A2E4CAD2FFA7}" type="presOf" srcId="{BC6D552A-1A24-4778-B04C-5E54A8DD7A96}" destId="{875387DE-8BED-45D9-80E1-F18F79F99ED7}" srcOrd="0" destOrd="0" presId="urn:microsoft.com/office/officeart/2005/8/layout/process3"/>
    <dgm:cxn modelId="{FF6E0AFF-4FE2-4E01-9649-92867DC6682F}" type="presOf" srcId="{DB363298-5119-4B96-A059-AC2E2B9DC518}" destId="{0F7FEA8C-D6B4-4DE9-94E4-529AD23E15F7}" srcOrd="0" destOrd="0" presId="urn:microsoft.com/office/officeart/2005/8/layout/process3"/>
    <dgm:cxn modelId="{29CD8671-BC3E-4E5E-9D8E-73457825E923}" type="presParOf" srcId="{86C711C0-AA67-446A-930E-CDB4BD1112F6}" destId="{3AE83C6A-D71D-4A25-80B9-68F75F5BE330}" srcOrd="0" destOrd="0" presId="urn:microsoft.com/office/officeart/2005/8/layout/process3"/>
    <dgm:cxn modelId="{70F183EC-59C6-4CA3-8CF4-A269F5D9FF62}" type="presParOf" srcId="{3AE83C6A-D71D-4A25-80B9-68F75F5BE330}" destId="{F25F1668-FB17-4913-B9BE-99BC6184E88F}" srcOrd="0" destOrd="0" presId="urn:microsoft.com/office/officeart/2005/8/layout/process3"/>
    <dgm:cxn modelId="{FBB84228-342B-4F56-9A3E-3A3F49ED009E}" type="presParOf" srcId="{3AE83C6A-D71D-4A25-80B9-68F75F5BE330}" destId="{9CE391A2-70CC-4608-8920-19B10A814AB1}" srcOrd="1" destOrd="0" presId="urn:microsoft.com/office/officeart/2005/8/layout/process3"/>
    <dgm:cxn modelId="{2DAB935C-2DD1-417D-A547-657DD0222E51}" type="presParOf" srcId="{3AE83C6A-D71D-4A25-80B9-68F75F5BE330}" destId="{662C848F-007D-4B17-B479-55B67FCB9CBC}" srcOrd="2" destOrd="0" presId="urn:microsoft.com/office/officeart/2005/8/layout/process3"/>
    <dgm:cxn modelId="{4105720B-1421-4E48-ABDB-6AF83D4E3870}" type="presParOf" srcId="{86C711C0-AA67-446A-930E-CDB4BD1112F6}" destId="{0CD2519A-B348-40F5-A628-B3198FC2AAE9}" srcOrd="1" destOrd="0" presId="urn:microsoft.com/office/officeart/2005/8/layout/process3"/>
    <dgm:cxn modelId="{D55F24C0-26C1-4733-BB91-1945204ABEC2}" type="presParOf" srcId="{0CD2519A-B348-40F5-A628-B3198FC2AAE9}" destId="{6B6EF929-E091-4556-9C12-30A81B0048BF}" srcOrd="0" destOrd="0" presId="urn:microsoft.com/office/officeart/2005/8/layout/process3"/>
    <dgm:cxn modelId="{32B62A2C-FDA9-4A1E-AA12-E16F6DF798E9}" type="presParOf" srcId="{86C711C0-AA67-446A-930E-CDB4BD1112F6}" destId="{42D793EF-DC14-4C5D-95BC-F3C6590EB5A0}" srcOrd="2" destOrd="0" presId="urn:microsoft.com/office/officeart/2005/8/layout/process3"/>
    <dgm:cxn modelId="{672C91FC-808E-4722-9918-56A6F37635C1}" type="presParOf" srcId="{42D793EF-DC14-4C5D-95BC-F3C6590EB5A0}" destId="{9EE892CA-0D7C-439C-80C8-14921BD56BBC}" srcOrd="0" destOrd="0" presId="urn:microsoft.com/office/officeart/2005/8/layout/process3"/>
    <dgm:cxn modelId="{A02DDE68-C4C3-4E98-AA41-E3428CFED53B}" type="presParOf" srcId="{42D793EF-DC14-4C5D-95BC-F3C6590EB5A0}" destId="{4DB71C37-206B-409A-B16B-83ED1B1A8452}" srcOrd="1" destOrd="0" presId="urn:microsoft.com/office/officeart/2005/8/layout/process3"/>
    <dgm:cxn modelId="{10944A94-D99F-4148-A4C2-97D2F8D2A740}" type="presParOf" srcId="{42D793EF-DC14-4C5D-95BC-F3C6590EB5A0}" destId="{875387DE-8BED-45D9-80E1-F18F79F99ED7}" srcOrd="2" destOrd="0" presId="urn:microsoft.com/office/officeart/2005/8/layout/process3"/>
    <dgm:cxn modelId="{62863CE9-4A1C-48C8-918B-B789D45BDB73}" type="presParOf" srcId="{86C711C0-AA67-446A-930E-CDB4BD1112F6}" destId="{D4EF4D00-8BA7-40E4-9D70-B0780634A68F}" srcOrd="3" destOrd="0" presId="urn:microsoft.com/office/officeart/2005/8/layout/process3"/>
    <dgm:cxn modelId="{33A10627-6990-4A68-B8EB-6BAD030C7BC7}" type="presParOf" srcId="{D4EF4D00-8BA7-40E4-9D70-B0780634A68F}" destId="{30897618-1666-4CE2-B6B3-439CFF6B6DA2}" srcOrd="0" destOrd="0" presId="urn:microsoft.com/office/officeart/2005/8/layout/process3"/>
    <dgm:cxn modelId="{B70035A8-3BA7-49AE-98EA-08E6335277EF}" type="presParOf" srcId="{86C711C0-AA67-446A-930E-CDB4BD1112F6}" destId="{4F5652A9-7DC0-434C-B7E5-232348663E1C}" srcOrd="4" destOrd="0" presId="urn:microsoft.com/office/officeart/2005/8/layout/process3"/>
    <dgm:cxn modelId="{8D42A2CC-2C55-4A4A-B941-8155AE842387}" type="presParOf" srcId="{4F5652A9-7DC0-434C-B7E5-232348663E1C}" destId="{598239A0-AAA9-4167-BC69-CC97E6C8801E}" srcOrd="0" destOrd="0" presId="urn:microsoft.com/office/officeart/2005/8/layout/process3"/>
    <dgm:cxn modelId="{163FEBA5-259A-4865-A54D-31B23348A292}" type="presParOf" srcId="{4F5652A9-7DC0-434C-B7E5-232348663E1C}" destId="{872DC35B-C198-4284-A47E-3AE34C3B112F}" srcOrd="1" destOrd="0" presId="urn:microsoft.com/office/officeart/2005/8/layout/process3"/>
    <dgm:cxn modelId="{826102D4-12B8-4273-8D4D-3695AEA00757}" type="presParOf" srcId="{4F5652A9-7DC0-434C-B7E5-232348663E1C}" destId="{2AC1B0D6-8F3B-4486-8CF6-0AD206BDA83B}" srcOrd="2" destOrd="0" presId="urn:microsoft.com/office/officeart/2005/8/layout/process3"/>
    <dgm:cxn modelId="{89C22C70-BB4A-4855-BDDA-11C2E851903A}" type="presParOf" srcId="{86C711C0-AA67-446A-930E-CDB4BD1112F6}" destId="{D67D6CA9-DFA3-4EFA-8935-AB0DC5842766}" srcOrd="5" destOrd="0" presId="urn:microsoft.com/office/officeart/2005/8/layout/process3"/>
    <dgm:cxn modelId="{382A1044-770F-4C43-874D-539F750B5BEF}" type="presParOf" srcId="{D67D6CA9-DFA3-4EFA-8935-AB0DC5842766}" destId="{6D662CA8-7307-4648-AF60-87BCE745CD64}" srcOrd="0" destOrd="0" presId="urn:microsoft.com/office/officeart/2005/8/layout/process3"/>
    <dgm:cxn modelId="{26AD47ED-820E-435B-9920-29F82D374581}" type="presParOf" srcId="{86C711C0-AA67-446A-930E-CDB4BD1112F6}" destId="{2DFE1248-605B-4612-8F9B-EB0D03E130E2}" srcOrd="6" destOrd="0" presId="urn:microsoft.com/office/officeart/2005/8/layout/process3"/>
    <dgm:cxn modelId="{1AD4E677-3EFE-42BE-BC67-0932EE4A6E84}" type="presParOf" srcId="{2DFE1248-605B-4612-8F9B-EB0D03E130E2}" destId="{48271A7F-F6C8-4989-B480-7AC11CEE5160}" srcOrd="0" destOrd="0" presId="urn:microsoft.com/office/officeart/2005/8/layout/process3"/>
    <dgm:cxn modelId="{2A9F1DC7-EE16-4FA3-9F97-B2FB0640DB1C}" type="presParOf" srcId="{2DFE1248-605B-4612-8F9B-EB0D03E130E2}" destId="{D87473A2-FC48-4CE0-B2F0-BD0AC48FBA76}" srcOrd="1" destOrd="0" presId="urn:microsoft.com/office/officeart/2005/8/layout/process3"/>
    <dgm:cxn modelId="{6275ABCB-DF3F-4AA7-AE66-49D6168B839E}" type="presParOf" srcId="{2DFE1248-605B-4612-8F9B-EB0D03E130E2}" destId="{0F7FEA8C-D6B4-4DE9-94E4-529AD23E15F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F70AEC-6FD9-4945-8192-B64D02E90C5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FB3A204-EFCD-44C5-AEA9-57A63A54F75E}">
      <dgm:prSet custT="1"/>
      <dgm:spPr/>
      <dgm:t>
        <a:bodyPr/>
        <a:lstStyle/>
        <a:p>
          <a:r>
            <a:rPr lang="en-US" sz="2800" b="1" dirty="0"/>
            <a:t>Setting the stage</a:t>
          </a:r>
          <a:endParaRPr lang="en-US" sz="2800" dirty="0"/>
        </a:p>
      </dgm:t>
    </dgm:pt>
    <dgm:pt modelId="{A1AA377D-92BA-40B0-9C4E-54E300F98A13}" type="parTrans" cxnId="{D5D51705-388D-405B-8747-AAEA577F13D6}">
      <dgm:prSet/>
      <dgm:spPr/>
      <dgm:t>
        <a:bodyPr/>
        <a:lstStyle/>
        <a:p>
          <a:endParaRPr lang="en-US"/>
        </a:p>
      </dgm:t>
    </dgm:pt>
    <dgm:pt modelId="{224757C6-1FF0-4AC1-B184-095B5D6E4A65}" type="sibTrans" cxnId="{D5D51705-388D-405B-8747-AAEA577F13D6}">
      <dgm:prSet/>
      <dgm:spPr/>
      <dgm:t>
        <a:bodyPr/>
        <a:lstStyle/>
        <a:p>
          <a:endParaRPr lang="en-US"/>
        </a:p>
      </dgm:t>
    </dgm:pt>
    <dgm:pt modelId="{57127113-C519-4C93-AE12-226C67C37654}">
      <dgm:prSet custT="1"/>
      <dgm:spPr/>
      <dgm:t>
        <a:bodyPr/>
        <a:lstStyle/>
        <a:p>
          <a:r>
            <a:rPr lang="en-US" sz="2400" dirty="0"/>
            <a:t>Respect personal space</a:t>
          </a:r>
        </a:p>
      </dgm:t>
    </dgm:pt>
    <dgm:pt modelId="{7D17D3E1-5388-4092-B0A8-23834A9D7460}" type="parTrans" cxnId="{6C3BE3A1-CFD4-46FE-9F7A-991F052EBD0F}">
      <dgm:prSet/>
      <dgm:spPr/>
      <dgm:t>
        <a:bodyPr/>
        <a:lstStyle/>
        <a:p>
          <a:endParaRPr lang="en-US"/>
        </a:p>
      </dgm:t>
    </dgm:pt>
    <dgm:pt modelId="{F1CF0381-871B-4D91-9882-2778E5802A26}" type="sibTrans" cxnId="{6C3BE3A1-CFD4-46FE-9F7A-991F052EBD0F}">
      <dgm:prSet/>
      <dgm:spPr/>
      <dgm:t>
        <a:bodyPr/>
        <a:lstStyle/>
        <a:p>
          <a:endParaRPr lang="en-US"/>
        </a:p>
      </dgm:t>
    </dgm:pt>
    <dgm:pt modelId="{73EBC0E1-871A-482F-9B6C-23EFCDC17314}">
      <dgm:prSet custT="1"/>
      <dgm:spPr/>
      <dgm:t>
        <a:bodyPr/>
        <a:lstStyle/>
        <a:p>
          <a:r>
            <a:rPr lang="en-US" sz="2400" dirty="0"/>
            <a:t>Don’t be provocative</a:t>
          </a:r>
        </a:p>
      </dgm:t>
    </dgm:pt>
    <dgm:pt modelId="{2CF64D6C-5EE2-4064-B642-EF5C4EA42A8E}" type="parTrans" cxnId="{1FAA275B-9BF6-4229-98AC-B729AC0E0938}">
      <dgm:prSet/>
      <dgm:spPr/>
      <dgm:t>
        <a:bodyPr/>
        <a:lstStyle/>
        <a:p>
          <a:endParaRPr lang="en-US"/>
        </a:p>
      </dgm:t>
    </dgm:pt>
    <dgm:pt modelId="{A161D79A-D3E1-4AE7-9751-B05230A53208}" type="sibTrans" cxnId="{1FAA275B-9BF6-4229-98AC-B729AC0E0938}">
      <dgm:prSet/>
      <dgm:spPr/>
      <dgm:t>
        <a:bodyPr/>
        <a:lstStyle/>
        <a:p>
          <a:endParaRPr lang="en-US"/>
        </a:p>
      </dgm:t>
    </dgm:pt>
    <dgm:pt modelId="{F53ACF66-554F-4C6D-A65C-9428C053432D}">
      <dgm:prSet custT="1"/>
      <dgm:spPr/>
      <dgm:t>
        <a:bodyPr/>
        <a:lstStyle/>
        <a:p>
          <a:r>
            <a:rPr lang="en-US" sz="2400" dirty="0"/>
            <a:t>Establish verbal contact</a:t>
          </a:r>
        </a:p>
      </dgm:t>
    </dgm:pt>
    <dgm:pt modelId="{A7D44040-66F6-49FC-BC92-E1F2DEB7340A}" type="parTrans" cxnId="{513FAEAF-97A2-4D37-BB6F-248957A7AC45}">
      <dgm:prSet/>
      <dgm:spPr/>
      <dgm:t>
        <a:bodyPr/>
        <a:lstStyle/>
        <a:p>
          <a:endParaRPr lang="en-US"/>
        </a:p>
      </dgm:t>
    </dgm:pt>
    <dgm:pt modelId="{44300087-9B1F-440A-B02C-83891396F97A}" type="sibTrans" cxnId="{513FAEAF-97A2-4D37-BB6F-248957A7AC45}">
      <dgm:prSet/>
      <dgm:spPr/>
      <dgm:t>
        <a:bodyPr/>
        <a:lstStyle/>
        <a:p>
          <a:endParaRPr lang="en-US"/>
        </a:p>
      </dgm:t>
    </dgm:pt>
    <dgm:pt modelId="{0A380108-3633-4D72-ACE4-338063774FC3}">
      <dgm:prSet custT="1"/>
      <dgm:spPr/>
      <dgm:t>
        <a:bodyPr/>
        <a:lstStyle/>
        <a:p>
          <a:r>
            <a:rPr lang="en-US" sz="2400" dirty="0"/>
            <a:t>Be concise and repetitive</a:t>
          </a:r>
        </a:p>
      </dgm:t>
    </dgm:pt>
    <dgm:pt modelId="{C76BDF72-987B-4485-A985-F5C2A20799D9}" type="parTrans" cxnId="{68F7C336-96E0-4F22-A165-E8774BF28D81}">
      <dgm:prSet/>
      <dgm:spPr/>
      <dgm:t>
        <a:bodyPr/>
        <a:lstStyle/>
        <a:p>
          <a:endParaRPr lang="en-US"/>
        </a:p>
      </dgm:t>
    </dgm:pt>
    <dgm:pt modelId="{34EEEF94-127D-48CA-824E-7348D74A7B13}" type="sibTrans" cxnId="{68F7C336-96E0-4F22-A165-E8774BF28D81}">
      <dgm:prSet/>
      <dgm:spPr/>
      <dgm:t>
        <a:bodyPr/>
        <a:lstStyle/>
        <a:p>
          <a:endParaRPr lang="en-US"/>
        </a:p>
      </dgm:t>
    </dgm:pt>
    <dgm:pt modelId="{FCFC4F96-D74D-47DD-9CE1-570B84449540}">
      <dgm:prSet custT="1"/>
      <dgm:spPr/>
      <dgm:t>
        <a:bodyPr/>
        <a:lstStyle/>
        <a:p>
          <a:r>
            <a:rPr lang="en-US" sz="2800" b="1" dirty="0"/>
            <a:t>Working with the patient</a:t>
          </a:r>
          <a:endParaRPr lang="en-US" sz="2800" dirty="0"/>
        </a:p>
      </dgm:t>
    </dgm:pt>
    <dgm:pt modelId="{7FBDFA90-1FBB-40AC-B438-691A3EDC8D2A}" type="parTrans" cxnId="{50DD543A-FC96-4B33-BBC8-1A2287CA30F2}">
      <dgm:prSet/>
      <dgm:spPr/>
      <dgm:t>
        <a:bodyPr/>
        <a:lstStyle/>
        <a:p>
          <a:endParaRPr lang="en-US"/>
        </a:p>
      </dgm:t>
    </dgm:pt>
    <dgm:pt modelId="{8EEE110B-2ABA-4377-9562-2E946EC64604}" type="sibTrans" cxnId="{50DD543A-FC96-4B33-BBC8-1A2287CA30F2}">
      <dgm:prSet/>
      <dgm:spPr/>
      <dgm:t>
        <a:bodyPr/>
        <a:lstStyle/>
        <a:p>
          <a:endParaRPr lang="en-US"/>
        </a:p>
      </dgm:t>
    </dgm:pt>
    <dgm:pt modelId="{633C1FB0-30D8-4B36-ADD5-54FE0A2FC015}">
      <dgm:prSet custT="1"/>
      <dgm:spPr/>
      <dgm:t>
        <a:bodyPr/>
        <a:lstStyle/>
        <a:p>
          <a:r>
            <a:rPr lang="en-US" sz="2400" dirty="0"/>
            <a:t>Identify wants and feelings</a:t>
          </a:r>
        </a:p>
      </dgm:t>
    </dgm:pt>
    <dgm:pt modelId="{CA5404F8-12FD-43D3-B350-5DC2A3B45516}" type="parTrans" cxnId="{1151794B-FADA-438E-92F5-83749092FE0E}">
      <dgm:prSet/>
      <dgm:spPr/>
      <dgm:t>
        <a:bodyPr/>
        <a:lstStyle/>
        <a:p>
          <a:endParaRPr lang="en-US"/>
        </a:p>
      </dgm:t>
    </dgm:pt>
    <dgm:pt modelId="{F6B5C1A1-FDA0-4228-A1C3-4BA0664052F3}" type="sibTrans" cxnId="{1151794B-FADA-438E-92F5-83749092FE0E}">
      <dgm:prSet/>
      <dgm:spPr/>
      <dgm:t>
        <a:bodyPr/>
        <a:lstStyle/>
        <a:p>
          <a:endParaRPr lang="en-US"/>
        </a:p>
      </dgm:t>
    </dgm:pt>
    <dgm:pt modelId="{3E0DCA84-FD88-4B38-9865-227DC351FB9B}">
      <dgm:prSet custT="1"/>
      <dgm:spPr/>
      <dgm:t>
        <a:bodyPr/>
        <a:lstStyle/>
        <a:p>
          <a:r>
            <a:rPr lang="en-US" sz="2400" dirty="0"/>
            <a:t>Listen closely to what the patient is saying</a:t>
          </a:r>
        </a:p>
      </dgm:t>
    </dgm:pt>
    <dgm:pt modelId="{5C9F546B-0946-4922-95E5-0B282FF26926}" type="parTrans" cxnId="{4960FF63-2E3F-4378-A66D-1658EC9BD286}">
      <dgm:prSet/>
      <dgm:spPr/>
      <dgm:t>
        <a:bodyPr/>
        <a:lstStyle/>
        <a:p>
          <a:endParaRPr lang="en-US"/>
        </a:p>
      </dgm:t>
    </dgm:pt>
    <dgm:pt modelId="{2F4ED594-D75E-496C-9F2B-EDE8E8AFB943}" type="sibTrans" cxnId="{4960FF63-2E3F-4378-A66D-1658EC9BD286}">
      <dgm:prSet/>
      <dgm:spPr/>
      <dgm:t>
        <a:bodyPr/>
        <a:lstStyle/>
        <a:p>
          <a:endParaRPr lang="en-US"/>
        </a:p>
      </dgm:t>
    </dgm:pt>
    <dgm:pt modelId="{AC174D67-E99E-4EFE-8DAD-AD108B624598}">
      <dgm:prSet custT="1"/>
      <dgm:spPr/>
      <dgm:t>
        <a:bodyPr/>
        <a:lstStyle/>
        <a:p>
          <a:r>
            <a:rPr lang="en-US" sz="2400" dirty="0"/>
            <a:t>Agree—or agree to disagree</a:t>
          </a:r>
        </a:p>
      </dgm:t>
    </dgm:pt>
    <dgm:pt modelId="{468BA740-B737-415F-924F-7419A1F2B11F}" type="parTrans" cxnId="{832EBA92-F19B-4D9E-AE29-9FBADF7EEB2F}">
      <dgm:prSet/>
      <dgm:spPr/>
      <dgm:t>
        <a:bodyPr/>
        <a:lstStyle/>
        <a:p>
          <a:endParaRPr lang="en-US"/>
        </a:p>
      </dgm:t>
    </dgm:pt>
    <dgm:pt modelId="{0E468F63-ACEA-46B8-9595-F01AA25C2182}" type="sibTrans" cxnId="{832EBA92-F19B-4D9E-AE29-9FBADF7EEB2F}">
      <dgm:prSet/>
      <dgm:spPr/>
      <dgm:t>
        <a:bodyPr/>
        <a:lstStyle/>
        <a:p>
          <a:endParaRPr lang="en-US"/>
        </a:p>
      </dgm:t>
    </dgm:pt>
    <dgm:pt modelId="{DAFAA73B-452E-4AC4-BC9A-033B5AADD055}">
      <dgm:prSet custT="1"/>
      <dgm:spPr/>
      <dgm:t>
        <a:bodyPr/>
        <a:lstStyle/>
        <a:p>
          <a:r>
            <a:rPr lang="en-US" sz="2800" b="1" dirty="0"/>
            <a:t>Resolve the situation</a:t>
          </a:r>
          <a:endParaRPr lang="en-US" sz="2800" dirty="0"/>
        </a:p>
      </dgm:t>
    </dgm:pt>
    <dgm:pt modelId="{35F2B86E-008A-4829-8B0A-E98EFD57DD97}" type="parTrans" cxnId="{A1709998-D0F2-4308-BB6C-08711E9B0D7D}">
      <dgm:prSet/>
      <dgm:spPr/>
      <dgm:t>
        <a:bodyPr/>
        <a:lstStyle/>
        <a:p>
          <a:endParaRPr lang="en-US"/>
        </a:p>
      </dgm:t>
    </dgm:pt>
    <dgm:pt modelId="{390616CB-2766-48F8-ACEF-34CB55500E84}" type="sibTrans" cxnId="{A1709998-D0F2-4308-BB6C-08711E9B0D7D}">
      <dgm:prSet/>
      <dgm:spPr/>
      <dgm:t>
        <a:bodyPr/>
        <a:lstStyle/>
        <a:p>
          <a:endParaRPr lang="en-US"/>
        </a:p>
      </dgm:t>
    </dgm:pt>
    <dgm:pt modelId="{44BE328C-7C55-4BBF-995B-1CFE39E66E31}">
      <dgm:prSet custT="1"/>
      <dgm:spPr/>
      <dgm:t>
        <a:bodyPr/>
        <a:lstStyle/>
        <a:p>
          <a:r>
            <a:rPr lang="en-US" sz="2400" dirty="0"/>
            <a:t>Set clear limits</a:t>
          </a:r>
        </a:p>
      </dgm:t>
    </dgm:pt>
    <dgm:pt modelId="{ABC907B3-402E-4719-9697-CA238E800D1C}" type="parTrans" cxnId="{121032CA-CE07-49E4-B1C9-DDACD5788552}">
      <dgm:prSet/>
      <dgm:spPr/>
      <dgm:t>
        <a:bodyPr/>
        <a:lstStyle/>
        <a:p>
          <a:endParaRPr lang="en-US"/>
        </a:p>
      </dgm:t>
    </dgm:pt>
    <dgm:pt modelId="{7FDD5644-6791-4336-BCC9-B19EBB304586}" type="sibTrans" cxnId="{121032CA-CE07-49E4-B1C9-DDACD5788552}">
      <dgm:prSet/>
      <dgm:spPr/>
      <dgm:t>
        <a:bodyPr/>
        <a:lstStyle/>
        <a:p>
          <a:endParaRPr lang="en-US"/>
        </a:p>
      </dgm:t>
    </dgm:pt>
    <dgm:pt modelId="{119ACFD4-3A9A-448C-9B60-42BA6CFCF60B}">
      <dgm:prSet custT="1"/>
      <dgm:spPr/>
      <dgm:t>
        <a:bodyPr/>
        <a:lstStyle/>
        <a:p>
          <a:r>
            <a:rPr lang="en-US" sz="2400" dirty="0"/>
            <a:t>Offer choices and optimism</a:t>
          </a:r>
        </a:p>
      </dgm:t>
    </dgm:pt>
    <dgm:pt modelId="{439CDF73-6D1E-443C-88B1-E7FBCA230C24}" type="parTrans" cxnId="{EEF21CF5-F9EF-47C8-AB25-4F6F90B7EF91}">
      <dgm:prSet/>
      <dgm:spPr/>
      <dgm:t>
        <a:bodyPr/>
        <a:lstStyle/>
        <a:p>
          <a:endParaRPr lang="en-US"/>
        </a:p>
      </dgm:t>
    </dgm:pt>
    <dgm:pt modelId="{398353DA-2026-47E3-A1EF-3447B3738175}" type="sibTrans" cxnId="{EEF21CF5-F9EF-47C8-AB25-4F6F90B7EF91}">
      <dgm:prSet/>
      <dgm:spPr/>
      <dgm:t>
        <a:bodyPr/>
        <a:lstStyle/>
        <a:p>
          <a:endParaRPr lang="en-US"/>
        </a:p>
      </dgm:t>
    </dgm:pt>
    <dgm:pt modelId="{279AE7D0-C5AB-456C-8231-AB294440994D}">
      <dgm:prSet custT="1"/>
      <dgm:spPr/>
      <dgm:t>
        <a:bodyPr/>
        <a:lstStyle/>
        <a:p>
          <a:r>
            <a:rPr lang="en-US" sz="2400" dirty="0"/>
            <a:t>Debrief the patient and staff</a:t>
          </a:r>
        </a:p>
      </dgm:t>
    </dgm:pt>
    <dgm:pt modelId="{59F7755E-7BE6-4243-AEE4-F3EE9A53DCEF}" type="parTrans" cxnId="{FE7EA5C7-51D3-4F20-98CE-4E3AEAEF657D}">
      <dgm:prSet/>
      <dgm:spPr/>
      <dgm:t>
        <a:bodyPr/>
        <a:lstStyle/>
        <a:p>
          <a:endParaRPr lang="en-US"/>
        </a:p>
      </dgm:t>
    </dgm:pt>
    <dgm:pt modelId="{5EA36D20-D381-49B4-964F-E4A860ABED85}" type="sibTrans" cxnId="{FE7EA5C7-51D3-4F20-98CE-4E3AEAEF657D}">
      <dgm:prSet/>
      <dgm:spPr/>
      <dgm:t>
        <a:bodyPr/>
        <a:lstStyle/>
        <a:p>
          <a:endParaRPr lang="en-US"/>
        </a:p>
      </dgm:t>
    </dgm:pt>
    <dgm:pt modelId="{6B78A8E2-442B-1D46-824F-DF9D02527DFD}" type="pres">
      <dgm:prSet presAssocID="{92F70AEC-6FD9-4945-8192-B64D02E90C5B}" presName="Name0" presStyleCnt="0">
        <dgm:presLayoutVars>
          <dgm:dir/>
          <dgm:animLvl val="lvl"/>
          <dgm:resizeHandles val="exact"/>
        </dgm:presLayoutVars>
      </dgm:prSet>
      <dgm:spPr/>
    </dgm:pt>
    <dgm:pt modelId="{6C8B6EDD-B5D8-5143-B11A-2C62FE454A66}" type="pres">
      <dgm:prSet presAssocID="{4FB3A204-EFCD-44C5-AEA9-57A63A54F75E}" presName="linNode" presStyleCnt="0"/>
      <dgm:spPr/>
    </dgm:pt>
    <dgm:pt modelId="{DCA413F1-E027-6D44-B9CE-AD0DC50214E1}" type="pres">
      <dgm:prSet presAssocID="{4FB3A204-EFCD-44C5-AEA9-57A63A54F75E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44D4C4F-65A8-6247-A7EE-42A43DC00B9B}" type="pres">
      <dgm:prSet presAssocID="{4FB3A204-EFCD-44C5-AEA9-57A63A54F75E}" presName="descendantText" presStyleLbl="alignAccFollowNode1" presStyleIdx="0" presStyleCnt="3">
        <dgm:presLayoutVars>
          <dgm:bulletEnabled val="1"/>
        </dgm:presLayoutVars>
      </dgm:prSet>
      <dgm:spPr/>
    </dgm:pt>
    <dgm:pt modelId="{E0AF7871-E744-BA4E-B250-8C5113B58391}" type="pres">
      <dgm:prSet presAssocID="{224757C6-1FF0-4AC1-B184-095B5D6E4A65}" presName="sp" presStyleCnt="0"/>
      <dgm:spPr/>
    </dgm:pt>
    <dgm:pt modelId="{B3F8B22D-4A82-0A42-967B-9A9F6AA11BF4}" type="pres">
      <dgm:prSet presAssocID="{FCFC4F96-D74D-47DD-9CE1-570B84449540}" presName="linNode" presStyleCnt="0"/>
      <dgm:spPr/>
    </dgm:pt>
    <dgm:pt modelId="{22567836-2615-CA4E-BE21-74F5E0212C6B}" type="pres">
      <dgm:prSet presAssocID="{FCFC4F96-D74D-47DD-9CE1-570B84449540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6BC4A34-C4E0-9546-BF4A-A9604E9D87E4}" type="pres">
      <dgm:prSet presAssocID="{FCFC4F96-D74D-47DD-9CE1-570B84449540}" presName="descendantText" presStyleLbl="alignAccFollowNode1" presStyleIdx="1" presStyleCnt="3">
        <dgm:presLayoutVars>
          <dgm:bulletEnabled val="1"/>
        </dgm:presLayoutVars>
      </dgm:prSet>
      <dgm:spPr/>
    </dgm:pt>
    <dgm:pt modelId="{DD014F3D-380B-8E4F-B75C-B299CC82ABBF}" type="pres">
      <dgm:prSet presAssocID="{8EEE110B-2ABA-4377-9562-2E946EC64604}" presName="sp" presStyleCnt="0"/>
      <dgm:spPr/>
    </dgm:pt>
    <dgm:pt modelId="{97808CD9-A6D6-F046-BDC6-9DDA4EB4FB0C}" type="pres">
      <dgm:prSet presAssocID="{DAFAA73B-452E-4AC4-BC9A-033B5AADD055}" presName="linNode" presStyleCnt="0"/>
      <dgm:spPr/>
    </dgm:pt>
    <dgm:pt modelId="{936E5873-43AE-CF41-ADF0-B1BD8BDABC8A}" type="pres">
      <dgm:prSet presAssocID="{DAFAA73B-452E-4AC4-BC9A-033B5AADD05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E8C622F-7FFE-F340-87CA-88F6134D66AC}" type="pres">
      <dgm:prSet presAssocID="{DAFAA73B-452E-4AC4-BC9A-033B5AADD05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5D51705-388D-405B-8747-AAEA577F13D6}" srcId="{92F70AEC-6FD9-4945-8192-B64D02E90C5B}" destId="{4FB3A204-EFCD-44C5-AEA9-57A63A54F75E}" srcOrd="0" destOrd="0" parTransId="{A1AA377D-92BA-40B0-9C4E-54E300F98A13}" sibTransId="{224757C6-1FF0-4AC1-B184-095B5D6E4A65}"/>
    <dgm:cxn modelId="{C4D87213-A7FE-8C4A-9E3C-A188C92FE898}" type="presOf" srcId="{92F70AEC-6FD9-4945-8192-B64D02E90C5B}" destId="{6B78A8E2-442B-1D46-824F-DF9D02527DFD}" srcOrd="0" destOrd="0" presId="urn:microsoft.com/office/officeart/2005/8/layout/vList5"/>
    <dgm:cxn modelId="{315E0F21-0DBE-DC4E-95AC-E88623B367E2}" type="presOf" srcId="{57127113-C519-4C93-AE12-226C67C37654}" destId="{544D4C4F-65A8-6247-A7EE-42A43DC00B9B}" srcOrd="0" destOrd="0" presId="urn:microsoft.com/office/officeart/2005/8/layout/vList5"/>
    <dgm:cxn modelId="{492E242A-D99E-914E-A9E2-85DBAC5CF70E}" type="presOf" srcId="{AC174D67-E99E-4EFE-8DAD-AD108B624598}" destId="{56BC4A34-C4E0-9546-BF4A-A9604E9D87E4}" srcOrd="0" destOrd="2" presId="urn:microsoft.com/office/officeart/2005/8/layout/vList5"/>
    <dgm:cxn modelId="{E9C0922F-98FD-AE4A-9488-8F552AAA0D41}" type="presOf" srcId="{4FB3A204-EFCD-44C5-AEA9-57A63A54F75E}" destId="{DCA413F1-E027-6D44-B9CE-AD0DC50214E1}" srcOrd="0" destOrd="0" presId="urn:microsoft.com/office/officeart/2005/8/layout/vList5"/>
    <dgm:cxn modelId="{5F7FB834-0A42-D84C-BA0D-77964CFBC59A}" type="presOf" srcId="{119ACFD4-3A9A-448C-9B60-42BA6CFCF60B}" destId="{4E8C622F-7FFE-F340-87CA-88F6134D66AC}" srcOrd="0" destOrd="1" presId="urn:microsoft.com/office/officeart/2005/8/layout/vList5"/>
    <dgm:cxn modelId="{68F7C336-96E0-4F22-A165-E8774BF28D81}" srcId="{4FB3A204-EFCD-44C5-AEA9-57A63A54F75E}" destId="{0A380108-3633-4D72-ACE4-338063774FC3}" srcOrd="3" destOrd="0" parTransId="{C76BDF72-987B-4485-A985-F5C2A20799D9}" sibTransId="{34EEEF94-127D-48CA-824E-7348D74A7B13}"/>
    <dgm:cxn modelId="{50DD543A-FC96-4B33-BBC8-1A2287CA30F2}" srcId="{92F70AEC-6FD9-4945-8192-B64D02E90C5B}" destId="{FCFC4F96-D74D-47DD-9CE1-570B84449540}" srcOrd="1" destOrd="0" parTransId="{7FBDFA90-1FBB-40AC-B438-691A3EDC8D2A}" sibTransId="{8EEE110B-2ABA-4377-9562-2E946EC64604}"/>
    <dgm:cxn modelId="{95DB5842-4379-C143-B668-5CC7609D8244}" type="presOf" srcId="{633C1FB0-30D8-4B36-ADD5-54FE0A2FC015}" destId="{56BC4A34-C4E0-9546-BF4A-A9604E9D87E4}" srcOrd="0" destOrd="0" presId="urn:microsoft.com/office/officeart/2005/8/layout/vList5"/>
    <dgm:cxn modelId="{081A1749-375A-434C-AB8D-772A26165B00}" type="presOf" srcId="{3E0DCA84-FD88-4B38-9865-227DC351FB9B}" destId="{56BC4A34-C4E0-9546-BF4A-A9604E9D87E4}" srcOrd="0" destOrd="1" presId="urn:microsoft.com/office/officeart/2005/8/layout/vList5"/>
    <dgm:cxn modelId="{1151794B-FADA-438E-92F5-83749092FE0E}" srcId="{FCFC4F96-D74D-47DD-9CE1-570B84449540}" destId="{633C1FB0-30D8-4B36-ADD5-54FE0A2FC015}" srcOrd="0" destOrd="0" parTransId="{CA5404F8-12FD-43D3-B350-5DC2A3B45516}" sibTransId="{F6B5C1A1-FDA0-4228-A1C3-4BA0664052F3}"/>
    <dgm:cxn modelId="{F9DA574F-F8D7-C44B-9533-3BF95EA5B4B8}" type="presOf" srcId="{DAFAA73B-452E-4AC4-BC9A-033B5AADD055}" destId="{936E5873-43AE-CF41-ADF0-B1BD8BDABC8A}" srcOrd="0" destOrd="0" presId="urn:microsoft.com/office/officeart/2005/8/layout/vList5"/>
    <dgm:cxn modelId="{1FAA275B-9BF6-4229-98AC-B729AC0E0938}" srcId="{4FB3A204-EFCD-44C5-AEA9-57A63A54F75E}" destId="{73EBC0E1-871A-482F-9B6C-23EFCDC17314}" srcOrd="1" destOrd="0" parTransId="{2CF64D6C-5EE2-4064-B642-EF5C4EA42A8E}" sibTransId="{A161D79A-D3E1-4AE7-9751-B05230A53208}"/>
    <dgm:cxn modelId="{4960FF63-2E3F-4378-A66D-1658EC9BD286}" srcId="{FCFC4F96-D74D-47DD-9CE1-570B84449540}" destId="{3E0DCA84-FD88-4B38-9865-227DC351FB9B}" srcOrd="1" destOrd="0" parTransId="{5C9F546B-0946-4922-95E5-0B282FF26926}" sibTransId="{2F4ED594-D75E-496C-9F2B-EDE8E8AFB943}"/>
    <dgm:cxn modelId="{19AB466D-E048-6445-8BC1-8BF8DE383ABF}" type="presOf" srcId="{73EBC0E1-871A-482F-9B6C-23EFCDC17314}" destId="{544D4C4F-65A8-6247-A7EE-42A43DC00B9B}" srcOrd="0" destOrd="1" presId="urn:microsoft.com/office/officeart/2005/8/layout/vList5"/>
    <dgm:cxn modelId="{FF7D8A90-B182-A040-9AF6-B3A25F634755}" type="presOf" srcId="{0A380108-3633-4D72-ACE4-338063774FC3}" destId="{544D4C4F-65A8-6247-A7EE-42A43DC00B9B}" srcOrd="0" destOrd="3" presId="urn:microsoft.com/office/officeart/2005/8/layout/vList5"/>
    <dgm:cxn modelId="{832EBA92-F19B-4D9E-AE29-9FBADF7EEB2F}" srcId="{FCFC4F96-D74D-47DD-9CE1-570B84449540}" destId="{AC174D67-E99E-4EFE-8DAD-AD108B624598}" srcOrd="2" destOrd="0" parTransId="{468BA740-B737-415F-924F-7419A1F2B11F}" sibTransId="{0E468F63-ACEA-46B8-9595-F01AA25C2182}"/>
    <dgm:cxn modelId="{A1709998-D0F2-4308-BB6C-08711E9B0D7D}" srcId="{92F70AEC-6FD9-4945-8192-B64D02E90C5B}" destId="{DAFAA73B-452E-4AC4-BC9A-033B5AADD055}" srcOrd="2" destOrd="0" parTransId="{35F2B86E-008A-4829-8B0A-E98EFD57DD97}" sibTransId="{390616CB-2766-48F8-ACEF-34CB55500E84}"/>
    <dgm:cxn modelId="{3D37F19B-0C4B-0A44-94D7-43517D714B43}" type="presOf" srcId="{279AE7D0-C5AB-456C-8231-AB294440994D}" destId="{4E8C622F-7FFE-F340-87CA-88F6134D66AC}" srcOrd="0" destOrd="2" presId="urn:microsoft.com/office/officeart/2005/8/layout/vList5"/>
    <dgm:cxn modelId="{6C3BE3A1-CFD4-46FE-9F7A-991F052EBD0F}" srcId="{4FB3A204-EFCD-44C5-AEA9-57A63A54F75E}" destId="{57127113-C519-4C93-AE12-226C67C37654}" srcOrd="0" destOrd="0" parTransId="{7D17D3E1-5388-4092-B0A8-23834A9D7460}" sibTransId="{F1CF0381-871B-4D91-9882-2778E5802A26}"/>
    <dgm:cxn modelId="{513FAEAF-97A2-4D37-BB6F-248957A7AC45}" srcId="{4FB3A204-EFCD-44C5-AEA9-57A63A54F75E}" destId="{F53ACF66-554F-4C6D-A65C-9428C053432D}" srcOrd="2" destOrd="0" parTransId="{A7D44040-66F6-49FC-BC92-E1F2DEB7340A}" sibTransId="{44300087-9B1F-440A-B02C-83891396F97A}"/>
    <dgm:cxn modelId="{FE7EA5C7-51D3-4F20-98CE-4E3AEAEF657D}" srcId="{DAFAA73B-452E-4AC4-BC9A-033B5AADD055}" destId="{279AE7D0-C5AB-456C-8231-AB294440994D}" srcOrd="2" destOrd="0" parTransId="{59F7755E-7BE6-4243-AEE4-F3EE9A53DCEF}" sibTransId="{5EA36D20-D381-49B4-964F-E4A860ABED85}"/>
    <dgm:cxn modelId="{121032CA-CE07-49E4-B1C9-DDACD5788552}" srcId="{DAFAA73B-452E-4AC4-BC9A-033B5AADD055}" destId="{44BE328C-7C55-4BBF-995B-1CFE39E66E31}" srcOrd="0" destOrd="0" parTransId="{ABC907B3-402E-4719-9697-CA238E800D1C}" sibTransId="{7FDD5644-6791-4336-BCC9-B19EBB304586}"/>
    <dgm:cxn modelId="{6401E7D6-31CF-394E-B720-B38F258F8872}" type="presOf" srcId="{F53ACF66-554F-4C6D-A65C-9428C053432D}" destId="{544D4C4F-65A8-6247-A7EE-42A43DC00B9B}" srcOrd="0" destOrd="2" presId="urn:microsoft.com/office/officeart/2005/8/layout/vList5"/>
    <dgm:cxn modelId="{4604E8E7-2F1C-E14E-9872-99D76BA0EAD0}" type="presOf" srcId="{FCFC4F96-D74D-47DD-9CE1-570B84449540}" destId="{22567836-2615-CA4E-BE21-74F5E0212C6B}" srcOrd="0" destOrd="0" presId="urn:microsoft.com/office/officeart/2005/8/layout/vList5"/>
    <dgm:cxn modelId="{4DA1D8E9-B16E-0341-98A3-A737AEFE6688}" type="presOf" srcId="{44BE328C-7C55-4BBF-995B-1CFE39E66E31}" destId="{4E8C622F-7FFE-F340-87CA-88F6134D66AC}" srcOrd="0" destOrd="0" presId="urn:microsoft.com/office/officeart/2005/8/layout/vList5"/>
    <dgm:cxn modelId="{EEF21CF5-F9EF-47C8-AB25-4F6F90B7EF91}" srcId="{DAFAA73B-452E-4AC4-BC9A-033B5AADD055}" destId="{119ACFD4-3A9A-448C-9B60-42BA6CFCF60B}" srcOrd="1" destOrd="0" parTransId="{439CDF73-6D1E-443C-88B1-E7FBCA230C24}" sibTransId="{398353DA-2026-47E3-A1EF-3447B3738175}"/>
    <dgm:cxn modelId="{1227AA1F-AC02-434C-B915-DD2FD9AF8172}" type="presParOf" srcId="{6B78A8E2-442B-1D46-824F-DF9D02527DFD}" destId="{6C8B6EDD-B5D8-5143-B11A-2C62FE454A66}" srcOrd="0" destOrd="0" presId="urn:microsoft.com/office/officeart/2005/8/layout/vList5"/>
    <dgm:cxn modelId="{09CE0F8D-57CA-7D41-B8FA-04B1168232B0}" type="presParOf" srcId="{6C8B6EDD-B5D8-5143-B11A-2C62FE454A66}" destId="{DCA413F1-E027-6D44-B9CE-AD0DC50214E1}" srcOrd="0" destOrd="0" presId="urn:microsoft.com/office/officeart/2005/8/layout/vList5"/>
    <dgm:cxn modelId="{D605EDC7-0878-1B4B-8768-83B61BA80D34}" type="presParOf" srcId="{6C8B6EDD-B5D8-5143-B11A-2C62FE454A66}" destId="{544D4C4F-65A8-6247-A7EE-42A43DC00B9B}" srcOrd="1" destOrd="0" presId="urn:microsoft.com/office/officeart/2005/8/layout/vList5"/>
    <dgm:cxn modelId="{6673EB3A-C277-3441-BE40-6636727C4687}" type="presParOf" srcId="{6B78A8E2-442B-1D46-824F-DF9D02527DFD}" destId="{E0AF7871-E744-BA4E-B250-8C5113B58391}" srcOrd="1" destOrd="0" presId="urn:microsoft.com/office/officeart/2005/8/layout/vList5"/>
    <dgm:cxn modelId="{9E1C8E2D-A884-2D4E-AD86-3BAEB91F1453}" type="presParOf" srcId="{6B78A8E2-442B-1D46-824F-DF9D02527DFD}" destId="{B3F8B22D-4A82-0A42-967B-9A9F6AA11BF4}" srcOrd="2" destOrd="0" presId="urn:microsoft.com/office/officeart/2005/8/layout/vList5"/>
    <dgm:cxn modelId="{2C0C2284-B277-CD4F-B8ED-A319725E33CF}" type="presParOf" srcId="{B3F8B22D-4A82-0A42-967B-9A9F6AA11BF4}" destId="{22567836-2615-CA4E-BE21-74F5E0212C6B}" srcOrd="0" destOrd="0" presId="urn:microsoft.com/office/officeart/2005/8/layout/vList5"/>
    <dgm:cxn modelId="{A4932D01-8C92-A948-B53B-7A1932F5DDB4}" type="presParOf" srcId="{B3F8B22D-4A82-0A42-967B-9A9F6AA11BF4}" destId="{56BC4A34-C4E0-9546-BF4A-A9604E9D87E4}" srcOrd="1" destOrd="0" presId="urn:microsoft.com/office/officeart/2005/8/layout/vList5"/>
    <dgm:cxn modelId="{FF5B4B18-5A7F-934F-A656-CCBCC6506579}" type="presParOf" srcId="{6B78A8E2-442B-1D46-824F-DF9D02527DFD}" destId="{DD014F3D-380B-8E4F-B75C-B299CC82ABBF}" srcOrd="3" destOrd="0" presId="urn:microsoft.com/office/officeart/2005/8/layout/vList5"/>
    <dgm:cxn modelId="{BD12EB9D-F118-D94D-8CF5-E63E942CFC19}" type="presParOf" srcId="{6B78A8E2-442B-1D46-824F-DF9D02527DFD}" destId="{97808CD9-A6D6-F046-BDC6-9DDA4EB4FB0C}" srcOrd="4" destOrd="0" presId="urn:microsoft.com/office/officeart/2005/8/layout/vList5"/>
    <dgm:cxn modelId="{0A2B44A2-18A7-6240-936F-FCA1D1ABF386}" type="presParOf" srcId="{97808CD9-A6D6-F046-BDC6-9DDA4EB4FB0C}" destId="{936E5873-43AE-CF41-ADF0-B1BD8BDABC8A}" srcOrd="0" destOrd="0" presId="urn:microsoft.com/office/officeart/2005/8/layout/vList5"/>
    <dgm:cxn modelId="{6D6512F7-96B1-8542-A938-94D06D7E264C}" type="presParOf" srcId="{97808CD9-A6D6-F046-BDC6-9DDA4EB4FB0C}" destId="{4E8C622F-7FFE-F340-87CA-88F6134D66A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F70AEC-6FD9-4945-8192-B64D02E90C5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4FB3A204-EFCD-44C5-AEA9-57A63A54F75E}">
      <dgm:prSet custT="1"/>
      <dgm:spPr/>
      <dgm:t>
        <a:bodyPr/>
        <a:lstStyle/>
        <a:p>
          <a:r>
            <a:rPr lang="en-US" sz="2800" b="1" dirty="0"/>
            <a:t>Setting the stage</a:t>
          </a:r>
          <a:endParaRPr lang="en-US" sz="2800" dirty="0"/>
        </a:p>
      </dgm:t>
    </dgm:pt>
    <dgm:pt modelId="{A1AA377D-92BA-40B0-9C4E-54E300F98A13}" type="parTrans" cxnId="{D5D51705-388D-405B-8747-AAEA577F13D6}">
      <dgm:prSet/>
      <dgm:spPr/>
      <dgm:t>
        <a:bodyPr/>
        <a:lstStyle/>
        <a:p>
          <a:endParaRPr lang="en-US"/>
        </a:p>
      </dgm:t>
    </dgm:pt>
    <dgm:pt modelId="{224757C6-1FF0-4AC1-B184-095B5D6E4A65}" type="sibTrans" cxnId="{D5D51705-388D-405B-8747-AAEA577F13D6}">
      <dgm:prSet/>
      <dgm:spPr/>
      <dgm:t>
        <a:bodyPr/>
        <a:lstStyle/>
        <a:p>
          <a:endParaRPr lang="en-US"/>
        </a:p>
      </dgm:t>
    </dgm:pt>
    <dgm:pt modelId="{57127113-C519-4C93-AE12-226C67C37654}">
      <dgm:prSet custT="1"/>
      <dgm:spPr/>
      <dgm:t>
        <a:bodyPr/>
        <a:lstStyle/>
        <a:p>
          <a:r>
            <a:rPr lang="en-US" sz="2400" dirty="0"/>
            <a:t>Respect personal space</a:t>
          </a:r>
        </a:p>
      </dgm:t>
    </dgm:pt>
    <dgm:pt modelId="{7D17D3E1-5388-4092-B0A8-23834A9D7460}" type="parTrans" cxnId="{6C3BE3A1-CFD4-46FE-9F7A-991F052EBD0F}">
      <dgm:prSet/>
      <dgm:spPr/>
      <dgm:t>
        <a:bodyPr/>
        <a:lstStyle/>
        <a:p>
          <a:endParaRPr lang="en-US"/>
        </a:p>
      </dgm:t>
    </dgm:pt>
    <dgm:pt modelId="{F1CF0381-871B-4D91-9882-2778E5802A26}" type="sibTrans" cxnId="{6C3BE3A1-CFD4-46FE-9F7A-991F052EBD0F}">
      <dgm:prSet/>
      <dgm:spPr/>
      <dgm:t>
        <a:bodyPr/>
        <a:lstStyle/>
        <a:p>
          <a:endParaRPr lang="en-US"/>
        </a:p>
      </dgm:t>
    </dgm:pt>
    <dgm:pt modelId="{73EBC0E1-871A-482F-9B6C-23EFCDC17314}">
      <dgm:prSet custT="1"/>
      <dgm:spPr/>
      <dgm:t>
        <a:bodyPr/>
        <a:lstStyle/>
        <a:p>
          <a:r>
            <a:rPr lang="en-US" sz="2400" dirty="0"/>
            <a:t>Don’t be provocative</a:t>
          </a:r>
        </a:p>
      </dgm:t>
    </dgm:pt>
    <dgm:pt modelId="{2CF64D6C-5EE2-4064-B642-EF5C4EA42A8E}" type="parTrans" cxnId="{1FAA275B-9BF6-4229-98AC-B729AC0E0938}">
      <dgm:prSet/>
      <dgm:spPr/>
      <dgm:t>
        <a:bodyPr/>
        <a:lstStyle/>
        <a:p>
          <a:endParaRPr lang="en-US"/>
        </a:p>
      </dgm:t>
    </dgm:pt>
    <dgm:pt modelId="{A161D79A-D3E1-4AE7-9751-B05230A53208}" type="sibTrans" cxnId="{1FAA275B-9BF6-4229-98AC-B729AC0E0938}">
      <dgm:prSet/>
      <dgm:spPr/>
      <dgm:t>
        <a:bodyPr/>
        <a:lstStyle/>
        <a:p>
          <a:endParaRPr lang="en-US"/>
        </a:p>
      </dgm:t>
    </dgm:pt>
    <dgm:pt modelId="{F53ACF66-554F-4C6D-A65C-9428C053432D}">
      <dgm:prSet custT="1"/>
      <dgm:spPr/>
      <dgm:t>
        <a:bodyPr/>
        <a:lstStyle/>
        <a:p>
          <a:r>
            <a:rPr lang="en-US" sz="2400" dirty="0"/>
            <a:t>Establish verbal contact</a:t>
          </a:r>
        </a:p>
      </dgm:t>
    </dgm:pt>
    <dgm:pt modelId="{A7D44040-66F6-49FC-BC92-E1F2DEB7340A}" type="parTrans" cxnId="{513FAEAF-97A2-4D37-BB6F-248957A7AC45}">
      <dgm:prSet/>
      <dgm:spPr/>
      <dgm:t>
        <a:bodyPr/>
        <a:lstStyle/>
        <a:p>
          <a:endParaRPr lang="en-US"/>
        </a:p>
      </dgm:t>
    </dgm:pt>
    <dgm:pt modelId="{44300087-9B1F-440A-B02C-83891396F97A}" type="sibTrans" cxnId="{513FAEAF-97A2-4D37-BB6F-248957A7AC45}">
      <dgm:prSet/>
      <dgm:spPr/>
      <dgm:t>
        <a:bodyPr/>
        <a:lstStyle/>
        <a:p>
          <a:endParaRPr lang="en-US"/>
        </a:p>
      </dgm:t>
    </dgm:pt>
    <dgm:pt modelId="{0A380108-3633-4D72-ACE4-338063774FC3}">
      <dgm:prSet custT="1"/>
      <dgm:spPr/>
      <dgm:t>
        <a:bodyPr/>
        <a:lstStyle/>
        <a:p>
          <a:r>
            <a:rPr lang="en-US" sz="2400" dirty="0"/>
            <a:t>Be concise and repetitive</a:t>
          </a:r>
        </a:p>
      </dgm:t>
    </dgm:pt>
    <dgm:pt modelId="{C76BDF72-987B-4485-A985-F5C2A20799D9}" type="parTrans" cxnId="{68F7C336-96E0-4F22-A165-E8774BF28D81}">
      <dgm:prSet/>
      <dgm:spPr/>
      <dgm:t>
        <a:bodyPr/>
        <a:lstStyle/>
        <a:p>
          <a:endParaRPr lang="en-US"/>
        </a:p>
      </dgm:t>
    </dgm:pt>
    <dgm:pt modelId="{34EEEF94-127D-48CA-824E-7348D74A7B13}" type="sibTrans" cxnId="{68F7C336-96E0-4F22-A165-E8774BF28D81}">
      <dgm:prSet/>
      <dgm:spPr/>
      <dgm:t>
        <a:bodyPr/>
        <a:lstStyle/>
        <a:p>
          <a:endParaRPr lang="en-US"/>
        </a:p>
      </dgm:t>
    </dgm:pt>
    <dgm:pt modelId="{FCFC4F96-D74D-47DD-9CE1-570B84449540}">
      <dgm:prSet custT="1"/>
      <dgm:spPr/>
      <dgm:t>
        <a:bodyPr/>
        <a:lstStyle/>
        <a:p>
          <a:r>
            <a:rPr lang="en-US" sz="2800" b="1" dirty="0"/>
            <a:t>Working with the patient</a:t>
          </a:r>
          <a:endParaRPr lang="en-US" sz="2800" dirty="0"/>
        </a:p>
      </dgm:t>
    </dgm:pt>
    <dgm:pt modelId="{7FBDFA90-1FBB-40AC-B438-691A3EDC8D2A}" type="parTrans" cxnId="{50DD543A-FC96-4B33-BBC8-1A2287CA30F2}">
      <dgm:prSet/>
      <dgm:spPr/>
      <dgm:t>
        <a:bodyPr/>
        <a:lstStyle/>
        <a:p>
          <a:endParaRPr lang="en-US"/>
        </a:p>
      </dgm:t>
    </dgm:pt>
    <dgm:pt modelId="{8EEE110B-2ABA-4377-9562-2E946EC64604}" type="sibTrans" cxnId="{50DD543A-FC96-4B33-BBC8-1A2287CA30F2}">
      <dgm:prSet/>
      <dgm:spPr/>
      <dgm:t>
        <a:bodyPr/>
        <a:lstStyle/>
        <a:p>
          <a:endParaRPr lang="en-US"/>
        </a:p>
      </dgm:t>
    </dgm:pt>
    <dgm:pt modelId="{633C1FB0-30D8-4B36-ADD5-54FE0A2FC015}">
      <dgm:prSet custT="1"/>
      <dgm:spPr/>
      <dgm:t>
        <a:bodyPr/>
        <a:lstStyle/>
        <a:p>
          <a:r>
            <a:rPr lang="en-US" sz="2400" dirty="0"/>
            <a:t>Identify wants and feelings</a:t>
          </a:r>
        </a:p>
      </dgm:t>
    </dgm:pt>
    <dgm:pt modelId="{CA5404F8-12FD-43D3-B350-5DC2A3B45516}" type="parTrans" cxnId="{1151794B-FADA-438E-92F5-83749092FE0E}">
      <dgm:prSet/>
      <dgm:spPr/>
      <dgm:t>
        <a:bodyPr/>
        <a:lstStyle/>
        <a:p>
          <a:endParaRPr lang="en-US"/>
        </a:p>
      </dgm:t>
    </dgm:pt>
    <dgm:pt modelId="{F6B5C1A1-FDA0-4228-A1C3-4BA0664052F3}" type="sibTrans" cxnId="{1151794B-FADA-438E-92F5-83749092FE0E}">
      <dgm:prSet/>
      <dgm:spPr/>
      <dgm:t>
        <a:bodyPr/>
        <a:lstStyle/>
        <a:p>
          <a:endParaRPr lang="en-US"/>
        </a:p>
      </dgm:t>
    </dgm:pt>
    <dgm:pt modelId="{3E0DCA84-FD88-4B38-9865-227DC351FB9B}">
      <dgm:prSet custT="1"/>
      <dgm:spPr/>
      <dgm:t>
        <a:bodyPr/>
        <a:lstStyle/>
        <a:p>
          <a:r>
            <a:rPr lang="en-US" sz="2400" dirty="0"/>
            <a:t>Listen closely to what the patient is saying</a:t>
          </a:r>
        </a:p>
      </dgm:t>
    </dgm:pt>
    <dgm:pt modelId="{5C9F546B-0946-4922-95E5-0B282FF26926}" type="parTrans" cxnId="{4960FF63-2E3F-4378-A66D-1658EC9BD286}">
      <dgm:prSet/>
      <dgm:spPr/>
      <dgm:t>
        <a:bodyPr/>
        <a:lstStyle/>
        <a:p>
          <a:endParaRPr lang="en-US"/>
        </a:p>
      </dgm:t>
    </dgm:pt>
    <dgm:pt modelId="{2F4ED594-D75E-496C-9F2B-EDE8E8AFB943}" type="sibTrans" cxnId="{4960FF63-2E3F-4378-A66D-1658EC9BD286}">
      <dgm:prSet/>
      <dgm:spPr/>
      <dgm:t>
        <a:bodyPr/>
        <a:lstStyle/>
        <a:p>
          <a:endParaRPr lang="en-US"/>
        </a:p>
      </dgm:t>
    </dgm:pt>
    <dgm:pt modelId="{AC174D67-E99E-4EFE-8DAD-AD108B624598}">
      <dgm:prSet custT="1"/>
      <dgm:spPr/>
      <dgm:t>
        <a:bodyPr/>
        <a:lstStyle/>
        <a:p>
          <a:r>
            <a:rPr lang="en-US" sz="2400" dirty="0"/>
            <a:t>Agree—or agree to disagree</a:t>
          </a:r>
        </a:p>
      </dgm:t>
    </dgm:pt>
    <dgm:pt modelId="{468BA740-B737-415F-924F-7419A1F2B11F}" type="parTrans" cxnId="{832EBA92-F19B-4D9E-AE29-9FBADF7EEB2F}">
      <dgm:prSet/>
      <dgm:spPr/>
      <dgm:t>
        <a:bodyPr/>
        <a:lstStyle/>
        <a:p>
          <a:endParaRPr lang="en-US"/>
        </a:p>
      </dgm:t>
    </dgm:pt>
    <dgm:pt modelId="{0E468F63-ACEA-46B8-9595-F01AA25C2182}" type="sibTrans" cxnId="{832EBA92-F19B-4D9E-AE29-9FBADF7EEB2F}">
      <dgm:prSet/>
      <dgm:spPr/>
      <dgm:t>
        <a:bodyPr/>
        <a:lstStyle/>
        <a:p>
          <a:endParaRPr lang="en-US"/>
        </a:p>
      </dgm:t>
    </dgm:pt>
    <dgm:pt modelId="{DAFAA73B-452E-4AC4-BC9A-033B5AADD055}">
      <dgm:prSet custT="1"/>
      <dgm:spPr/>
      <dgm:t>
        <a:bodyPr/>
        <a:lstStyle/>
        <a:p>
          <a:r>
            <a:rPr lang="en-US" sz="2800" b="1" dirty="0"/>
            <a:t>Resolve the situation</a:t>
          </a:r>
          <a:endParaRPr lang="en-US" sz="2800" dirty="0"/>
        </a:p>
      </dgm:t>
    </dgm:pt>
    <dgm:pt modelId="{35F2B86E-008A-4829-8B0A-E98EFD57DD97}" type="parTrans" cxnId="{A1709998-D0F2-4308-BB6C-08711E9B0D7D}">
      <dgm:prSet/>
      <dgm:spPr/>
      <dgm:t>
        <a:bodyPr/>
        <a:lstStyle/>
        <a:p>
          <a:endParaRPr lang="en-US"/>
        </a:p>
      </dgm:t>
    </dgm:pt>
    <dgm:pt modelId="{390616CB-2766-48F8-ACEF-34CB55500E84}" type="sibTrans" cxnId="{A1709998-D0F2-4308-BB6C-08711E9B0D7D}">
      <dgm:prSet/>
      <dgm:spPr/>
      <dgm:t>
        <a:bodyPr/>
        <a:lstStyle/>
        <a:p>
          <a:endParaRPr lang="en-US"/>
        </a:p>
      </dgm:t>
    </dgm:pt>
    <dgm:pt modelId="{44BE328C-7C55-4BBF-995B-1CFE39E66E31}">
      <dgm:prSet custT="1"/>
      <dgm:spPr/>
      <dgm:t>
        <a:bodyPr/>
        <a:lstStyle/>
        <a:p>
          <a:r>
            <a:rPr lang="en-US" sz="2400" dirty="0"/>
            <a:t>Set clear limits</a:t>
          </a:r>
        </a:p>
      </dgm:t>
    </dgm:pt>
    <dgm:pt modelId="{ABC907B3-402E-4719-9697-CA238E800D1C}" type="parTrans" cxnId="{121032CA-CE07-49E4-B1C9-DDACD5788552}">
      <dgm:prSet/>
      <dgm:spPr/>
      <dgm:t>
        <a:bodyPr/>
        <a:lstStyle/>
        <a:p>
          <a:endParaRPr lang="en-US"/>
        </a:p>
      </dgm:t>
    </dgm:pt>
    <dgm:pt modelId="{7FDD5644-6791-4336-BCC9-B19EBB304586}" type="sibTrans" cxnId="{121032CA-CE07-49E4-B1C9-DDACD5788552}">
      <dgm:prSet/>
      <dgm:spPr/>
      <dgm:t>
        <a:bodyPr/>
        <a:lstStyle/>
        <a:p>
          <a:endParaRPr lang="en-US"/>
        </a:p>
      </dgm:t>
    </dgm:pt>
    <dgm:pt modelId="{119ACFD4-3A9A-448C-9B60-42BA6CFCF60B}">
      <dgm:prSet custT="1"/>
      <dgm:spPr/>
      <dgm:t>
        <a:bodyPr/>
        <a:lstStyle/>
        <a:p>
          <a:r>
            <a:rPr lang="en-US" sz="2400" dirty="0"/>
            <a:t>Offer choices and optimism</a:t>
          </a:r>
        </a:p>
      </dgm:t>
    </dgm:pt>
    <dgm:pt modelId="{439CDF73-6D1E-443C-88B1-E7FBCA230C24}" type="parTrans" cxnId="{EEF21CF5-F9EF-47C8-AB25-4F6F90B7EF91}">
      <dgm:prSet/>
      <dgm:spPr/>
      <dgm:t>
        <a:bodyPr/>
        <a:lstStyle/>
        <a:p>
          <a:endParaRPr lang="en-US"/>
        </a:p>
      </dgm:t>
    </dgm:pt>
    <dgm:pt modelId="{398353DA-2026-47E3-A1EF-3447B3738175}" type="sibTrans" cxnId="{EEF21CF5-F9EF-47C8-AB25-4F6F90B7EF91}">
      <dgm:prSet/>
      <dgm:spPr/>
      <dgm:t>
        <a:bodyPr/>
        <a:lstStyle/>
        <a:p>
          <a:endParaRPr lang="en-US"/>
        </a:p>
      </dgm:t>
    </dgm:pt>
    <dgm:pt modelId="{279AE7D0-C5AB-456C-8231-AB294440994D}">
      <dgm:prSet custT="1"/>
      <dgm:spPr/>
      <dgm:t>
        <a:bodyPr/>
        <a:lstStyle/>
        <a:p>
          <a:r>
            <a:rPr lang="en-US" sz="2400" dirty="0"/>
            <a:t>Debrief the patient and staff</a:t>
          </a:r>
        </a:p>
      </dgm:t>
    </dgm:pt>
    <dgm:pt modelId="{59F7755E-7BE6-4243-AEE4-F3EE9A53DCEF}" type="parTrans" cxnId="{FE7EA5C7-51D3-4F20-98CE-4E3AEAEF657D}">
      <dgm:prSet/>
      <dgm:spPr/>
      <dgm:t>
        <a:bodyPr/>
        <a:lstStyle/>
        <a:p>
          <a:endParaRPr lang="en-US"/>
        </a:p>
      </dgm:t>
    </dgm:pt>
    <dgm:pt modelId="{5EA36D20-D381-49B4-964F-E4A860ABED85}" type="sibTrans" cxnId="{FE7EA5C7-51D3-4F20-98CE-4E3AEAEF657D}">
      <dgm:prSet/>
      <dgm:spPr/>
      <dgm:t>
        <a:bodyPr/>
        <a:lstStyle/>
        <a:p>
          <a:endParaRPr lang="en-US"/>
        </a:p>
      </dgm:t>
    </dgm:pt>
    <dgm:pt modelId="{6B78A8E2-442B-1D46-824F-DF9D02527DFD}" type="pres">
      <dgm:prSet presAssocID="{92F70AEC-6FD9-4945-8192-B64D02E90C5B}" presName="Name0" presStyleCnt="0">
        <dgm:presLayoutVars>
          <dgm:dir/>
          <dgm:animLvl val="lvl"/>
          <dgm:resizeHandles val="exact"/>
        </dgm:presLayoutVars>
      </dgm:prSet>
      <dgm:spPr/>
    </dgm:pt>
    <dgm:pt modelId="{6C8B6EDD-B5D8-5143-B11A-2C62FE454A66}" type="pres">
      <dgm:prSet presAssocID="{4FB3A204-EFCD-44C5-AEA9-57A63A54F75E}" presName="linNode" presStyleCnt="0"/>
      <dgm:spPr/>
    </dgm:pt>
    <dgm:pt modelId="{DCA413F1-E027-6D44-B9CE-AD0DC50214E1}" type="pres">
      <dgm:prSet presAssocID="{4FB3A204-EFCD-44C5-AEA9-57A63A54F75E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44D4C4F-65A8-6247-A7EE-42A43DC00B9B}" type="pres">
      <dgm:prSet presAssocID="{4FB3A204-EFCD-44C5-AEA9-57A63A54F75E}" presName="descendantText" presStyleLbl="alignAccFollowNode1" presStyleIdx="0" presStyleCnt="3">
        <dgm:presLayoutVars>
          <dgm:bulletEnabled val="1"/>
        </dgm:presLayoutVars>
      </dgm:prSet>
      <dgm:spPr/>
    </dgm:pt>
    <dgm:pt modelId="{E0AF7871-E744-BA4E-B250-8C5113B58391}" type="pres">
      <dgm:prSet presAssocID="{224757C6-1FF0-4AC1-B184-095B5D6E4A65}" presName="sp" presStyleCnt="0"/>
      <dgm:spPr/>
    </dgm:pt>
    <dgm:pt modelId="{B3F8B22D-4A82-0A42-967B-9A9F6AA11BF4}" type="pres">
      <dgm:prSet presAssocID="{FCFC4F96-D74D-47DD-9CE1-570B84449540}" presName="linNode" presStyleCnt="0"/>
      <dgm:spPr/>
    </dgm:pt>
    <dgm:pt modelId="{22567836-2615-CA4E-BE21-74F5E0212C6B}" type="pres">
      <dgm:prSet presAssocID="{FCFC4F96-D74D-47DD-9CE1-570B84449540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6BC4A34-C4E0-9546-BF4A-A9604E9D87E4}" type="pres">
      <dgm:prSet presAssocID="{FCFC4F96-D74D-47DD-9CE1-570B84449540}" presName="descendantText" presStyleLbl="alignAccFollowNode1" presStyleIdx="1" presStyleCnt="3">
        <dgm:presLayoutVars>
          <dgm:bulletEnabled val="1"/>
        </dgm:presLayoutVars>
      </dgm:prSet>
      <dgm:spPr/>
    </dgm:pt>
    <dgm:pt modelId="{DD014F3D-380B-8E4F-B75C-B299CC82ABBF}" type="pres">
      <dgm:prSet presAssocID="{8EEE110B-2ABA-4377-9562-2E946EC64604}" presName="sp" presStyleCnt="0"/>
      <dgm:spPr/>
    </dgm:pt>
    <dgm:pt modelId="{97808CD9-A6D6-F046-BDC6-9DDA4EB4FB0C}" type="pres">
      <dgm:prSet presAssocID="{DAFAA73B-452E-4AC4-BC9A-033B5AADD055}" presName="linNode" presStyleCnt="0"/>
      <dgm:spPr/>
    </dgm:pt>
    <dgm:pt modelId="{936E5873-43AE-CF41-ADF0-B1BD8BDABC8A}" type="pres">
      <dgm:prSet presAssocID="{DAFAA73B-452E-4AC4-BC9A-033B5AADD05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4E8C622F-7FFE-F340-87CA-88F6134D66AC}" type="pres">
      <dgm:prSet presAssocID="{DAFAA73B-452E-4AC4-BC9A-033B5AADD05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D5D51705-388D-405B-8747-AAEA577F13D6}" srcId="{92F70AEC-6FD9-4945-8192-B64D02E90C5B}" destId="{4FB3A204-EFCD-44C5-AEA9-57A63A54F75E}" srcOrd="0" destOrd="0" parTransId="{A1AA377D-92BA-40B0-9C4E-54E300F98A13}" sibTransId="{224757C6-1FF0-4AC1-B184-095B5D6E4A65}"/>
    <dgm:cxn modelId="{C4D87213-A7FE-8C4A-9E3C-A188C92FE898}" type="presOf" srcId="{92F70AEC-6FD9-4945-8192-B64D02E90C5B}" destId="{6B78A8E2-442B-1D46-824F-DF9D02527DFD}" srcOrd="0" destOrd="0" presId="urn:microsoft.com/office/officeart/2005/8/layout/vList5"/>
    <dgm:cxn modelId="{315E0F21-0DBE-DC4E-95AC-E88623B367E2}" type="presOf" srcId="{57127113-C519-4C93-AE12-226C67C37654}" destId="{544D4C4F-65A8-6247-A7EE-42A43DC00B9B}" srcOrd="0" destOrd="0" presId="urn:microsoft.com/office/officeart/2005/8/layout/vList5"/>
    <dgm:cxn modelId="{492E242A-D99E-914E-A9E2-85DBAC5CF70E}" type="presOf" srcId="{AC174D67-E99E-4EFE-8DAD-AD108B624598}" destId="{56BC4A34-C4E0-9546-BF4A-A9604E9D87E4}" srcOrd="0" destOrd="2" presId="urn:microsoft.com/office/officeart/2005/8/layout/vList5"/>
    <dgm:cxn modelId="{E9C0922F-98FD-AE4A-9488-8F552AAA0D41}" type="presOf" srcId="{4FB3A204-EFCD-44C5-AEA9-57A63A54F75E}" destId="{DCA413F1-E027-6D44-B9CE-AD0DC50214E1}" srcOrd="0" destOrd="0" presId="urn:microsoft.com/office/officeart/2005/8/layout/vList5"/>
    <dgm:cxn modelId="{5F7FB834-0A42-D84C-BA0D-77964CFBC59A}" type="presOf" srcId="{119ACFD4-3A9A-448C-9B60-42BA6CFCF60B}" destId="{4E8C622F-7FFE-F340-87CA-88F6134D66AC}" srcOrd="0" destOrd="1" presId="urn:microsoft.com/office/officeart/2005/8/layout/vList5"/>
    <dgm:cxn modelId="{68F7C336-96E0-4F22-A165-E8774BF28D81}" srcId="{4FB3A204-EFCD-44C5-AEA9-57A63A54F75E}" destId="{0A380108-3633-4D72-ACE4-338063774FC3}" srcOrd="3" destOrd="0" parTransId="{C76BDF72-987B-4485-A985-F5C2A20799D9}" sibTransId="{34EEEF94-127D-48CA-824E-7348D74A7B13}"/>
    <dgm:cxn modelId="{50DD543A-FC96-4B33-BBC8-1A2287CA30F2}" srcId="{92F70AEC-6FD9-4945-8192-B64D02E90C5B}" destId="{FCFC4F96-D74D-47DD-9CE1-570B84449540}" srcOrd="1" destOrd="0" parTransId="{7FBDFA90-1FBB-40AC-B438-691A3EDC8D2A}" sibTransId="{8EEE110B-2ABA-4377-9562-2E946EC64604}"/>
    <dgm:cxn modelId="{95DB5842-4379-C143-B668-5CC7609D8244}" type="presOf" srcId="{633C1FB0-30D8-4B36-ADD5-54FE0A2FC015}" destId="{56BC4A34-C4E0-9546-BF4A-A9604E9D87E4}" srcOrd="0" destOrd="0" presId="urn:microsoft.com/office/officeart/2005/8/layout/vList5"/>
    <dgm:cxn modelId="{081A1749-375A-434C-AB8D-772A26165B00}" type="presOf" srcId="{3E0DCA84-FD88-4B38-9865-227DC351FB9B}" destId="{56BC4A34-C4E0-9546-BF4A-A9604E9D87E4}" srcOrd="0" destOrd="1" presId="urn:microsoft.com/office/officeart/2005/8/layout/vList5"/>
    <dgm:cxn modelId="{1151794B-FADA-438E-92F5-83749092FE0E}" srcId="{FCFC4F96-D74D-47DD-9CE1-570B84449540}" destId="{633C1FB0-30D8-4B36-ADD5-54FE0A2FC015}" srcOrd="0" destOrd="0" parTransId="{CA5404F8-12FD-43D3-B350-5DC2A3B45516}" sibTransId="{F6B5C1A1-FDA0-4228-A1C3-4BA0664052F3}"/>
    <dgm:cxn modelId="{F9DA574F-F8D7-C44B-9533-3BF95EA5B4B8}" type="presOf" srcId="{DAFAA73B-452E-4AC4-BC9A-033B5AADD055}" destId="{936E5873-43AE-CF41-ADF0-B1BD8BDABC8A}" srcOrd="0" destOrd="0" presId="urn:microsoft.com/office/officeart/2005/8/layout/vList5"/>
    <dgm:cxn modelId="{1FAA275B-9BF6-4229-98AC-B729AC0E0938}" srcId="{4FB3A204-EFCD-44C5-AEA9-57A63A54F75E}" destId="{73EBC0E1-871A-482F-9B6C-23EFCDC17314}" srcOrd="1" destOrd="0" parTransId="{2CF64D6C-5EE2-4064-B642-EF5C4EA42A8E}" sibTransId="{A161D79A-D3E1-4AE7-9751-B05230A53208}"/>
    <dgm:cxn modelId="{4960FF63-2E3F-4378-A66D-1658EC9BD286}" srcId="{FCFC4F96-D74D-47DD-9CE1-570B84449540}" destId="{3E0DCA84-FD88-4B38-9865-227DC351FB9B}" srcOrd="1" destOrd="0" parTransId="{5C9F546B-0946-4922-95E5-0B282FF26926}" sibTransId="{2F4ED594-D75E-496C-9F2B-EDE8E8AFB943}"/>
    <dgm:cxn modelId="{19AB466D-E048-6445-8BC1-8BF8DE383ABF}" type="presOf" srcId="{73EBC0E1-871A-482F-9B6C-23EFCDC17314}" destId="{544D4C4F-65A8-6247-A7EE-42A43DC00B9B}" srcOrd="0" destOrd="1" presId="urn:microsoft.com/office/officeart/2005/8/layout/vList5"/>
    <dgm:cxn modelId="{FF7D8A90-B182-A040-9AF6-B3A25F634755}" type="presOf" srcId="{0A380108-3633-4D72-ACE4-338063774FC3}" destId="{544D4C4F-65A8-6247-A7EE-42A43DC00B9B}" srcOrd="0" destOrd="3" presId="urn:microsoft.com/office/officeart/2005/8/layout/vList5"/>
    <dgm:cxn modelId="{832EBA92-F19B-4D9E-AE29-9FBADF7EEB2F}" srcId="{FCFC4F96-D74D-47DD-9CE1-570B84449540}" destId="{AC174D67-E99E-4EFE-8DAD-AD108B624598}" srcOrd="2" destOrd="0" parTransId="{468BA740-B737-415F-924F-7419A1F2B11F}" sibTransId="{0E468F63-ACEA-46B8-9595-F01AA25C2182}"/>
    <dgm:cxn modelId="{A1709998-D0F2-4308-BB6C-08711E9B0D7D}" srcId="{92F70AEC-6FD9-4945-8192-B64D02E90C5B}" destId="{DAFAA73B-452E-4AC4-BC9A-033B5AADD055}" srcOrd="2" destOrd="0" parTransId="{35F2B86E-008A-4829-8B0A-E98EFD57DD97}" sibTransId="{390616CB-2766-48F8-ACEF-34CB55500E84}"/>
    <dgm:cxn modelId="{3D37F19B-0C4B-0A44-94D7-43517D714B43}" type="presOf" srcId="{279AE7D0-C5AB-456C-8231-AB294440994D}" destId="{4E8C622F-7FFE-F340-87CA-88F6134D66AC}" srcOrd="0" destOrd="2" presId="urn:microsoft.com/office/officeart/2005/8/layout/vList5"/>
    <dgm:cxn modelId="{6C3BE3A1-CFD4-46FE-9F7A-991F052EBD0F}" srcId="{4FB3A204-EFCD-44C5-AEA9-57A63A54F75E}" destId="{57127113-C519-4C93-AE12-226C67C37654}" srcOrd="0" destOrd="0" parTransId="{7D17D3E1-5388-4092-B0A8-23834A9D7460}" sibTransId="{F1CF0381-871B-4D91-9882-2778E5802A26}"/>
    <dgm:cxn modelId="{513FAEAF-97A2-4D37-BB6F-248957A7AC45}" srcId="{4FB3A204-EFCD-44C5-AEA9-57A63A54F75E}" destId="{F53ACF66-554F-4C6D-A65C-9428C053432D}" srcOrd="2" destOrd="0" parTransId="{A7D44040-66F6-49FC-BC92-E1F2DEB7340A}" sibTransId="{44300087-9B1F-440A-B02C-83891396F97A}"/>
    <dgm:cxn modelId="{FE7EA5C7-51D3-4F20-98CE-4E3AEAEF657D}" srcId="{DAFAA73B-452E-4AC4-BC9A-033B5AADD055}" destId="{279AE7D0-C5AB-456C-8231-AB294440994D}" srcOrd="2" destOrd="0" parTransId="{59F7755E-7BE6-4243-AEE4-F3EE9A53DCEF}" sibTransId="{5EA36D20-D381-49B4-964F-E4A860ABED85}"/>
    <dgm:cxn modelId="{121032CA-CE07-49E4-B1C9-DDACD5788552}" srcId="{DAFAA73B-452E-4AC4-BC9A-033B5AADD055}" destId="{44BE328C-7C55-4BBF-995B-1CFE39E66E31}" srcOrd="0" destOrd="0" parTransId="{ABC907B3-402E-4719-9697-CA238E800D1C}" sibTransId="{7FDD5644-6791-4336-BCC9-B19EBB304586}"/>
    <dgm:cxn modelId="{6401E7D6-31CF-394E-B720-B38F258F8872}" type="presOf" srcId="{F53ACF66-554F-4C6D-A65C-9428C053432D}" destId="{544D4C4F-65A8-6247-A7EE-42A43DC00B9B}" srcOrd="0" destOrd="2" presId="urn:microsoft.com/office/officeart/2005/8/layout/vList5"/>
    <dgm:cxn modelId="{4604E8E7-2F1C-E14E-9872-99D76BA0EAD0}" type="presOf" srcId="{FCFC4F96-D74D-47DD-9CE1-570B84449540}" destId="{22567836-2615-CA4E-BE21-74F5E0212C6B}" srcOrd="0" destOrd="0" presId="urn:microsoft.com/office/officeart/2005/8/layout/vList5"/>
    <dgm:cxn modelId="{4DA1D8E9-B16E-0341-98A3-A737AEFE6688}" type="presOf" srcId="{44BE328C-7C55-4BBF-995B-1CFE39E66E31}" destId="{4E8C622F-7FFE-F340-87CA-88F6134D66AC}" srcOrd="0" destOrd="0" presId="urn:microsoft.com/office/officeart/2005/8/layout/vList5"/>
    <dgm:cxn modelId="{EEF21CF5-F9EF-47C8-AB25-4F6F90B7EF91}" srcId="{DAFAA73B-452E-4AC4-BC9A-033B5AADD055}" destId="{119ACFD4-3A9A-448C-9B60-42BA6CFCF60B}" srcOrd="1" destOrd="0" parTransId="{439CDF73-6D1E-443C-88B1-E7FBCA230C24}" sibTransId="{398353DA-2026-47E3-A1EF-3447B3738175}"/>
    <dgm:cxn modelId="{1227AA1F-AC02-434C-B915-DD2FD9AF8172}" type="presParOf" srcId="{6B78A8E2-442B-1D46-824F-DF9D02527DFD}" destId="{6C8B6EDD-B5D8-5143-B11A-2C62FE454A66}" srcOrd="0" destOrd="0" presId="urn:microsoft.com/office/officeart/2005/8/layout/vList5"/>
    <dgm:cxn modelId="{09CE0F8D-57CA-7D41-B8FA-04B1168232B0}" type="presParOf" srcId="{6C8B6EDD-B5D8-5143-B11A-2C62FE454A66}" destId="{DCA413F1-E027-6D44-B9CE-AD0DC50214E1}" srcOrd="0" destOrd="0" presId="urn:microsoft.com/office/officeart/2005/8/layout/vList5"/>
    <dgm:cxn modelId="{D605EDC7-0878-1B4B-8768-83B61BA80D34}" type="presParOf" srcId="{6C8B6EDD-B5D8-5143-B11A-2C62FE454A66}" destId="{544D4C4F-65A8-6247-A7EE-42A43DC00B9B}" srcOrd="1" destOrd="0" presId="urn:microsoft.com/office/officeart/2005/8/layout/vList5"/>
    <dgm:cxn modelId="{6673EB3A-C277-3441-BE40-6636727C4687}" type="presParOf" srcId="{6B78A8E2-442B-1D46-824F-DF9D02527DFD}" destId="{E0AF7871-E744-BA4E-B250-8C5113B58391}" srcOrd="1" destOrd="0" presId="urn:microsoft.com/office/officeart/2005/8/layout/vList5"/>
    <dgm:cxn modelId="{9E1C8E2D-A884-2D4E-AD86-3BAEB91F1453}" type="presParOf" srcId="{6B78A8E2-442B-1D46-824F-DF9D02527DFD}" destId="{B3F8B22D-4A82-0A42-967B-9A9F6AA11BF4}" srcOrd="2" destOrd="0" presId="urn:microsoft.com/office/officeart/2005/8/layout/vList5"/>
    <dgm:cxn modelId="{2C0C2284-B277-CD4F-B8ED-A319725E33CF}" type="presParOf" srcId="{B3F8B22D-4A82-0A42-967B-9A9F6AA11BF4}" destId="{22567836-2615-CA4E-BE21-74F5E0212C6B}" srcOrd="0" destOrd="0" presId="urn:microsoft.com/office/officeart/2005/8/layout/vList5"/>
    <dgm:cxn modelId="{A4932D01-8C92-A948-B53B-7A1932F5DDB4}" type="presParOf" srcId="{B3F8B22D-4A82-0A42-967B-9A9F6AA11BF4}" destId="{56BC4A34-C4E0-9546-BF4A-A9604E9D87E4}" srcOrd="1" destOrd="0" presId="urn:microsoft.com/office/officeart/2005/8/layout/vList5"/>
    <dgm:cxn modelId="{FF5B4B18-5A7F-934F-A656-CCBCC6506579}" type="presParOf" srcId="{6B78A8E2-442B-1D46-824F-DF9D02527DFD}" destId="{DD014F3D-380B-8E4F-B75C-B299CC82ABBF}" srcOrd="3" destOrd="0" presId="urn:microsoft.com/office/officeart/2005/8/layout/vList5"/>
    <dgm:cxn modelId="{BD12EB9D-F118-D94D-8CF5-E63E942CFC19}" type="presParOf" srcId="{6B78A8E2-442B-1D46-824F-DF9D02527DFD}" destId="{97808CD9-A6D6-F046-BDC6-9DDA4EB4FB0C}" srcOrd="4" destOrd="0" presId="urn:microsoft.com/office/officeart/2005/8/layout/vList5"/>
    <dgm:cxn modelId="{0A2B44A2-18A7-6240-936F-FCA1D1ABF386}" type="presParOf" srcId="{97808CD9-A6D6-F046-BDC6-9DDA4EB4FB0C}" destId="{936E5873-43AE-CF41-ADF0-B1BD8BDABC8A}" srcOrd="0" destOrd="0" presId="urn:microsoft.com/office/officeart/2005/8/layout/vList5"/>
    <dgm:cxn modelId="{6D6512F7-96B1-8542-A938-94D06D7E264C}" type="presParOf" srcId="{97808CD9-A6D6-F046-BDC6-9DDA4EB4FB0C}" destId="{4E8C622F-7FFE-F340-87CA-88F6134D66A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1826C92-FE4D-724F-819D-A9D04DB89F93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EE0263E-68CE-2047-9DF9-30C1574C3CF1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Managing the team</a:t>
          </a:r>
        </a:p>
      </dgm:t>
    </dgm:pt>
    <dgm:pt modelId="{962606C1-4258-5943-AE94-DAD3C5212BA7}" type="parTrans" cxnId="{3B205B3C-09CA-5C49-8582-C726355CF93F}">
      <dgm:prSet/>
      <dgm:spPr/>
      <dgm:t>
        <a:bodyPr/>
        <a:lstStyle/>
        <a:p>
          <a:endParaRPr lang="en-US"/>
        </a:p>
      </dgm:t>
    </dgm:pt>
    <dgm:pt modelId="{7F59A502-D02D-0141-AC92-5020ED044238}" type="sibTrans" cxnId="{3B205B3C-09CA-5C49-8582-C726355CF93F}">
      <dgm:prSet/>
      <dgm:spPr/>
      <dgm:t>
        <a:bodyPr/>
        <a:lstStyle/>
        <a:p>
          <a:endParaRPr lang="en-US"/>
        </a:p>
      </dgm:t>
    </dgm:pt>
    <dgm:pt modelId="{9E58885A-1A55-D447-86BC-E1C6B19DD0E8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0" dirty="0"/>
            <a:t>One person talks at a time</a:t>
          </a:r>
          <a:endParaRPr lang="en-US" sz="2800" dirty="0"/>
        </a:p>
      </dgm:t>
    </dgm:pt>
    <dgm:pt modelId="{51B7BF5C-EBB1-C44A-B4AA-9AB4A7B379A0}" type="parTrans" cxnId="{B40625C6-322F-074F-821D-B040304A33D5}">
      <dgm:prSet/>
      <dgm:spPr/>
      <dgm:t>
        <a:bodyPr/>
        <a:lstStyle/>
        <a:p>
          <a:endParaRPr lang="en-US"/>
        </a:p>
      </dgm:t>
    </dgm:pt>
    <dgm:pt modelId="{37E04DBA-C6D5-FD41-B338-B3BA965612E7}" type="sibTrans" cxnId="{B40625C6-322F-074F-821D-B040304A33D5}">
      <dgm:prSet/>
      <dgm:spPr/>
      <dgm:t>
        <a:bodyPr/>
        <a:lstStyle/>
        <a:p>
          <a:endParaRPr lang="en-US"/>
        </a:p>
      </dgm:t>
    </dgm:pt>
    <dgm:pt modelId="{0D05C2BA-6693-564B-91BF-5C710ED56C26}">
      <dgm:prSet phldrT="[Text]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dirty="0"/>
            <a:t>Countertransference</a:t>
          </a:r>
        </a:p>
      </dgm:t>
    </dgm:pt>
    <dgm:pt modelId="{E72FD134-9DB9-1F42-821B-14561E0DE2C5}" type="parTrans" cxnId="{4EBEE938-F2B2-7240-8A13-1EEF54DFB8B6}">
      <dgm:prSet/>
      <dgm:spPr/>
      <dgm:t>
        <a:bodyPr/>
        <a:lstStyle/>
        <a:p>
          <a:endParaRPr lang="en-US"/>
        </a:p>
      </dgm:t>
    </dgm:pt>
    <dgm:pt modelId="{8DC1D4C1-48F3-DF40-8422-2A847848DE1E}" type="sibTrans" cxnId="{4EBEE938-F2B2-7240-8A13-1EEF54DFB8B6}">
      <dgm:prSet/>
      <dgm:spPr/>
      <dgm:t>
        <a:bodyPr/>
        <a:lstStyle/>
        <a:p>
          <a:endParaRPr lang="en-US"/>
        </a:p>
      </dgm:t>
    </dgm:pt>
    <dgm:pt modelId="{AA8B28FB-1ACC-9A47-AD03-28E0511D3E62}">
      <dgm:prSet phldrT="[Text]"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Talk with others</a:t>
          </a:r>
          <a:endParaRPr lang="en-US" dirty="0"/>
        </a:p>
      </dgm:t>
    </dgm:pt>
    <dgm:pt modelId="{8EC11D43-E6D2-5143-8BCC-829FF8DCC030}" type="parTrans" cxnId="{3E11CCEB-F1E4-E548-8CFA-285F8D51CEE9}">
      <dgm:prSet/>
      <dgm:spPr/>
      <dgm:t>
        <a:bodyPr/>
        <a:lstStyle/>
        <a:p>
          <a:endParaRPr lang="en-US"/>
        </a:p>
      </dgm:t>
    </dgm:pt>
    <dgm:pt modelId="{252577FC-020E-A04E-A55F-68BDF3DC083C}" type="sibTrans" cxnId="{3E11CCEB-F1E4-E548-8CFA-285F8D51CEE9}">
      <dgm:prSet/>
      <dgm:spPr/>
      <dgm:t>
        <a:bodyPr/>
        <a:lstStyle/>
        <a:p>
          <a:endParaRPr lang="en-US"/>
        </a:p>
      </dgm:t>
    </dgm:pt>
    <dgm:pt modelId="{7BC49F8A-24DF-834F-AAED-8D9E2E3D6D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0" dirty="0"/>
            <a:t>Be ready to direct the team</a:t>
          </a:r>
        </a:p>
      </dgm:t>
    </dgm:pt>
    <dgm:pt modelId="{FEBF8FCB-4241-054B-9724-4F21683293EE}" type="parTrans" cxnId="{DF0C69ED-60FB-4D4F-9731-7901C272955C}">
      <dgm:prSet/>
      <dgm:spPr/>
      <dgm:t>
        <a:bodyPr/>
        <a:lstStyle/>
        <a:p>
          <a:endParaRPr lang="en-US"/>
        </a:p>
      </dgm:t>
    </dgm:pt>
    <dgm:pt modelId="{D9EBBD00-9968-964C-A116-BED6235AF396}" type="sibTrans" cxnId="{DF0C69ED-60FB-4D4F-9731-7901C272955C}">
      <dgm:prSet/>
      <dgm:spPr/>
      <dgm:t>
        <a:bodyPr/>
        <a:lstStyle/>
        <a:p>
          <a:endParaRPr lang="en-US"/>
        </a:p>
      </dgm:t>
    </dgm:pt>
    <dgm:pt modelId="{1E9D70D4-C509-EC4C-B290-7CA7031899E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0" dirty="0"/>
            <a:t>Tap out</a:t>
          </a:r>
        </a:p>
      </dgm:t>
    </dgm:pt>
    <dgm:pt modelId="{575B8877-42B4-3F4D-96EF-B03C99BA8C4D}" type="parTrans" cxnId="{46CE50EC-4597-354A-AC7C-F6AABE228C44}">
      <dgm:prSet/>
      <dgm:spPr/>
      <dgm:t>
        <a:bodyPr/>
        <a:lstStyle/>
        <a:p>
          <a:endParaRPr lang="en-US"/>
        </a:p>
      </dgm:t>
    </dgm:pt>
    <dgm:pt modelId="{291A2E86-DB8D-D646-8F40-056615F8875F}" type="sibTrans" cxnId="{46CE50EC-4597-354A-AC7C-F6AABE228C44}">
      <dgm:prSet/>
      <dgm:spPr/>
      <dgm:t>
        <a:bodyPr/>
        <a:lstStyle/>
        <a:p>
          <a:endParaRPr lang="en-US"/>
        </a:p>
      </dgm:t>
    </dgm:pt>
    <dgm:pt modelId="{F6430926-D900-934E-AFE7-E3223185BA7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0" dirty="0"/>
            <a:t>Debrief</a:t>
          </a:r>
          <a:endParaRPr lang="en-US" sz="2800" dirty="0"/>
        </a:p>
      </dgm:t>
    </dgm:pt>
    <dgm:pt modelId="{EA7193DC-3F7C-5E49-B2A4-5FBD4BCD7209}" type="parTrans" cxnId="{B3524CC3-A8DB-0B44-B06A-42EE73D697FB}">
      <dgm:prSet/>
      <dgm:spPr/>
      <dgm:t>
        <a:bodyPr/>
        <a:lstStyle/>
        <a:p>
          <a:endParaRPr lang="en-US"/>
        </a:p>
      </dgm:t>
    </dgm:pt>
    <dgm:pt modelId="{D6AD11F9-EB46-484F-9F02-64F87D51E769}" type="sibTrans" cxnId="{B3524CC3-A8DB-0B44-B06A-42EE73D697FB}">
      <dgm:prSet/>
      <dgm:spPr/>
      <dgm:t>
        <a:bodyPr/>
        <a:lstStyle/>
        <a:p>
          <a:endParaRPr lang="en-US"/>
        </a:p>
      </dgm:t>
    </dgm:pt>
    <dgm:pt modelId="{B42A57DD-23FF-7E47-B292-99B89509A1C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Understand strong reactions are expected and healthy…</a:t>
          </a:r>
        </a:p>
      </dgm:t>
    </dgm:pt>
    <dgm:pt modelId="{14BDCFE0-32B2-5C4E-B392-C7EF4A577701}" type="parTrans" cxnId="{98ADF00C-8F31-DA46-BF2A-ADA4DD54CCA8}">
      <dgm:prSet/>
      <dgm:spPr/>
      <dgm:t>
        <a:bodyPr/>
        <a:lstStyle/>
        <a:p>
          <a:endParaRPr lang="en-US"/>
        </a:p>
      </dgm:t>
    </dgm:pt>
    <dgm:pt modelId="{8D5FD6FF-1499-2246-9AB8-259D24BCA5E8}" type="sibTrans" cxnId="{98ADF00C-8F31-DA46-BF2A-ADA4DD54CCA8}">
      <dgm:prSet/>
      <dgm:spPr/>
      <dgm:t>
        <a:bodyPr/>
        <a:lstStyle/>
        <a:p>
          <a:endParaRPr lang="en-US"/>
        </a:p>
      </dgm:t>
    </dgm:pt>
    <dgm:pt modelId="{A7486E68-77EF-304B-BD05-36E7B73CF2C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dirty="0"/>
            <a:t>…Until they affect your work</a:t>
          </a:r>
        </a:p>
      </dgm:t>
    </dgm:pt>
    <dgm:pt modelId="{3ACF1861-0269-7F4F-8E54-203D263B6096}" type="parTrans" cxnId="{A37F16C2-B70E-EE42-9141-2F6F412067F3}">
      <dgm:prSet/>
      <dgm:spPr/>
      <dgm:t>
        <a:bodyPr/>
        <a:lstStyle/>
        <a:p>
          <a:endParaRPr lang="en-US"/>
        </a:p>
      </dgm:t>
    </dgm:pt>
    <dgm:pt modelId="{09654F1E-4973-544F-8C8C-13D061B36A73}" type="sibTrans" cxnId="{A37F16C2-B70E-EE42-9141-2F6F412067F3}">
      <dgm:prSet/>
      <dgm:spPr/>
      <dgm:t>
        <a:bodyPr/>
        <a:lstStyle/>
        <a:p>
          <a:endParaRPr lang="en-US"/>
        </a:p>
      </dgm:t>
    </dgm:pt>
    <dgm:pt modelId="{235EE5A5-196E-47F9-B3D4-898544B9D11E}" type="pres">
      <dgm:prSet presAssocID="{E1826C92-FE4D-724F-819D-A9D04DB89F93}" presName="root" presStyleCnt="0">
        <dgm:presLayoutVars>
          <dgm:dir/>
          <dgm:resizeHandles val="exact"/>
        </dgm:presLayoutVars>
      </dgm:prSet>
      <dgm:spPr/>
    </dgm:pt>
    <dgm:pt modelId="{17CF1C00-1CFB-42AB-8922-CEF4BFA8769C}" type="pres">
      <dgm:prSet presAssocID="{AEE0263E-68CE-2047-9DF9-30C1574C3CF1}" presName="compNode" presStyleCnt="0"/>
      <dgm:spPr/>
    </dgm:pt>
    <dgm:pt modelId="{06B01860-2C45-48E0-BAED-C4C258FCFF18}" type="pres">
      <dgm:prSet presAssocID="{AEE0263E-68CE-2047-9DF9-30C1574C3CF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318BECCD-95FD-45C5-AC84-2FC439F1EEC2}" type="pres">
      <dgm:prSet presAssocID="{AEE0263E-68CE-2047-9DF9-30C1574C3CF1}" presName="iconSpace" presStyleCnt="0"/>
      <dgm:spPr/>
    </dgm:pt>
    <dgm:pt modelId="{FE5C0083-7EE3-437C-8970-DB914BB475AB}" type="pres">
      <dgm:prSet presAssocID="{AEE0263E-68CE-2047-9DF9-30C1574C3CF1}" presName="parTx" presStyleLbl="revTx" presStyleIdx="0" presStyleCnt="4">
        <dgm:presLayoutVars>
          <dgm:chMax val="0"/>
          <dgm:chPref val="0"/>
        </dgm:presLayoutVars>
      </dgm:prSet>
      <dgm:spPr/>
    </dgm:pt>
    <dgm:pt modelId="{BFEA2A3A-C7B6-45C6-9FA1-5713341BE92D}" type="pres">
      <dgm:prSet presAssocID="{AEE0263E-68CE-2047-9DF9-30C1574C3CF1}" presName="txSpace" presStyleCnt="0"/>
      <dgm:spPr/>
    </dgm:pt>
    <dgm:pt modelId="{FAFC181D-7D64-4F32-923A-41348FFC9441}" type="pres">
      <dgm:prSet presAssocID="{AEE0263E-68CE-2047-9DF9-30C1574C3CF1}" presName="desTx" presStyleLbl="revTx" presStyleIdx="1" presStyleCnt="4">
        <dgm:presLayoutVars/>
      </dgm:prSet>
      <dgm:spPr/>
    </dgm:pt>
    <dgm:pt modelId="{BACA113F-F98F-46B1-930B-C62F4A0B714F}" type="pres">
      <dgm:prSet presAssocID="{7F59A502-D02D-0141-AC92-5020ED044238}" presName="sibTrans" presStyleCnt="0"/>
      <dgm:spPr/>
    </dgm:pt>
    <dgm:pt modelId="{60709712-0A83-4E5C-90AE-C179431CF584}" type="pres">
      <dgm:prSet presAssocID="{0D05C2BA-6693-564B-91BF-5C710ED56C26}" presName="compNode" presStyleCnt="0"/>
      <dgm:spPr/>
    </dgm:pt>
    <dgm:pt modelId="{56E56E6A-AAFE-4E51-9FC2-3769C048BACE}" type="pres">
      <dgm:prSet presAssocID="{0D05C2BA-6693-564B-91BF-5C710ED56C26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ard Room"/>
        </a:ext>
      </dgm:extLst>
    </dgm:pt>
    <dgm:pt modelId="{E3349748-3FD3-4759-A5EC-00FD45F2B096}" type="pres">
      <dgm:prSet presAssocID="{0D05C2BA-6693-564B-91BF-5C710ED56C26}" presName="iconSpace" presStyleCnt="0"/>
      <dgm:spPr/>
    </dgm:pt>
    <dgm:pt modelId="{DD8AAAFE-853F-4611-AD28-50BCD1196757}" type="pres">
      <dgm:prSet presAssocID="{0D05C2BA-6693-564B-91BF-5C710ED56C26}" presName="parTx" presStyleLbl="revTx" presStyleIdx="2" presStyleCnt="4">
        <dgm:presLayoutVars>
          <dgm:chMax val="0"/>
          <dgm:chPref val="0"/>
        </dgm:presLayoutVars>
      </dgm:prSet>
      <dgm:spPr/>
    </dgm:pt>
    <dgm:pt modelId="{B0C1AA77-EF63-4534-8D15-D375E2530DF9}" type="pres">
      <dgm:prSet presAssocID="{0D05C2BA-6693-564B-91BF-5C710ED56C26}" presName="txSpace" presStyleCnt="0"/>
      <dgm:spPr/>
    </dgm:pt>
    <dgm:pt modelId="{5CA16E77-A079-4EA3-BBE0-9CBFADFB4288}" type="pres">
      <dgm:prSet presAssocID="{0D05C2BA-6693-564B-91BF-5C710ED56C26}" presName="desTx" presStyleLbl="revTx" presStyleIdx="3" presStyleCnt="4">
        <dgm:presLayoutVars/>
      </dgm:prSet>
      <dgm:spPr/>
    </dgm:pt>
  </dgm:ptLst>
  <dgm:cxnLst>
    <dgm:cxn modelId="{A998AD02-F24E-1F4F-A2B5-43ECE04FED7F}" type="presOf" srcId="{0D05C2BA-6693-564B-91BF-5C710ED56C26}" destId="{DD8AAAFE-853F-4611-AD28-50BCD1196757}" srcOrd="0" destOrd="0" presId="urn:microsoft.com/office/officeart/2018/2/layout/IconLabelDescriptionList"/>
    <dgm:cxn modelId="{98ADF00C-8F31-DA46-BF2A-ADA4DD54CCA8}" srcId="{0D05C2BA-6693-564B-91BF-5C710ED56C26}" destId="{B42A57DD-23FF-7E47-B292-99B89509A1CF}" srcOrd="1" destOrd="0" parTransId="{14BDCFE0-32B2-5C4E-B392-C7EF4A577701}" sibTransId="{8D5FD6FF-1499-2246-9AB8-259D24BCA5E8}"/>
    <dgm:cxn modelId="{4EBEE938-F2B2-7240-8A13-1EEF54DFB8B6}" srcId="{E1826C92-FE4D-724F-819D-A9D04DB89F93}" destId="{0D05C2BA-6693-564B-91BF-5C710ED56C26}" srcOrd="1" destOrd="0" parTransId="{E72FD134-9DB9-1F42-821B-14561E0DE2C5}" sibTransId="{8DC1D4C1-48F3-DF40-8422-2A847848DE1E}"/>
    <dgm:cxn modelId="{3B205B3C-09CA-5C49-8582-C726355CF93F}" srcId="{E1826C92-FE4D-724F-819D-A9D04DB89F93}" destId="{AEE0263E-68CE-2047-9DF9-30C1574C3CF1}" srcOrd="0" destOrd="0" parTransId="{962606C1-4258-5943-AE94-DAD3C5212BA7}" sibTransId="{7F59A502-D02D-0141-AC92-5020ED044238}"/>
    <dgm:cxn modelId="{E3281C40-8690-EA44-A0E2-3A7569CC883C}" type="presOf" srcId="{B42A57DD-23FF-7E47-B292-99B89509A1CF}" destId="{5CA16E77-A079-4EA3-BBE0-9CBFADFB4288}" srcOrd="0" destOrd="1" presId="urn:microsoft.com/office/officeart/2018/2/layout/IconLabelDescriptionList"/>
    <dgm:cxn modelId="{191E386C-5EA9-9449-8C06-6B2C6A6F9B47}" type="presOf" srcId="{AEE0263E-68CE-2047-9DF9-30C1574C3CF1}" destId="{FE5C0083-7EE3-437C-8970-DB914BB475AB}" srcOrd="0" destOrd="0" presId="urn:microsoft.com/office/officeart/2018/2/layout/IconLabelDescriptionList"/>
    <dgm:cxn modelId="{95967474-EA6E-EA4B-A4C3-09D40315F73C}" type="presOf" srcId="{7BC49F8A-24DF-834F-AAED-8D9E2E3D6D5F}" destId="{FAFC181D-7D64-4F32-923A-41348FFC9441}" srcOrd="0" destOrd="1" presId="urn:microsoft.com/office/officeart/2018/2/layout/IconLabelDescriptionList"/>
    <dgm:cxn modelId="{DCE3457C-0363-874E-B5E4-AD1594D3268B}" type="presOf" srcId="{1E9D70D4-C509-EC4C-B290-7CA7031899EB}" destId="{FAFC181D-7D64-4F32-923A-41348FFC9441}" srcOrd="0" destOrd="2" presId="urn:microsoft.com/office/officeart/2018/2/layout/IconLabelDescriptionList"/>
    <dgm:cxn modelId="{0FCE9C86-9947-B543-986C-EF8BCC4FA3B3}" type="presOf" srcId="{F6430926-D900-934E-AFE7-E3223185BA75}" destId="{FAFC181D-7D64-4F32-923A-41348FFC9441}" srcOrd="0" destOrd="3" presId="urn:microsoft.com/office/officeart/2018/2/layout/IconLabelDescriptionList"/>
    <dgm:cxn modelId="{D0C4A9B9-139C-4448-AF38-6E431E563E05}" type="presOf" srcId="{A7486E68-77EF-304B-BD05-36E7B73CF2CA}" destId="{5CA16E77-A079-4EA3-BBE0-9CBFADFB4288}" srcOrd="0" destOrd="2" presId="urn:microsoft.com/office/officeart/2018/2/layout/IconLabelDescriptionList"/>
    <dgm:cxn modelId="{A37F16C2-B70E-EE42-9141-2F6F412067F3}" srcId="{0D05C2BA-6693-564B-91BF-5C710ED56C26}" destId="{A7486E68-77EF-304B-BD05-36E7B73CF2CA}" srcOrd="2" destOrd="0" parTransId="{3ACF1861-0269-7F4F-8E54-203D263B6096}" sibTransId="{09654F1E-4973-544F-8C8C-13D061B36A73}"/>
    <dgm:cxn modelId="{B3524CC3-A8DB-0B44-B06A-42EE73D697FB}" srcId="{AEE0263E-68CE-2047-9DF9-30C1574C3CF1}" destId="{F6430926-D900-934E-AFE7-E3223185BA75}" srcOrd="3" destOrd="0" parTransId="{EA7193DC-3F7C-5E49-B2A4-5FBD4BCD7209}" sibTransId="{D6AD11F9-EB46-484F-9F02-64F87D51E769}"/>
    <dgm:cxn modelId="{A76ED2C4-18A5-2A45-BF66-A27F3725FD50}" type="presOf" srcId="{AA8B28FB-1ACC-9A47-AD03-28E0511D3E62}" destId="{5CA16E77-A079-4EA3-BBE0-9CBFADFB4288}" srcOrd="0" destOrd="0" presId="urn:microsoft.com/office/officeart/2018/2/layout/IconLabelDescriptionList"/>
    <dgm:cxn modelId="{B40625C6-322F-074F-821D-B040304A33D5}" srcId="{AEE0263E-68CE-2047-9DF9-30C1574C3CF1}" destId="{9E58885A-1A55-D447-86BC-E1C6B19DD0E8}" srcOrd="0" destOrd="0" parTransId="{51B7BF5C-EBB1-C44A-B4AA-9AB4A7B379A0}" sibTransId="{37E04DBA-C6D5-FD41-B338-B3BA965612E7}"/>
    <dgm:cxn modelId="{AA9237D0-977A-9649-9E0D-6E4B66ADAFF9}" type="presOf" srcId="{9E58885A-1A55-D447-86BC-E1C6B19DD0E8}" destId="{FAFC181D-7D64-4F32-923A-41348FFC9441}" srcOrd="0" destOrd="0" presId="urn:microsoft.com/office/officeart/2018/2/layout/IconLabelDescriptionList"/>
    <dgm:cxn modelId="{152FCDD0-C69D-A64F-954B-FD7599B4202D}" type="presOf" srcId="{E1826C92-FE4D-724F-819D-A9D04DB89F93}" destId="{235EE5A5-196E-47F9-B3D4-898544B9D11E}" srcOrd="0" destOrd="0" presId="urn:microsoft.com/office/officeart/2018/2/layout/IconLabelDescriptionList"/>
    <dgm:cxn modelId="{3E11CCEB-F1E4-E548-8CFA-285F8D51CEE9}" srcId="{0D05C2BA-6693-564B-91BF-5C710ED56C26}" destId="{AA8B28FB-1ACC-9A47-AD03-28E0511D3E62}" srcOrd="0" destOrd="0" parTransId="{8EC11D43-E6D2-5143-8BCC-829FF8DCC030}" sibTransId="{252577FC-020E-A04E-A55F-68BDF3DC083C}"/>
    <dgm:cxn modelId="{46CE50EC-4597-354A-AC7C-F6AABE228C44}" srcId="{AEE0263E-68CE-2047-9DF9-30C1574C3CF1}" destId="{1E9D70D4-C509-EC4C-B290-7CA7031899EB}" srcOrd="2" destOrd="0" parTransId="{575B8877-42B4-3F4D-96EF-B03C99BA8C4D}" sibTransId="{291A2E86-DB8D-D646-8F40-056615F8875F}"/>
    <dgm:cxn modelId="{DF0C69ED-60FB-4D4F-9731-7901C272955C}" srcId="{AEE0263E-68CE-2047-9DF9-30C1574C3CF1}" destId="{7BC49F8A-24DF-834F-AAED-8D9E2E3D6D5F}" srcOrd="1" destOrd="0" parTransId="{FEBF8FCB-4241-054B-9724-4F21683293EE}" sibTransId="{D9EBBD00-9968-964C-A116-BED6235AF396}"/>
    <dgm:cxn modelId="{0A1F8842-642C-BF4D-8661-F6B2EFAC08EB}" type="presParOf" srcId="{235EE5A5-196E-47F9-B3D4-898544B9D11E}" destId="{17CF1C00-1CFB-42AB-8922-CEF4BFA8769C}" srcOrd="0" destOrd="0" presId="urn:microsoft.com/office/officeart/2018/2/layout/IconLabelDescriptionList"/>
    <dgm:cxn modelId="{0D854C87-67C6-4F4D-84E1-CE269A642FD7}" type="presParOf" srcId="{17CF1C00-1CFB-42AB-8922-CEF4BFA8769C}" destId="{06B01860-2C45-48E0-BAED-C4C258FCFF18}" srcOrd="0" destOrd="0" presId="urn:microsoft.com/office/officeart/2018/2/layout/IconLabelDescriptionList"/>
    <dgm:cxn modelId="{EDCEB29A-84C0-6F46-B913-9ED36D1CBF08}" type="presParOf" srcId="{17CF1C00-1CFB-42AB-8922-CEF4BFA8769C}" destId="{318BECCD-95FD-45C5-AC84-2FC439F1EEC2}" srcOrd="1" destOrd="0" presId="urn:microsoft.com/office/officeart/2018/2/layout/IconLabelDescriptionList"/>
    <dgm:cxn modelId="{F51D8047-35A3-FF40-BE95-84346ABFC1D7}" type="presParOf" srcId="{17CF1C00-1CFB-42AB-8922-CEF4BFA8769C}" destId="{FE5C0083-7EE3-437C-8970-DB914BB475AB}" srcOrd="2" destOrd="0" presId="urn:microsoft.com/office/officeart/2018/2/layout/IconLabelDescriptionList"/>
    <dgm:cxn modelId="{BA521A32-EA09-1D41-A336-C3D2A6069078}" type="presParOf" srcId="{17CF1C00-1CFB-42AB-8922-CEF4BFA8769C}" destId="{BFEA2A3A-C7B6-45C6-9FA1-5713341BE92D}" srcOrd="3" destOrd="0" presId="urn:microsoft.com/office/officeart/2018/2/layout/IconLabelDescriptionList"/>
    <dgm:cxn modelId="{3E9D4DD8-6AF0-EE4C-8254-FF2742269CF3}" type="presParOf" srcId="{17CF1C00-1CFB-42AB-8922-CEF4BFA8769C}" destId="{FAFC181D-7D64-4F32-923A-41348FFC9441}" srcOrd="4" destOrd="0" presId="urn:microsoft.com/office/officeart/2018/2/layout/IconLabelDescriptionList"/>
    <dgm:cxn modelId="{4095A9C0-78CE-9344-ABEB-D9E1D2E2FADD}" type="presParOf" srcId="{235EE5A5-196E-47F9-B3D4-898544B9D11E}" destId="{BACA113F-F98F-46B1-930B-C62F4A0B714F}" srcOrd="1" destOrd="0" presId="urn:microsoft.com/office/officeart/2018/2/layout/IconLabelDescriptionList"/>
    <dgm:cxn modelId="{315C6B28-478E-6247-9A5E-B25AC23A1C0E}" type="presParOf" srcId="{235EE5A5-196E-47F9-B3D4-898544B9D11E}" destId="{60709712-0A83-4E5C-90AE-C179431CF584}" srcOrd="2" destOrd="0" presId="urn:microsoft.com/office/officeart/2018/2/layout/IconLabelDescriptionList"/>
    <dgm:cxn modelId="{04DD0F94-7244-E843-A7F9-C08E2B3530A5}" type="presParOf" srcId="{60709712-0A83-4E5C-90AE-C179431CF584}" destId="{56E56E6A-AAFE-4E51-9FC2-3769C048BACE}" srcOrd="0" destOrd="0" presId="urn:microsoft.com/office/officeart/2018/2/layout/IconLabelDescriptionList"/>
    <dgm:cxn modelId="{F8C56BD3-CFE0-6744-B612-6B839933C0A1}" type="presParOf" srcId="{60709712-0A83-4E5C-90AE-C179431CF584}" destId="{E3349748-3FD3-4759-A5EC-00FD45F2B096}" srcOrd="1" destOrd="0" presId="urn:microsoft.com/office/officeart/2018/2/layout/IconLabelDescriptionList"/>
    <dgm:cxn modelId="{AA819F19-54E2-6A48-A33A-0E7AAA8ED4DD}" type="presParOf" srcId="{60709712-0A83-4E5C-90AE-C179431CF584}" destId="{DD8AAAFE-853F-4611-AD28-50BCD1196757}" srcOrd="2" destOrd="0" presId="urn:microsoft.com/office/officeart/2018/2/layout/IconLabelDescriptionList"/>
    <dgm:cxn modelId="{9D0480B4-4FC3-424E-BA6B-EC34941612E4}" type="presParOf" srcId="{60709712-0A83-4E5C-90AE-C179431CF584}" destId="{B0C1AA77-EF63-4534-8D15-D375E2530DF9}" srcOrd="3" destOrd="0" presId="urn:microsoft.com/office/officeart/2018/2/layout/IconLabelDescriptionList"/>
    <dgm:cxn modelId="{86E4E3C5-3309-B347-AD8E-3E987669BEDB}" type="presParOf" srcId="{60709712-0A83-4E5C-90AE-C179431CF584}" destId="{5CA16E77-A079-4EA3-BBE0-9CBFADFB4288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5273C-FC81-4E9C-9863-8A5F53F75506}">
      <dsp:nvSpPr>
        <dsp:cNvPr id="0" name=""/>
        <dsp:cNvSpPr/>
      </dsp:nvSpPr>
      <dsp:spPr>
        <a:xfrm rot="5400000">
          <a:off x="4637088" y="124286"/>
          <a:ext cx="1896404" cy="16498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Perception ≠ QI data</a:t>
          </a:r>
        </a:p>
      </dsp:txBody>
      <dsp:txXfrm rot="-5400000">
        <a:off x="5017459" y="296543"/>
        <a:ext cx="1135662" cy="1305358"/>
      </dsp:txXfrm>
    </dsp:sp>
    <dsp:sp modelId="{7E083A3E-023B-44E2-9EAE-FE54F6D119B6}">
      <dsp:nvSpPr>
        <dsp:cNvPr id="0" name=""/>
        <dsp:cNvSpPr/>
      </dsp:nvSpPr>
      <dsp:spPr>
        <a:xfrm>
          <a:off x="6460292" y="380301"/>
          <a:ext cx="2116387" cy="11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Verbal abuse is almost universal</a:t>
          </a:r>
        </a:p>
      </dsp:txBody>
      <dsp:txXfrm>
        <a:off x="6460292" y="380301"/>
        <a:ext cx="2116387" cy="1137842"/>
      </dsp:txXfrm>
    </dsp:sp>
    <dsp:sp modelId="{217E9681-305B-4C59-A692-9CCF5402D880}">
      <dsp:nvSpPr>
        <dsp:cNvPr id="0" name=""/>
        <dsp:cNvSpPr/>
      </dsp:nvSpPr>
      <dsp:spPr>
        <a:xfrm rot="5400000">
          <a:off x="2855226" y="124286"/>
          <a:ext cx="1896404" cy="16498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1374467"/>
            <a:satOff val="-11674"/>
            <a:lumOff val="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3235597" y="296543"/>
        <a:ext cx="1135662" cy="1305358"/>
      </dsp:txXfrm>
    </dsp:sp>
    <dsp:sp modelId="{75BA3DCB-4E79-4D48-B2E0-0B6397D5C3DC}">
      <dsp:nvSpPr>
        <dsp:cNvPr id="0" name=""/>
        <dsp:cNvSpPr/>
      </dsp:nvSpPr>
      <dsp:spPr>
        <a:xfrm rot="5400000">
          <a:off x="3742744" y="1733955"/>
          <a:ext cx="1896404" cy="16498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2748934"/>
            <a:satOff val="-23348"/>
            <a:lumOff val="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Both male and female perpetrators</a:t>
          </a:r>
        </a:p>
      </dsp:txBody>
      <dsp:txXfrm rot="-5400000">
        <a:off x="4123115" y="1906212"/>
        <a:ext cx="1135662" cy="1305358"/>
      </dsp:txXfrm>
    </dsp:sp>
    <dsp:sp modelId="{1ADC24DC-AB67-4686-8A9E-F898ADC54E28}">
      <dsp:nvSpPr>
        <dsp:cNvPr id="0" name=""/>
        <dsp:cNvSpPr/>
      </dsp:nvSpPr>
      <dsp:spPr>
        <a:xfrm>
          <a:off x="1749622" y="1989970"/>
          <a:ext cx="2048117" cy="11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~1/3 are victims of physical violence</a:t>
          </a:r>
        </a:p>
      </dsp:txBody>
      <dsp:txXfrm>
        <a:off x="1749622" y="1989970"/>
        <a:ext cx="2048117" cy="1137842"/>
      </dsp:txXfrm>
    </dsp:sp>
    <dsp:sp modelId="{0A4F6D7F-6EFD-4D3B-B7A9-A2A35C7EFAC3}">
      <dsp:nvSpPr>
        <dsp:cNvPr id="0" name=""/>
        <dsp:cNvSpPr/>
      </dsp:nvSpPr>
      <dsp:spPr>
        <a:xfrm rot="5400000">
          <a:off x="5524606" y="1733955"/>
          <a:ext cx="1896404" cy="16498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4123401"/>
            <a:satOff val="-35023"/>
            <a:lumOff val="11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Psychiatric and ED spaces are highest risk.</a:t>
          </a:r>
        </a:p>
      </dsp:txBody>
      <dsp:txXfrm rot="-5400000">
        <a:off x="5904977" y="1906212"/>
        <a:ext cx="1135662" cy="1305358"/>
      </dsp:txXfrm>
    </dsp:sp>
    <dsp:sp modelId="{5416E2E8-B215-40E9-9FB4-D90EE9CF5B20}">
      <dsp:nvSpPr>
        <dsp:cNvPr id="0" name=""/>
        <dsp:cNvSpPr/>
      </dsp:nvSpPr>
      <dsp:spPr>
        <a:xfrm rot="5400000">
          <a:off x="4637088" y="3343623"/>
          <a:ext cx="1896404" cy="16498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5497868"/>
            <a:satOff val="-46697"/>
            <a:lumOff val="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Patients and others may be perpetrators</a:t>
          </a:r>
        </a:p>
      </dsp:txBody>
      <dsp:txXfrm rot="-5400000">
        <a:off x="5017459" y="3515880"/>
        <a:ext cx="1135662" cy="1305358"/>
      </dsp:txXfrm>
    </dsp:sp>
    <dsp:sp modelId="{E6B0F2E3-D1A6-40E5-ACE1-3189E0403199}">
      <dsp:nvSpPr>
        <dsp:cNvPr id="0" name=""/>
        <dsp:cNvSpPr/>
      </dsp:nvSpPr>
      <dsp:spPr>
        <a:xfrm>
          <a:off x="6460292" y="3599638"/>
          <a:ext cx="2116387" cy="11378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Sexual harassment is common.</a:t>
          </a:r>
        </a:p>
      </dsp:txBody>
      <dsp:txXfrm>
        <a:off x="6460292" y="3599638"/>
        <a:ext cx="2116387" cy="1137842"/>
      </dsp:txXfrm>
    </dsp:sp>
    <dsp:sp modelId="{0730370D-5C81-4D70-B968-E0769315EBDE}">
      <dsp:nvSpPr>
        <dsp:cNvPr id="0" name=""/>
        <dsp:cNvSpPr/>
      </dsp:nvSpPr>
      <dsp:spPr>
        <a:xfrm rot="5400000">
          <a:off x="2855226" y="3343623"/>
          <a:ext cx="1896404" cy="1649872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-6872335"/>
            <a:satOff val="-58371"/>
            <a:lumOff val="1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 dirty="0"/>
        </a:p>
      </dsp:txBody>
      <dsp:txXfrm rot="-5400000">
        <a:off x="3235597" y="3515880"/>
        <a:ext cx="1135662" cy="13053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E34433-E0F4-44D4-832F-DBBB52E59B05}">
      <dsp:nvSpPr>
        <dsp:cNvPr id="0" name=""/>
        <dsp:cNvSpPr/>
      </dsp:nvSpPr>
      <dsp:spPr>
        <a:xfrm>
          <a:off x="-5959367" y="-911928"/>
          <a:ext cx="7094374" cy="7094374"/>
        </a:xfrm>
        <a:prstGeom prst="blockArc">
          <a:avLst>
            <a:gd name="adj1" fmla="val 18900000"/>
            <a:gd name="adj2" fmla="val 2700000"/>
            <a:gd name="adj3" fmla="val 304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DB0AC8-2394-4B52-A500-0A7D162C2678}">
      <dsp:nvSpPr>
        <dsp:cNvPr id="0" name=""/>
        <dsp:cNvSpPr/>
      </dsp:nvSpPr>
      <dsp:spPr>
        <a:xfrm>
          <a:off x="422767" y="277545"/>
          <a:ext cx="5791565" cy="5548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43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Reporting events</a:t>
          </a:r>
        </a:p>
      </dsp:txBody>
      <dsp:txXfrm>
        <a:off x="422767" y="277545"/>
        <a:ext cx="5791565" cy="554880"/>
      </dsp:txXfrm>
    </dsp:sp>
    <dsp:sp modelId="{F92B9048-81E4-403B-963C-1E3620B3307A}">
      <dsp:nvSpPr>
        <dsp:cNvPr id="0" name=""/>
        <dsp:cNvSpPr/>
      </dsp:nvSpPr>
      <dsp:spPr>
        <a:xfrm>
          <a:off x="75967" y="208185"/>
          <a:ext cx="693600" cy="693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D59F61-E75E-4C2B-A7F9-DBB54E6CB390}">
      <dsp:nvSpPr>
        <dsp:cNvPr id="0" name=""/>
        <dsp:cNvSpPr/>
      </dsp:nvSpPr>
      <dsp:spPr>
        <a:xfrm>
          <a:off x="879194" y="1109760"/>
          <a:ext cx="5335138" cy="554880"/>
        </a:xfrm>
        <a:prstGeom prst="rect">
          <a:avLst/>
        </a:prstGeom>
        <a:solidFill>
          <a:schemeClr val="accent2">
            <a:hueOff val="2096706"/>
            <a:satOff val="-398"/>
            <a:lumOff val="-2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43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Training in de-escalation</a:t>
          </a:r>
        </a:p>
      </dsp:txBody>
      <dsp:txXfrm>
        <a:off x="879194" y="1109760"/>
        <a:ext cx="5335138" cy="554880"/>
      </dsp:txXfrm>
    </dsp:sp>
    <dsp:sp modelId="{FB1EE4E4-54B2-4CC9-95DD-D8F67A5D6233}">
      <dsp:nvSpPr>
        <dsp:cNvPr id="0" name=""/>
        <dsp:cNvSpPr/>
      </dsp:nvSpPr>
      <dsp:spPr>
        <a:xfrm>
          <a:off x="532394" y="1040400"/>
          <a:ext cx="693600" cy="693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2096706"/>
              <a:satOff val="-398"/>
              <a:lumOff val="-2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934D8-16BE-420C-B965-7B0A14804955}">
      <dsp:nvSpPr>
        <dsp:cNvPr id="0" name=""/>
        <dsp:cNvSpPr/>
      </dsp:nvSpPr>
      <dsp:spPr>
        <a:xfrm>
          <a:off x="1087906" y="1941974"/>
          <a:ext cx="5126426" cy="554880"/>
        </a:xfrm>
        <a:prstGeom prst="rect">
          <a:avLst/>
        </a:prstGeom>
        <a:solidFill>
          <a:schemeClr val="accent2">
            <a:hueOff val="4193411"/>
            <a:satOff val="-795"/>
            <a:lumOff val="-4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43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Leadership</a:t>
          </a:r>
        </a:p>
      </dsp:txBody>
      <dsp:txXfrm>
        <a:off x="1087906" y="1941974"/>
        <a:ext cx="5126426" cy="554880"/>
      </dsp:txXfrm>
    </dsp:sp>
    <dsp:sp modelId="{0C8F1F89-72ED-4568-A66E-AD8C3F0A1444}">
      <dsp:nvSpPr>
        <dsp:cNvPr id="0" name=""/>
        <dsp:cNvSpPr/>
      </dsp:nvSpPr>
      <dsp:spPr>
        <a:xfrm>
          <a:off x="741106" y="1872614"/>
          <a:ext cx="693600" cy="693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193411"/>
              <a:satOff val="-795"/>
              <a:lumOff val="-4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132649-4103-496F-BDC5-09A7E5810381}">
      <dsp:nvSpPr>
        <dsp:cNvPr id="0" name=""/>
        <dsp:cNvSpPr/>
      </dsp:nvSpPr>
      <dsp:spPr>
        <a:xfrm>
          <a:off x="1087906" y="2773662"/>
          <a:ext cx="5126426" cy="554880"/>
        </a:xfrm>
        <a:prstGeom prst="rect">
          <a:avLst/>
        </a:prstGeom>
        <a:solidFill>
          <a:schemeClr val="accent2">
            <a:hueOff val="6290117"/>
            <a:satOff val="-1193"/>
            <a:lumOff val="-59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43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Security presence</a:t>
          </a:r>
        </a:p>
      </dsp:txBody>
      <dsp:txXfrm>
        <a:off x="1087906" y="2773662"/>
        <a:ext cx="5126426" cy="554880"/>
      </dsp:txXfrm>
    </dsp:sp>
    <dsp:sp modelId="{E06F6BD6-035C-4A4B-81D3-600391D81DE7}">
      <dsp:nvSpPr>
        <dsp:cNvPr id="0" name=""/>
        <dsp:cNvSpPr/>
      </dsp:nvSpPr>
      <dsp:spPr>
        <a:xfrm>
          <a:off x="741106" y="2704302"/>
          <a:ext cx="693600" cy="693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6290117"/>
              <a:satOff val="-1193"/>
              <a:lumOff val="-59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58B0D9-45BD-4BAB-88C2-B514C17DE55C}">
      <dsp:nvSpPr>
        <dsp:cNvPr id="0" name=""/>
        <dsp:cNvSpPr/>
      </dsp:nvSpPr>
      <dsp:spPr>
        <a:xfrm>
          <a:off x="879194" y="3605876"/>
          <a:ext cx="5335138" cy="554880"/>
        </a:xfrm>
        <a:prstGeom prst="rect">
          <a:avLst/>
        </a:prstGeom>
        <a:solidFill>
          <a:schemeClr val="accent2">
            <a:hueOff val="8386823"/>
            <a:satOff val="-1590"/>
            <a:lumOff val="-79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43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Physical space</a:t>
          </a:r>
        </a:p>
      </dsp:txBody>
      <dsp:txXfrm>
        <a:off x="879194" y="3605876"/>
        <a:ext cx="5335138" cy="554880"/>
      </dsp:txXfrm>
    </dsp:sp>
    <dsp:sp modelId="{831A3473-C9AF-4F34-A40E-DE678D671AE2}">
      <dsp:nvSpPr>
        <dsp:cNvPr id="0" name=""/>
        <dsp:cNvSpPr/>
      </dsp:nvSpPr>
      <dsp:spPr>
        <a:xfrm>
          <a:off x="532394" y="3536516"/>
          <a:ext cx="693600" cy="693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8386823"/>
              <a:satOff val="-1590"/>
              <a:lumOff val="-79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5426D-9900-40AA-AA32-9688DE4003D7}">
      <dsp:nvSpPr>
        <dsp:cNvPr id="0" name=""/>
        <dsp:cNvSpPr/>
      </dsp:nvSpPr>
      <dsp:spPr>
        <a:xfrm>
          <a:off x="422767" y="4438091"/>
          <a:ext cx="5791565" cy="554880"/>
        </a:xfrm>
        <a:prstGeom prst="rect">
          <a:avLst/>
        </a:prstGeom>
        <a:solidFill>
          <a:schemeClr val="accent2">
            <a:hueOff val="10483529"/>
            <a:satOff val="-1988"/>
            <a:lumOff val="-99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436" tIns="81280" rIns="81280" bIns="8128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solidFill>
                <a:schemeClr val="tx1"/>
              </a:solidFill>
            </a:rPr>
            <a:t>Staff support</a:t>
          </a:r>
        </a:p>
      </dsp:txBody>
      <dsp:txXfrm>
        <a:off x="422767" y="4438091"/>
        <a:ext cx="5791565" cy="554880"/>
      </dsp:txXfrm>
    </dsp:sp>
    <dsp:sp modelId="{8EDF2798-4622-448B-9A0F-F7F3473A888D}">
      <dsp:nvSpPr>
        <dsp:cNvPr id="0" name=""/>
        <dsp:cNvSpPr/>
      </dsp:nvSpPr>
      <dsp:spPr>
        <a:xfrm>
          <a:off x="75967" y="4368731"/>
          <a:ext cx="693600" cy="693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0483529"/>
              <a:satOff val="-1988"/>
              <a:lumOff val="-99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391A2-70CC-4608-8920-19B10A814AB1}">
      <dsp:nvSpPr>
        <dsp:cNvPr id="0" name=""/>
        <dsp:cNvSpPr/>
      </dsp:nvSpPr>
      <dsp:spPr>
        <a:xfrm>
          <a:off x="1313" y="1071021"/>
          <a:ext cx="1650625" cy="78553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Assaultive episode</a:t>
          </a:r>
        </a:p>
      </dsp:txBody>
      <dsp:txXfrm>
        <a:off x="1313" y="1071021"/>
        <a:ext cx="1650625" cy="523692"/>
      </dsp:txXfrm>
    </dsp:sp>
    <dsp:sp modelId="{662C848F-007D-4B17-B479-55B67FCB9CBC}">
      <dsp:nvSpPr>
        <dsp:cNvPr id="0" name=""/>
        <dsp:cNvSpPr/>
      </dsp:nvSpPr>
      <dsp:spPr>
        <a:xfrm>
          <a:off x="339393" y="1594713"/>
          <a:ext cx="1650625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20 points (</a:t>
          </a:r>
          <a:r>
            <a:rPr lang="en-US" sz="1400" b="1" kern="1200" dirty="0"/>
            <a:t>High risk</a:t>
          </a:r>
          <a:r>
            <a:rPr lang="en-US" sz="1400" kern="1200" dirty="0"/>
            <a:t>)</a:t>
          </a:r>
        </a:p>
      </dsp:txBody>
      <dsp:txXfrm>
        <a:off x="363012" y="1618332"/>
        <a:ext cx="1603387" cy="759162"/>
      </dsp:txXfrm>
    </dsp:sp>
    <dsp:sp modelId="{0CD2519A-B348-40F5-A628-B3198FC2AAE9}">
      <dsp:nvSpPr>
        <dsp:cNvPr id="0" name=""/>
        <dsp:cNvSpPr/>
      </dsp:nvSpPr>
      <dsp:spPr>
        <a:xfrm>
          <a:off x="1902167" y="1127388"/>
          <a:ext cx="530485" cy="4109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1902167" y="1209580"/>
        <a:ext cx="407198" cy="246574"/>
      </dsp:txXfrm>
    </dsp:sp>
    <dsp:sp modelId="{4DB71C37-206B-409A-B16B-83ED1B1A8452}">
      <dsp:nvSpPr>
        <dsp:cNvPr id="0" name=""/>
        <dsp:cNvSpPr/>
      </dsp:nvSpPr>
      <dsp:spPr>
        <a:xfrm>
          <a:off x="2652854" y="1071021"/>
          <a:ext cx="1650625" cy="785538"/>
        </a:xfrm>
        <a:prstGeom prst="roundRect">
          <a:avLst>
            <a:gd name="adj" fmla="val 10000"/>
          </a:avLst>
        </a:prstGeom>
        <a:solidFill>
          <a:schemeClr val="accent2">
            <a:hueOff val="3494510"/>
            <a:satOff val="-663"/>
            <a:lumOff val="-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Attends outpatient appointment</a:t>
          </a:r>
        </a:p>
      </dsp:txBody>
      <dsp:txXfrm>
        <a:off x="2652854" y="1071021"/>
        <a:ext cx="1650625" cy="523692"/>
      </dsp:txXfrm>
    </dsp:sp>
    <dsp:sp modelId="{875387DE-8BED-45D9-80E1-F18F79F99ED7}">
      <dsp:nvSpPr>
        <dsp:cNvPr id="0" name=""/>
        <dsp:cNvSpPr/>
      </dsp:nvSpPr>
      <dsp:spPr>
        <a:xfrm>
          <a:off x="2990934" y="1594713"/>
          <a:ext cx="1650625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494510"/>
              <a:satOff val="-663"/>
              <a:lumOff val="-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-1 point</a:t>
          </a:r>
        </a:p>
      </dsp:txBody>
      <dsp:txXfrm>
        <a:off x="3014553" y="1618332"/>
        <a:ext cx="1603387" cy="759162"/>
      </dsp:txXfrm>
    </dsp:sp>
    <dsp:sp modelId="{D4EF4D00-8BA7-40E4-9D70-B0780634A68F}">
      <dsp:nvSpPr>
        <dsp:cNvPr id="0" name=""/>
        <dsp:cNvSpPr/>
      </dsp:nvSpPr>
      <dsp:spPr>
        <a:xfrm>
          <a:off x="4553708" y="1127388"/>
          <a:ext cx="530485" cy="4109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5241764"/>
            <a:satOff val="-994"/>
            <a:lumOff val="-500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4553708" y="1209580"/>
        <a:ext cx="407198" cy="246574"/>
      </dsp:txXfrm>
    </dsp:sp>
    <dsp:sp modelId="{872DC35B-C198-4284-A47E-3AE34C3B112F}">
      <dsp:nvSpPr>
        <dsp:cNvPr id="0" name=""/>
        <dsp:cNvSpPr/>
      </dsp:nvSpPr>
      <dsp:spPr>
        <a:xfrm>
          <a:off x="5304395" y="1071021"/>
          <a:ext cx="1650625" cy="785538"/>
        </a:xfrm>
        <a:prstGeom prst="roundRect">
          <a:avLst>
            <a:gd name="adj" fmla="val 10000"/>
          </a:avLst>
        </a:prstGeom>
        <a:solidFill>
          <a:schemeClr val="accent2">
            <a:hueOff val="6989019"/>
            <a:satOff val="-1325"/>
            <a:lumOff val="-666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Medication refill</a:t>
          </a:r>
        </a:p>
      </dsp:txBody>
      <dsp:txXfrm>
        <a:off x="5304395" y="1071021"/>
        <a:ext cx="1650625" cy="523692"/>
      </dsp:txXfrm>
    </dsp:sp>
    <dsp:sp modelId="{2AC1B0D6-8F3B-4486-8CF6-0AD206BDA83B}">
      <dsp:nvSpPr>
        <dsp:cNvPr id="0" name=""/>
        <dsp:cNvSpPr/>
      </dsp:nvSpPr>
      <dsp:spPr>
        <a:xfrm>
          <a:off x="5642475" y="1594713"/>
          <a:ext cx="1650625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6989019"/>
              <a:satOff val="-1325"/>
              <a:lumOff val="-66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-1 point</a:t>
          </a:r>
        </a:p>
      </dsp:txBody>
      <dsp:txXfrm>
        <a:off x="5666094" y="1618332"/>
        <a:ext cx="1603387" cy="759162"/>
      </dsp:txXfrm>
    </dsp:sp>
    <dsp:sp modelId="{D67D6CA9-DFA3-4EFA-8935-AB0DC5842766}">
      <dsp:nvSpPr>
        <dsp:cNvPr id="0" name=""/>
        <dsp:cNvSpPr/>
      </dsp:nvSpPr>
      <dsp:spPr>
        <a:xfrm>
          <a:off x="7205249" y="1127388"/>
          <a:ext cx="530485" cy="4109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10483529"/>
            <a:satOff val="-1988"/>
            <a:lumOff val="-999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7205249" y="1209580"/>
        <a:ext cx="407198" cy="246574"/>
      </dsp:txXfrm>
    </dsp:sp>
    <dsp:sp modelId="{D87473A2-FC48-4CE0-B2F0-BD0AC48FBA76}">
      <dsp:nvSpPr>
        <dsp:cNvPr id="0" name=""/>
        <dsp:cNvSpPr/>
      </dsp:nvSpPr>
      <dsp:spPr>
        <a:xfrm>
          <a:off x="7955936" y="1071021"/>
          <a:ext cx="1650625" cy="785538"/>
        </a:xfrm>
        <a:prstGeom prst="roundRect">
          <a:avLst>
            <a:gd name="adj" fmla="val 10000"/>
          </a:avLst>
        </a:prstGeom>
        <a:solidFill>
          <a:schemeClr val="accent2">
            <a:hueOff val="10483529"/>
            <a:satOff val="-1988"/>
            <a:lumOff val="-99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tx1"/>
              </a:solidFill>
            </a:rPr>
            <a:t>6 months without assault</a:t>
          </a:r>
        </a:p>
      </dsp:txBody>
      <dsp:txXfrm>
        <a:off x="7955936" y="1071021"/>
        <a:ext cx="1650625" cy="523692"/>
      </dsp:txXfrm>
    </dsp:sp>
    <dsp:sp modelId="{0F7FEA8C-D6B4-4DE9-94E4-529AD23E15F7}">
      <dsp:nvSpPr>
        <dsp:cNvPr id="0" name=""/>
        <dsp:cNvSpPr/>
      </dsp:nvSpPr>
      <dsp:spPr>
        <a:xfrm>
          <a:off x="8294016" y="1594713"/>
          <a:ext cx="1650625" cy="806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0483529"/>
              <a:satOff val="-1988"/>
              <a:lumOff val="-999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-5 points = 13 points (</a:t>
          </a:r>
          <a:r>
            <a:rPr lang="en-US" sz="1400" b="1" kern="1200" dirty="0"/>
            <a:t>Medium risk</a:t>
          </a:r>
          <a:r>
            <a:rPr lang="en-US" sz="1400" kern="1200" dirty="0"/>
            <a:t>)</a:t>
          </a:r>
        </a:p>
      </dsp:txBody>
      <dsp:txXfrm>
        <a:off x="8317635" y="1618332"/>
        <a:ext cx="1603387" cy="7591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D4C4F-65A8-6247-A7EE-42A43DC00B9B}">
      <dsp:nvSpPr>
        <dsp:cNvPr id="0" name=""/>
        <dsp:cNvSpPr/>
      </dsp:nvSpPr>
      <dsp:spPr>
        <a:xfrm rot="5400000">
          <a:off x="6526098" y="-2557640"/>
          <a:ext cx="1311198" cy="67592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Respect personal space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Don’t be provocative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Establish verbal contact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Be concise and repetitive</a:t>
          </a:r>
        </a:p>
      </dsp:txBody>
      <dsp:txXfrm rot="-5400000">
        <a:off x="3802076" y="230389"/>
        <a:ext cx="6695237" cy="1183184"/>
      </dsp:txXfrm>
    </dsp:sp>
    <dsp:sp modelId="{DCA413F1-E027-6D44-B9CE-AD0DC50214E1}">
      <dsp:nvSpPr>
        <dsp:cNvPr id="0" name=""/>
        <dsp:cNvSpPr/>
      </dsp:nvSpPr>
      <dsp:spPr>
        <a:xfrm>
          <a:off x="0" y="2483"/>
          <a:ext cx="3802075" cy="16389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Setting the stage</a:t>
          </a:r>
          <a:endParaRPr lang="en-US" sz="2800" kern="1200" dirty="0"/>
        </a:p>
      </dsp:txBody>
      <dsp:txXfrm>
        <a:off x="80009" y="82492"/>
        <a:ext cx="3642057" cy="1478979"/>
      </dsp:txXfrm>
    </dsp:sp>
    <dsp:sp modelId="{56BC4A34-C4E0-9546-BF4A-A9604E9D87E4}">
      <dsp:nvSpPr>
        <dsp:cNvPr id="0" name=""/>
        <dsp:cNvSpPr/>
      </dsp:nvSpPr>
      <dsp:spPr>
        <a:xfrm rot="5400000">
          <a:off x="6526098" y="-836692"/>
          <a:ext cx="1311198" cy="67592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Identify wants and feelings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Listen closely to what the patient is saying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Agree—or agree to disagree</a:t>
          </a:r>
        </a:p>
      </dsp:txBody>
      <dsp:txXfrm rot="-5400000">
        <a:off x="3802076" y="1951337"/>
        <a:ext cx="6695237" cy="1183184"/>
      </dsp:txXfrm>
    </dsp:sp>
    <dsp:sp modelId="{22567836-2615-CA4E-BE21-74F5E0212C6B}">
      <dsp:nvSpPr>
        <dsp:cNvPr id="0" name=""/>
        <dsp:cNvSpPr/>
      </dsp:nvSpPr>
      <dsp:spPr>
        <a:xfrm>
          <a:off x="0" y="1723430"/>
          <a:ext cx="3802075" cy="16389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Working with the patient</a:t>
          </a:r>
          <a:endParaRPr lang="en-US" sz="2800" kern="1200" dirty="0"/>
        </a:p>
      </dsp:txBody>
      <dsp:txXfrm>
        <a:off x="80009" y="1803439"/>
        <a:ext cx="3642057" cy="1478979"/>
      </dsp:txXfrm>
    </dsp:sp>
    <dsp:sp modelId="{4E8C622F-7FFE-F340-87CA-88F6134D66AC}">
      <dsp:nvSpPr>
        <dsp:cNvPr id="0" name=""/>
        <dsp:cNvSpPr/>
      </dsp:nvSpPr>
      <dsp:spPr>
        <a:xfrm rot="5400000">
          <a:off x="6526098" y="884254"/>
          <a:ext cx="1311198" cy="675924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Set clear limits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Offer choices and optimism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Debrief the patient and staff</a:t>
          </a:r>
        </a:p>
      </dsp:txBody>
      <dsp:txXfrm rot="-5400000">
        <a:off x="3802076" y="3672284"/>
        <a:ext cx="6695237" cy="1183184"/>
      </dsp:txXfrm>
    </dsp:sp>
    <dsp:sp modelId="{936E5873-43AE-CF41-ADF0-B1BD8BDABC8A}">
      <dsp:nvSpPr>
        <dsp:cNvPr id="0" name=""/>
        <dsp:cNvSpPr/>
      </dsp:nvSpPr>
      <dsp:spPr>
        <a:xfrm>
          <a:off x="0" y="3444378"/>
          <a:ext cx="3802075" cy="16389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Resolve the situation</a:t>
          </a:r>
          <a:endParaRPr lang="en-US" sz="2800" kern="1200" dirty="0"/>
        </a:p>
      </dsp:txBody>
      <dsp:txXfrm>
        <a:off x="80009" y="3524387"/>
        <a:ext cx="3642057" cy="14789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4D4C4F-65A8-6247-A7EE-42A43DC00B9B}">
      <dsp:nvSpPr>
        <dsp:cNvPr id="0" name=""/>
        <dsp:cNvSpPr/>
      </dsp:nvSpPr>
      <dsp:spPr>
        <a:xfrm rot="5400000">
          <a:off x="6526098" y="-2557640"/>
          <a:ext cx="1311198" cy="67592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Respect personal space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Don’t be provocative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Establish verbal contact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Be concise and repetitive</a:t>
          </a:r>
        </a:p>
      </dsp:txBody>
      <dsp:txXfrm rot="-5400000">
        <a:off x="3802076" y="230389"/>
        <a:ext cx="6695237" cy="1183184"/>
      </dsp:txXfrm>
    </dsp:sp>
    <dsp:sp modelId="{DCA413F1-E027-6D44-B9CE-AD0DC50214E1}">
      <dsp:nvSpPr>
        <dsp:cNvPr id="0" name=""/>
        <dsp:cNvSpPr/>
      </dsp:nvSpPr>
      <dsp:spPr>
        <a:xfrm>
          <a:off x="0" y="2483"/>
          <a:ext cx="3802075" cy="163899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Setting the stage</a:t>
          </a:r>
          <a:endParaRPr lang="en-US" sz="2800" kern="1200" dirty="0"/>
        </a:p>
      </dsp:txBody>
      <dsp:txXfrm>
        <a:off x="80009" y="82492"/>
        <a:ext cx="3642057" cy="1478979"/>
      </dsp:txXfrm>
    </dsp:sp>
    <dsp:sp modelId="{56BC4A34-C4E0-9546-BF4A-A9604E9D87E4}">
      <dsp:nvSpPr>
        <dsp:cNvPr id="0" name=""/>
        <dsp:cNvSpPr/>
      </dsp:nvSpPr>
      <dsp:spPr>
        <a:xfrm rot="5400000">
          <a:off x="6526098" y="-836692"/>
          <a:ext cx="1311198" cy="67592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Identify wants and feelings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Listen closely to what the patient is saying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Agree—or agree to disagree</a:t>
          </a:r>
        </a:p>
      </dsp:txBody>
      <dsp:txXfrm rot="-5400000">
        <a:off x="3802076" y="1951337"/>
        <a:ext cx="6695237" cy="1183184"/>
      </dsp:txXfrm>
    </dsp:sp>
    <dsp:sp modelId="{22567836-2615-CA4E-BE21-74F5E0212C6B}">
      <dsp:nvSpPr>
        <dsp:cNvPr id="0" name=""/>
        <dsp:cNvSpPr/>
      </dsp:nvSpPr>
      <dsp:spPr>
        <a:xfrm>
          <a:off x="0" y="1723430"/>
          <a:ext cx="3802075" cy="1638997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Working with the patient</a:t>
          </a:r>
          <a:endParaRPr lang="en-US" sz="2800" kern="1200" dirty="0"/>
        </a:p>
      </dsp:txBody>
      <dsp:txXfrm>
        <a:off x="80009" y="1803439"/>
        <a:ext cx="3642057" cy="1478979"/>
      </dsp:txXfrm>
    </dsp:sp>
    <dsp:sp modelId="{4E8C622F-7FFE-F340-87CA-88F6134D66AC}">
      <dsp:nvSpPr>
        <dsp:cNvPr id="0" name=""/>
        <dsp:cNvSpPr/>
      </dsp:nvSpPr>
      <dsp:spPr>
        <a:xfrm rot="5400000">
          <a:off x="6526098" y="884254"/>
          <a:ext cx="1311198" cy="6759244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Set clear limits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Offer choices and optimism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Debrief the patient and staff</a:t>
          </a:r>
        </a:p>
      </dsp:txBody>
      <dsp:txXfrm rot="-5400000">
        <a:off x="3802076" y="3672284"/>
        <a:ext cx="6695237" cy="1183184"/>
      </dsp:txXfrm>
    </dsp:sp>
    <dsp:sp modelId="{936E5873-43AE-CF41-ADF0-B1BD8BDABC8A}">
      <dsp:nvSpPr>
        <dsp:cNvPr id="0" name=""/>
        <dsp:cNvSpPr/>
      </dsp:nvSpPr>
      <dsp:spPr>
        <a:xfrm>
          <a:off x="0" y="3444378"/>
          <a:ext cx="3802075" cy="163899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Resolve the situation</a:t>
          </a:r>
          <a:endParaRPr lang="en-US" sz="2800" kern="1200" dirty="0"/>
        </a:p>
      </dsp:txBody>
      <dsp:txXfrm>
        <a:off x="80009" y="3524387"/>
        <a:ext cx="3642057" cy="147897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01860-2C45-48E0-BAED-C4C258FCFF18}">
      <dsp:nvSpPr>
        <dsp:cNvPr id="0" name=""/>
        <dsp:cNvSpPr/>
      </dsp:nvSpPr>
      <dsp:spPr>
        <a:xfrm>
          <a:off x="315960" y="7518"/>
          <a:ext cx="1512000" cy="1512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C0083-7EE3-437C-8970-DB914BB475AB}">
      <dsp:nvSpPr>
        <dsp:cNvPr id="0" name=""/>
        <dsp:cNvSpPr/>
      </dsp:nvSpPr>
      <dsp:spPr>
        <a:xfrm>
          <a:off x="315960" y="171360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Managing the team</a:t>
          </a:r>
        </a:p>
      </dsp:txBody>
      <dsp:txXfrm>
        <a:off x="315960" y="1713603"/>
        <a:ext cx="4320000" cy="648000"/>
      </dsp:txXfrm>
    </dsp:sp>
    <dsp:sp modelId="{FAFC181D-7D64-4F32-923A-41348FFC9441}">
      <dsp:nvSpPr>
        <dsp:cNvPr id="0" name=""/>
        <dsp:cNvSpPr/>
      </dsp:nvSpPr>
      <dsp:spPr>
        <a:xfrm>
          <a:off x="315960" y="2451875"/>
          <a:ext cx="4320000" cy="2069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One person talks at a time</a:t>
          </a:r>
          <a:endParaRPr lang="en-US" sz="2800" kern="1200" dirty="0"/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Be ready to direct the team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Tap out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Debrief</a:t>
          </a:r>
          <a:endParaRPr lang="en-US" sz="2800" kern="1200" dirty="0"/>
        </a:p>
      </dsp:txBody>
      <dsp:txXfrm>
        <a:off x="315960" y="2451875"/>
        <a:ext cx="4320000" cy="2069252"/>
      </dsp:txXfrm>
    </dsp:sp>
    <dsp:sp modelId="{56E56E6A-AAFE-4E51-9FC2-3769C048BACE}">
      <dsp:nvSpPr>
        <dsp:cNvPr id="0" name=""/>
        <dsp:cNvSpPr/>
      </dsp:nvSpPr>
      <dsp:spPr>
        <a:xfrm>
          <a:off x="5391960" y="7518"/>
          <a:ext cx="1512000" cy="1512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8AAAFE-853F-4611-AD28-50BCD1196757}">
      <dsp:nvSpPr>
        <dsp:cNvPr id="0" name=""/>
        <dsp:cNvSpPr/>
      </dsp:nvSpPr>
      <dsp:spPr>
        <a:xfrm>
          <a:off x="5391960" y="1713603"/>
          <a:ext cx="4320000" cy="648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3600" kern="1200" dirty="0"/>
            <a:t>Countertransference</a:t>
          </a:r>
        </a:p>
      </dsp:txBody>
      <dsp:txXfrm>
        <a:off x="5391960" y="1713603"/>
        <a:ext cx="4320000" cy="648000"/>
      </dsp:txXfrm>
    </dsp:sp>
    <dsp:sp modelId="{5CA16E77-A079-4EA3-BBE0-9CBFADFB4288}">
      <dsp:nvSpPr>
        <dsp:cNvPr id="0" name=""/>
        <dsp:cNvSpPr/>
      </dsp:nvSpPr>
      <dsp:spPr>
        <a:xfrm>
          <a:off x="5391960" y="2451875"/>
          <a:ext cx="4320000" cy="20692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Talk with others</a:t>
          </a:r>
          <a:endParaRPr lang="en-US" sz="2800" kern="1200" dirty="0"/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Understand strong reactions are expected and healthy…</a:t>
          </a:r>
        </a:p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0" kern="1200" dirty="0"/>
            <a:t>…Until they affect your work</a:t>
          </a:r>
        </a:p>
      </dsp:txBody>
      <dsp:txXfrm>
        <a:off x="5391960" y="2451875"/>
        <a:ext cx="4320000" cy="2069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1501B-1F72-450C-A7AB-A86AFEA5EC06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178FE-05E4-4B1B-B337-729727AFFD4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81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CB1660-E208-734B-BB43-E848C5C0C5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9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 on your own emotional reaction and talk with team members. </a:t>
            </a:r>
          </a:p>
          <a:p>
            <a:r>
              <a:rPr lang="en-US" dirty="0"/>
              <a:t>Discuss (or think) ahead of time about how you are going to approach the situation. </a:t>
            </a:r>
          </a:p>
          <a:p>
            <a:r>
              <a:rPr lang="en-US" dirty="0"/>
              <a:t>Feeling frustrated/hopeless may be a sign of empathy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5E82EF-2C0A-4812-9408-54611AF1D0A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66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065BE-0657-4A47-90AD-C21C55E16B19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3AA4-67BE-44F7-809A-3582401494AF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72EEB-1769-4776-AD69-E7C1260563EB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413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860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767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888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284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487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18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14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BB8AF-C16A-4836-A92D-61834B5F0BA5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7609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219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6045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252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8288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948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0117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4784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94827" y="3348182"/>
            <a:ext cx="12192000" cy="228600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61139" y="3348182"/>
            <a:ext cx="7982861" cy="2286000"/>
          </a:xfrm>
        </p:spPr>
        <p:txBody>
          <a:bodyPr>
            <a:normAutofit/>
          </a:bodyPr>
          <a:lstStyle>
            <a:lvl1pPr algn="l">
              <a:defRPr sz="4000" cap="all"/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03628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D2193-4505-4A75-99BB-880C6989A757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A18F4-33C3-445B-924C-31108C51719C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7543A-E259-478F-9E0D-57BA40E442B7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B012D-77A1-44B0-BB26-329BA1EE55C9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7499E-3031-413E-B01E-B94970708CAA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EAB0C-2220-4D0E-A0DD-DB7FA0F742F4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16D63-31BF-4B94-B6C5-E20B2C63F515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62B1B13E-D5AF-485E-81A1-82A140076526}" type="datetime4">
              <a:rPr lang="en-US" smtClean="0"/>
              <a:pPr/>
              <a:t>June 27,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2754ED01-E2A0-4C1E-8E21-014B9904157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764C7-3C43-4FBE-907E-7CFB8C94AEF5}" type="datetimeFigureOut">
              <a:rPr lang="en-US" smtClean="0"/>
              <a:t>6/27/24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AB28DDC2-C096-46E6-A2B0-FB2A015A1F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2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usgq94q8GQ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8Gmf0LRJbR8&amp;t=0s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827" y="814646"/>
            <a:ext cx="9134551" cy="650785"/>
          </a:xfrm>
        </p:spPr>
        <p:txBody>
          <a:bodyPr anchor="ctr"/>
          <a:lstStyle/>
          <a:p>
            <a:r>
              <a:rPr lang="en-US" sz="3600" dirty="0">
                <a:solidFill>
                  <a:srgbClr val="FFFF00"/>
                </a:solidFill>
              </a:rPr>
              <a:t>Verbal De-escalation and management of patients with agitation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827" y="3637645"/>
            <a:ext cx="6511131" cy="1392174"/>
          </a:xfrm>
        </p:spPr>
        <p:txBody>
          <a:bodyPr anchor="ctr">
            <a:normAutofit fontScale="92500" lnSpcReduction="20000"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Scott Simpson MD MPH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Trauma Rounds ECHO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10 July 2024</a:t>
            </a:r>
          </a:p>
        </p:txBody>
      </p:sp>
    </p:spTree>
    <p:extLst>
      <p:ext uri="{BB962C8B-B14F-4D97-AF65-F5344CB8AC3E}">
        <p14:creationId xmlns:p14="http://schemas.microsoft.com/office/powerpoint/2010/main" val="3101932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61455-BA81-C30B-2B80-F51C2B14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Identifying agitation with the bars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EF85A-692D-414E-6238-48B30C33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00629"/>
            <a:ext cx="10027920" cy="801323"/>
          </a:xfrm>
        </p:spPr>
        <p:txBody>
          <a:bodyPr/>
          <a:lstStyle/>
          <a:p>
            <a:r>
              <a:rPr lang="en-US" dirty="0"/>
              <a:t>Chapter 1: @ 3:44 (3m)</a:t>
            </a:r>
          </a:p>
          <a:p>
            <a:r>
              <a:rPr lang="en-US" dirty="0">
                <a:hlinkClick r:id="rId2"/>
              </a:rPr>
              <a:t>https://www.youtube.com/watch?v=musgq94q8GQ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406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E8B8E-3D98-499F-6CC7-79943AAFE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Utility of objective agitation assessment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56600D6-6D72-C58B-BACB-A44FCE373927}"/>
              </a:ext>
            </a:extLst>
          </p:cNvPr>
          <p:cNvSpPr txBox="1">
            <a:spLocks/>
          </p:cNvSpPr>
          <p:nvPr/>
        </p:nvSpPr>
        <p:spPr>
          <a:xfrm>
            <a:off x="8155403" y="6424083"/>
            <a:ext cx="3903019" cy="433917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/>
              <a:t>Simpson 2016</a:t>
            </a:r>
          </a:p>
        </p:txBody>
      </p:sp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FEEB8286-F244-853D-E163-F82D0539EF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1371719"/>
              </p:ext>
            </p:extLst>
          </p:nvPr>
        </p:nvGraphicFramePr>
        <p:xfrm>
          <a:off x="1096963" y="1100138"/>
          <a:ext cx="10028237" cy="3579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87472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823E-34FA-498A-A4A1-B8A0AEE2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 anchor="ctr">
            <a:normAutofit/>
          </a:bodyPr>
          <a:lstStyle/>
          <a:p>
            <a:r>
              <a:rPr lang="en-US" dirty="0"/>
              <a:t>Elements of verbal de-escalation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EC2BC7-E2B5-9CCD-4779-CFA3B34271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1100629"/>
          <a:ext cx="10561320" cy="5085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800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A413F1-E027-6D44-B9CE-AD0DC5021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DCA413F1-E027-6D44-B9CE-AD0DC50214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567836-2615-CA4E-BE21-74F5E0212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graphicEl>
                                              <a:dgm id="{22567836-2615-CA4E-BE21-74F5E0212C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6E5873-43AE-CF41-ADF0-B1BD8BDABC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graphicEl>
                                              <a:dgm id="{936E5873-43AE-CF41-ADF0-B1BD8BDABC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4D4C4F-65A8-6247-A7EE-42A43DC00B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5">
                                            <p:graphicEl>
                                              <a:dgm id="{544D4C4F-65A8-6247-A7EE-42A43DC00B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6BC4A34-C4E0-9546-BF4A-A9604E9D87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dgm id="{56BC4A34-C4E0-9546-BF4A-A9604E9D87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E8C622F-7FFE-F340-87CA-88F6134D6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4E8C622F-7FFE-F340-87CA-88F6134D66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lvl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61455-BA81-C30B-2B80-F51C2B14E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the elements of verbal de-escalation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EF85A-692D-414E-6238-48B30C33F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00629"/>
            <a:ext cx="10027920" cy="801323"/>
          </a:xfrm>
        </p:spPr>
        <p:txBody>
          <a:bodyPr/>
          <a:lstStyle/>
          <a:p>
            <a:r>
              <a:rPr lang="en-US" dirty="0"/>
              <a:t>Chapter 2 (11m)</a:t>
            </a:r>
          </a:p>
          <a:p>
            <a:r>
              <a:rPr lang="en-US" dirty="0">
                <a:hlinkClick r:id="rId2"/>
              </a:rPr>
              <a:t>https://www.youtube.com/watch?v=8Gmf0LRJbR8&amp;t=0s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819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E823E-34FA-498A-A4A1-B8A0AEE25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 anchor="ctr">
            <a:normAutofit/>
          </a:bodyPr>
          <a:lstStyle/>
          <a:p>
            <a:r>
              <a:rPr lang="en-US" dirty="0"/>
              <a:t>Elements of verbal de-escalation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4EC2BC7-E2B5-9CCD-4779-CFA3B34271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7280" y="1100629"/>
          <a:ext cx="10561320" cy="5085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7896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C5C08761-F2D6-BA7B-B223-235E634E44E5}"/>
              </a:ext>
            </a:extLst>
          </p:cNvPr>
          <p:cNvGrpSpPr/>
          <p:nvPr/>
        </p:nvGrpSpPr>
        <p:grpSpPr>
          <a:xfrm rot="10800000">
            <a:off x="6970991" y="1797264"/>
            <a:ext cx="1482295" cy="761394"/>
            <a:chOff x="3733799" y="5752032"/>
            <a:chExt cx="1258591" cy="459826"/>
          </a:xfrm>
        </p:grpSpPr>
        <p:sp>
          <p:nvSpPr>
            <p:cNvPr id="21" name="Chord 20">
              <a:extLst>
                <a:ext uri="{FF2B5EF4-FFF2-40B4-BE49-F238E27FC236}">
                  <a16:creationId xmlns:a16="http://schemas.microsoft.com/office/drawing/2014/main" id="{4510CAF1-2844-0F2E-80FF-DC3BD477BFD2}"/>
                </a:ext>
              </a:extLst>
            </p:cNvPr>
            <p:cNvSpPr/>
            <p:nvPr/>
          </p:nvSpPr>
          <p:spPr>
            <a:xfrm>
              <a:off x="4235019" y="5830858"/>
              <a:ext cx="757371" cy="381000"/>
            </a:xfrm>
            <a:prstGeom prst="chord">
              <a:avLst>
                <a:gd name="adj1" fmla="val 3363996"/>
                <a:gd name="adj2" fmla="val 18096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Chord 21">
              <a:extLst>
                <a:ext uri="{FF2B5EF4-FFF2-40B4-BE49-F238E27FC236}">
                  <a16:creationId xmlns:a16="http://schemas.microsoft.com/office/drawing/2014/main" id="{A2B655BE-2E37-AF51-EF12-AB995A64D98F}"/>
                </a:ext>
              </a:extLst>
            </p:cNvPr>
            <p:cNvSpPr/>
            <p:nvPr/>
          </p:nvSpPr>
          <p:spPr>
            <a:xfrm>
              <a:off x="3733799" y="5828232"/>
              <a:ext cx="879905" cy="381000"/>
            </a:xfrm>
            <a:prstGeom prst="chord">
              <a:avLst>
                <a:gd name="adj1" fmla="val 4458421"/>
                <a:gd name="adj2" fmla="val 1689552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EA6EF1-843A-C168-115D-538029BA8DEE}"/>
                </a:ext>
              </a:extLst>
            </p:cNvPr>
            <p:cNvSpPr/>
            <p:nvPr/>
          </p:nvSpPr>
          <p:spPr>
            <a:xfrm>
              <a:off x="3973082" y="5754658"/>
              <a:ext cx="533400" cy="4572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AFEDA2A-3BC6-EFE3-756C-549998D3F267}"/>
                </a:ext>
              </a:extLst>
            </p:cNvPr>
            <p:cNvSpPr/>
            <p:nvPr/>
          </p:nvSpPr>
          <p:spPr>
            <a:xfrm>
              <a:off x="4092723" y="5752032"/>
              <a:ext cx="294118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CFEEA7B-18AF-EFFD-601F-BA52F1CF7708}"/>
              </a:ext>
            </a:extLst>
          </p:cNvPr>
          <p:cNvGrpSpPr/>
          <p:nvPr/>
        </p:nvGrpSpPr>
        <p:grpSpPr>
          <a:xfrm rot="10800000">
            <a:off x="2847758" y="1742184"/>
            <a:ext cx="1482295" cy="761394"/>
            <a:chOff x="3733799" y="5752032"/>
            <a:chExt cx="1258591" cy="459826"/>
          </a:xfrm>
        </p:grpSpPr>
        <p:sp>
          <p:nvSpPr>
            <p:cNvPr id="26" name="Chord 25">
              <a:extLst>
                <a:ext uri="{FF2B5EF4-FFF2-40B4-BE49-F238E27FC236}">
                  <a16:creationId xmlns:a16="http://schemas.microsoft.com/office/drawing/2014/main" id="{F3E46979-1BAE-D2FB-0822-ED4CA9D85131}"/>
                </a:ext>
              </a:extLst>
            </p:cNvPr>
            <p:cNvSpPr/>
            <p:nvPr/>
          </p:nvSpPr>
          <p:spPr>
            <a:xfrm>
              <a:off x="4235019" y="5830858"/>
              <a:ext cx="757371" cy="381000"/>
            </a:xfrm>
            <a:prstGeom prst="chord">
              <a:avLst>
                <a:gd name="adj1" fmla="val 3363996"/>
                <a:gd name="adj2" fmla="val 18096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Chord 26">
              <a:extLst>
                <a:ext uri="{FF2B5EF4-FFF2-40B4-BE49-F238E27FC236}">
                  <a16:creationId xmlns:a16="http://schemas.microsoft.com/office/drawing/2014/main" id="{B6F9389C-88C8-F300-40A1-15FB3F850CD7}"/>
                </a:ext>
              </a:extLst>
            </p:cNvPr>
            <p:cNvSpPr/>
            <p:nvPr/>
          </p:nvSpPr>
          <p:spPr>
            <a:xfrm>
              <a:off x="3733799" y="5828232"/>
              <a:ext cx="879905" cy="381000"/>
            </a:xfrm>
            <a:prstGeom prst="chord">
              <a:avLst>
                <a:gd name="adj1" fmla="val 4458421"/>
                <a:gd name="adj2" fmla="val 1689552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294109F3-DE69-1D0F-598A-E27904A38CBA}"/>
                </a:ext>
              </a:extLst>
            </p:cNvPr>
            <p:cNvSpPr/>
            <p:nvPr/>
          </p:nvSpPr>
          <p:spPr>
            <a:xfrm>
              <a:off x="3973082" y="5754658"/>
              <a:ext cx="533400" cy="4572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CB38360D-0799-AAE7-2C6D-82FD0BB2EF91}"/>
                </a:ext>
              </a:extLst>
            </p:cNvPr>
            <p:cNvSpPr/>
            <p:nvPr/>
          </p:nvSpPr>
          <p:spPr>
            <a:xfrm>
              <a:off x="4092723" y="5752032"/>
              <a:ext cx="294118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630BDA-1FE5-59D5-ED56-DB785E75C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Agitation narrows the patient’s perception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7735943-9DD1-DC50-DCD9-AE20785E0D74}"/>
              </a:ext>
            </a:extLst>
          </p:cNvPr>
          <p:cNvGrpSpPr/>
          <p:nvPr/>
        </p:nvGrpSpPr>
        <p:grpSpPr>
          <a:xfrm>
            <a:off x="5120639" y="5334606"/>
            <a:ext cx="1686512" cy="761394"/>
            <a:chOff x="3733799" y="5752032"/>
            <a:chExt cx="1258591" cy="459826"/>
          </a:xfrm>
        </p:grpSpPr>
        <p:sp>
          <p:nvSpPr>
            <p:cNvPr id="5" name="Chord 4">
              <a:extLst>
                <a:ext uri="{FF2B5EF4-FFF2-40B4-BE49-F238E27FC236}">
                  <a16:creationId xmlns:a16="http://schemas.microsoft.com/office/drawing/2014/main" id="{C3D989F8-4AE8-D697-03CA-A04ABE17033C}"/>
                </a:ext>
              </a:extLst>
            </p:cNvPr>
            <p:cNvSpPr/>
            <p:nvPr/>
          </p:nvSpPr>
          <p:spPr>
            <a:xfrm>
              <a:off x="4235019" y="5830858"/>
              <a:ext cx="757371" cy="381000"/>
            </a:xfrm>
            <a:prstGeom prst="chord">
              <a:avLst>
                <a:gd name="adj1" fmla="val 3363996"/>
                <a:gd name="adj2" fmla="val 18096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Chord 5">
              <a:extLst>
                <a:ext uri="{FF2B5EF4-FFF2-40B4-BE49-F238E27FC236}">
                  <a16:creationId xmlns:a16="http://schemas.microsoft.com/office/drawing/2014/main" id="{251000D3-0BF6-863B-73C5-808C6918087A}"/>
                </a:ext>
              </a:extLst>
            </p:cNvPr>
            <p:cNvSpPr/>
            <p:nvPr/>
          </p:nvSpPr>
          <p:spPr>
            <a:xfrm>
              <a:off x="3733799" y="5828232"/>
              <a:ext cx="879905" cy="381000"/>
            </a:xfrm>
            <a:prstGeom prst="chord">
              <a:avLst>
                <a:gd name="adj1" fmla="val 4458421"/>
                <a:gd name="adj2" fmla="val 1689552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1AA4D0-061E-2DD2-A1E6-E06761459326}"/>
                </a:ext>
              </a:extLst>
            </p:cNvPr>
            <p:cNvSpPr/>
            <p:nvPr/>
          </p:nvSpPr>
          <p:spPr>
            <a:xfrm>
              <a:off x="3973082" y="5754658"/>
              <a:ext cx="533400" cy="4572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2802244-DD4B-1909-4029-7C9AC3999E52}"/>
                </a:ext>
              </a:extLst>
            </p:cNvPr>
            <p:cNvSpPr/>
            <p:nvPr/>
          </p:nvSpPr>
          <p:spPr>
            <a:xfrm>
              <a:off x="4092723" y="5752032"/>
              <a:ext cx="294118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794685D-0A6B-204A-B08E-0AD5A9B92335}"/>
              </a:ext>
            </a:extLst>
          </p:cNvPr>
          <p:cNvGrpSpPr/>
          <p:nvPr/>
        </p:nvGrpSpPr>
        <p:grpSpPr>
          <a:xfrm>
            <a:off x="4916424" y="2245105"/>
            <a:ext cx="1735836" cy="3089501"/>
            <a:chOff x="4916424" y="2245105"/>
            <a:chExt cx="1735836" cy="30895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79A1EA9-D401-BF79-40E3-DE70CB193B22}"/>
                </a:ext>
              </a:extLst>
            </p:cNvPr>
            <p:cNvCxnSpPr/>
            <p:nvPr/>
          </p:nvCxnSpPr>
          <p:spPr>
            <a:xfrm flipH="1" flipV="1">
              <a:off x="4916424" y="2245105"/>
              <a:ext cx="685174" cy="3089501"/>
            </a:xfrm>
            <a:prstGeom prst="line">
              <a:avLst/>
            </a:prstGeom>
            <a:ln w="889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7AD054-2AE2-160C-66A9-F1862C36E6E0}"/>
                </a:ext>
              </a:extLst>
            </p:cNvPr>
            <p:cNvCxnSpPr/>
            <p:nvPr/>
          </p:nvCxnSpPr>
          <p:spPr>
            <a:xfrm flipV="1">
              <a:off x="5995715" y="2245105"/>
              <a:ext cx="656545" cy="3089501"/>
            </a:xfrm>
            <a:prstGeom prst="line">
              <a:avLst/>
            </a:prstGeom>
            <a:ln w="889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A7167EB-BEA6-8027-1EFE-59A30251EA4D}"/>
              </a:ext>
            </a:extLst>
          </p:cNvPr>
          <p:cNvGrpSpPr/>
          <p:nvPr/>
        </p:nvGrpSpPr>
        <p:grpSpPr>
          <a:xfrm>
            <a:off x="2670048" y="2245105"/>
            <a:ext cx="5922264" cy="3204715"/>
            <a:chOff x="2670048" y="2245105"/>
            <a:chExt cx="5922264" cy="32047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2326DA-4683-FA3D-4B0A-F549EE7C89A5}"/>
                </a:ext>
              </a:extLst>
            </p:cNvPr>
            <p:cNvCxnSpPr/>
            <p:nvPr/>
          </p:nvCxnSpPr>
          <p:spPr>
            <a:xfrm flipH="1" flipV="1">
              <a:off x="2670048" y="2245105"/>
              <a:ext cx="2884551" cy="3152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DDC33B-4421-0E35-31BD-038F20135A44}"/>
                </a:ext>
              </a:extLst>
            </p:cNvPr>
            <p:cNvCxnSpPr>
              <a:stCxn id="7" idx="7"/>
            </p:cNvCxnSpPr>
            <p:nvPr/>
          </p:nvCxnSpPr>
          <p:spPr>
            <a:xfrm flipV="1">
              <a:off x="6051360" y="2245105"/>
              <a:ext cx="2540952" cy="3204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CECFAD6-F083-89A9-9F88-9FFD054D8AA4}"/>
              </a:ext>
            </a:extLst>
          </p:cNvPr>
          <p:cNvGrpSpPr/>
          <p:nvPr/>
        </p:nvGrpSpPr>
        <p:grpSpPr>
          <a:xfrm rot="10800000">
            <a:off x="4916423" y="1740408"/>
            <a:ext cx="1482295" cy="761394"/>
            <a:chOff x="3733799" y="5752032"/>
            <a:chExt cx="1258591" cy="459826"/>
          </a:xfrm>
        </p:grpSpPr>
        <p:sp>
          <p:nvSpPr>
            <p:cNvPr id="15" name="Chord 14">
              <a:extLst>
                <a:ext uri="{FF2B5EF4-FFF2-40B4-BE49-F238E27FC236}">
                  <a16:creationId xmlns:a16="http://schemas.microsoft.com/office/drawing/2014/main" id="{23A25669-E598-C0DB-1E65-9C68EA4591F8}"/>
                </a:ext>
              </a:extLst>
            </p:cNvPr>
            <p:cNvSpPr/>
            <p:nvPr/>
          </p:nvSpPr>
          <p:spPr>
            <a:xfrm>
              <a:off x="4235019" y="5830858"/>
              <a:ext cx="757371" cy="381000"/>
            </a:xfrm>
            <a:prstGeom prst="chord">
              <a:avLst>
                <a:gd name="adj1" fmla="val 3363996"/>
                <a:gd name="adj2" fmla="val 18096439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108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hord 15">
              <a:extLst>
                <a:ext uri="{FF2B5EF4-FFF2-40B4-BE49-F238E27FC236}">
                  <a16:creationId xmlns:a16="http://schemas.microsoft.com/office/drawing/2014/main" id="{FA42F558-FEC0-EAE0-9620-CEF98CDF535D}"/>
                </a:ext>
              </a:extLst>
            </p:cNvPr>
            <p:cNvSpPr/>
            <p:nvPr/>
          </p:nvSpPr>
          <p:spPr>
            <a:xfrm>
              <a:off x="3733799" y="5828232"/>
              <a:ext cx="879905" cy="381000"/>
            </a:xfrm>
            <a:prstGeom prst="chord">
              <a:avLst>
                <a:gd name="adj1" fmla="val 4458421"/>
                <a:gd name="adj2" fmla="val 16895520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26D99EE-6D76-4E13-5157-A1AD0459CD60}"/>
                </a:ext>
              </a:extLst>
            </p:cNvPr>
            <p:cNvSpPr/>
            <p:nvPr/>
          </p:nvSpPr>
          <p:spPr>
            <a:xfrm>
              <a:off x="3973082" y="5754658"/>
              <a:ext cx="533400" cy="457200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F4832B-9847-0E20-97BB-E1F941FF37A4}"/>
                </a:ext>
              </a:extLst>
            </p:cNvPr>
            <p:cNvSpPr/>
            <p:nvPr/>
          </p:nvSpPr>
          <p:spPr>
            <a:xfrm>
              <a:off x="4092723" y="5752032"/>
              <a:ext cx="294118" cy="7620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C6AFCF3E-8080-43CB-AAEB-91C4B7243366}"/>
              </a:ext>
            </a:extLst>
          </p:cNvPr>
          <p:cNvSpPr txBox="1"/>
          <p:nvPr/>
        </p:nvSpPr>
        <p:spPr>
          <a:xfrm>
            <a:off x="6559296" y="5559552"/>
            <a:ext cx="161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57374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0BDA-1FE5-59D5-ED56-DB785E75C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Agitation narrows the patient’s perception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312D7D-32DA-3AA3-FC9E-67F6141399ED}"/>
              </a:ext>
            </a:extLst>
          </p:cNvPr>
          <p:cNvGrpSpPr/>
          <p:nvPr/>
        </p:nvGrpSpPr>
        <p:grpSpPr>
          <a:xfrm>
            <a:off x="3180588" y="1740408"/>
            <a:ext cx="5105400" cy="4355592"/>
            <a:chOff x="3180588" y="1740408"/>
            <a:chExt cx="5105400" cy="435559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7735943-9DD1-DC50-DCD9-AE20785E0D74}"/>
                </a:ext>
              </a:extLst>
            </p:cNvPr>
            <p:cNvGrpSpPr/>
            <p:nvPr/>
          </p:nvGrpSpPr>
          <p:grpSpPr>
            <a:xfrm>
              <a:off x="5120639" y="5334606"/>
              <a:ext cx="1686512" cy="761394"/>
              <a:chOff x="3733799" y="5752032"/>
              <a:chExt cx="1258591" cy="459826"/>
            </a:xfrm>
          </p:grpSpPr>
          <p:sp>
            <p:nvSpPr>
              <p:cNvPr id="5" name="Chord 4">
                <a:extLst>
                  <a:ext uri="{FF2B5EF4-FFF2-40B4-BE49-F238E27FC236}">
                    <a16:creationId xmlns:a16="http://schemas.microsoft.com/office/drawing/2014/main" id="{C3D989F8-4AE8-D697-03CA-A04ABE17033C}"/>
                  </a:ext>
                </a:extLst>
              </p:cNvPr>
              <p:cNvSpPr/>
              <p:nvPr/>
            </p:nvSpPr>
            <p:spPr>
              <a:xfrm>
                <a:off x="4235019" y="5830858"/>
                <a:ext cx="757371" cy="381000"/>
              </a:xfrm>
              <a:prstGeom prst="chord">
                <a:avLst>
                  <a:gd name="adj1" fmla="val 3363996"/>
                  <a:gd name="adj2" fmla="val 18096439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Chord 5">
                <a:extLst>
                  <a:ext uri="{FF2B5EF4-FFF2-40B4-BE49-F238E27FC236}">
                    <a16:creationId xmlns:a16="http://schemas.microsoft.com/office/drawing/2014/main" id="{251000D3-0BF6-863B-73C5-808C6918087A}"/>
                  </a:ext>
                </a:extLst>
              </p:cNvPr>
              <p:cNvSpPr/>
              <p:nvPr/>
            </p:nvSpPr>
            <p:spPr>
              <a:xfrm>
                <a:off x="3733799" y="5828232"/>
                <a:ext cx="879905" cy="381000"/>
              </a:xfrm>
              <a:prstGeom prst="chord">
                <a:avLst>
                  <a:gd name="adj1" fmla="val 4458421"/>
                  <a:gd name="adj2" fmla="val 16895520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21AA4D0-061E-2DD2-A1E6-E06761459326}"/>
                  </a:ext>
                </a:extLst>
              </p:cNvPr>
              <p:cNvSpPr/>
              <p:nvPr/>
            </p:nvSpPr>
            <p:spPr>
              <a:xfrm>
                <a:off x="3973082" y="5754658"/>
                <a:ext cx="533400" cy="4572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2802244-DD4B-1909-4029-7C9AC3999E52}"/>
                  </a:ext>
                </a:extLst>
              </p:cNvPr>
              <p:cNvSpPr/>
              <p:nvPr/>
            </p:nvSpPr>
            <p:spPr>
              <a:xfrm>
                <a:off x="4092723" y="5752032"/>
                <a:ext cx="294118" cy="762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79A1EA9-D401-BF79-40E3-DE70CB193B22}"/>
                </a:ext>
              </a:extLst>
            </p:cNvPr>
            <p:cNvCxnSpPr/>
            <p:nvPr/>
          </p:nvCxnSpPr>
          <p:spPr>
            <a:xfrm flipH="1" flipV="1">
              <a:off x="4916424" y="2245105"/>
              <a:ext cx="685174" cy="3089501"/>
            </a:xfrm>
            <a:prstGeom prst="line">
              <a:avLst/>
            </a:prstGeom>
            <a:ln w="889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7AD054-2AE2-160C-66A9-F1862C36E6E0}"/>
                </a:ext>
              </a:extLst>
            </p:cNvPr>
            <p:cNvCxnSpPr/>
            <p:nvPr/>
          </p:nvCxnSpPr>
          <p:spPr>
            <a:xfrm flipV="1">
              <a:off x="5995715" y="2245105"/>
              <a:ext cx="656545" cy="3089501"/>
            </a:xfrm>
            <a:prstGeom prst="line">
              <a:avLst/>
            </a:prstGeom>
            <a:ln w="889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0D6DCEE2-3820-609D-D980-C57817A59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588" y="1866582"/>
              <a:ext cx="1021080" cy="622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CECFAD6-F083-89A9-9F88-9FFD054D8AA4}"/>
                </a:ext>
              </a:extLst>
            </p:cNvPr>
            <p:cNvGrpSpPr/>
            <p:nvPr/>
          </p:nvGrpSpPr>
          <p:grpSpPr>
            <a:xfrm rot="10800000">
              <a:off x="4916423" y="1740408"/>
              <a:ext cx="1482295" cy="761394"/>
              <a:chOff x="3733799" y="5752032"/>
              <a:chExt cx="1258591" cy="459826"/>
            </a:xfrm>
          </p:grpSpPr>
          <p:sp>
            <p:nvSpPr>
              <p:cNvPr id="15" name="Chord 14">
                <a:extLst>
                  <a:ext uri="{FF2B5EF4-FFF2-40B4-BE49-F238E27FC236}">
                    <a16:creationId xmlns:a16="http://schemas.microsoft.com/office/drawing/2014/main" id="{23A25669-E598-C0DB-1E65-9C68EA4591F8}"/>
                  </a:ext>
                </a:extLst>
              </p:cNvPr>
              <p:cNvSpPr/>
              <p:nvPr/>
            </p:nvSpPr>
            <p:spPr>
              <a:xfrm>
                <a:off x="4235019" y="5830858"/>
                <a:ext cx="757371" cy="381000"/>
              </a:xfrm>
              <a:prstGeom prst="chord">
                <a:avLst>
                  <a:gd name="adj1" fmla="val 3363996"/>
                  <a:gd name="adj2" fmla="val 18096439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hord 15">
                <a:extLst>
                  <a:ext uri="{FF2B5EF4-FFF2-40B4-BE49-F238E27FC236}">
                    <a16:creationId xmlns:a16="http://schemas.microsoft.com/office/drawing/2014/main" id="{FA42F558-FEC0-EAE0-9620-CEF98CDF535D}"/>
                  </a:ext>
                </a:extLst>
              </p:cNvPr>
              <p:cNvSpPr/>
              <p:nvPr/>
            </p:nvSpPr>
            <p:spPr>
              <a:xfrm>
                <a:off x="3733799" y="5828232"/>
                <a:ext cx="879905" cy="381000"/>
              </a:xfrm>
              <a:prstGeom prst="chord">
                <a:avLst>
                  <a:gd name="adj1" fmla="val 4458421"/>
                  <a:gd name="adj2" fmla="val 16895520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26D99EE-6D76-4E13-5157-A1AD0459CD60}"/>
                  </a:ext>
                </a:extLst>
              </p:cNvPr>
              <p:cNvSpPr/>
              <p:nvPr/>
            </p:nvSpPr>
            <p:spPr>
              <a:xfrm>
                <a:off x="3973082" y="5754658"/>
                <a:ext cx="533400" cy="4572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2F4832B-9847-0E20-97BB-E1F941FF37A4}"/>
                  </a:ext>
                </a:extLst>
              </p:cNvPr>
              <p:cNvSpPr/>
              <p:nvPr/>
            </p:nvSpPr>
            <p:spPr>
              <a:xfrm>
                <a:off x="4092723" y="5752032"/>
                <a:ext cx="294118" cy="762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8F301A03-F130-534D-5DE6-506AC9982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08" y="1866582"/>
              <a:ext cx="1021080" cy="622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9B6E856-CB83-0AD7-5069-58E81AD6C962}"/>
              </a:ext>
            </a:extLst>
          </p:cNvPr>
          <p:cNvSpPr txBox="1"/>
          <p:nvPr/>
        </p:nvSpPr>
        <p:spPr>
          <a:xfrm>
            <a:off x="6559296" y="5559552"/>
            <a:ext cx="161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41764368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30BDA-1FE5-59D5-ED56-DB785E75C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Agitation narrows the patient’s perception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E312D7D-32DA-3AA3-FC9E-67F6141399ED}"/>
              </a:ext>
            </a:extLst>
          </p:cNvPr>
          <p:cNvGrpSpPr/>
          <p:nvPr/>
        </p:nvGrpSpPr>
        <p:grpSpPr>
          <a:xfrm>
            <a:off x="2670048" y="1740408"/>
            <a:ext cx="5922264" cy="4355592"/>
            <a:chOff x="2670048" y="1740408"/>
            <a:chExt cx="5922264" cy="435559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7735943-9DD1-DC50-DCD9-AE20785E0D74}"/>
                </a:ext>
              </a:extLst>
            </p:cNvPr>
            <p:cNvGrpSpPr/>
            <p:nvPr/>
          </p:nvGrpSpPr>
          <p:grpSpPr>
            <a:xfrm>
              <a:off x="5120639" y="5334606"/>
              <a:ext cx="1686512" cy="761394"/>
              <a:chOff x="3733799" y="5752032"/>
              <a:chExt cx="1258591" cy="459826"/>
            </a:xfrm>
          </p:grpSpPr>
          <p:sp>
            <p:nvSpPr>
              <p:cNvPr id="5" name="Chord 4">
                <a:extLst>
                  <a:ext uri="{FF2B5EF4-FFF2-40B4-BE49-F238E27FC236}">
                    <a16:creationId xmlns:a16="http://schemas.microsoft.com/office/drawing/2014/main" id="{C3D989F8-4AE8-D697-03CA-A04ABE17033C}"/>
                  </a:ext>
                </a:extLst>
              </p:cNvPr>
              <p:cNvSpPr/>
              <p:nvPr/>
            </p:nvSpPr>
            <p:spPr>
              <a:xfrm>
                <a:off x="4235019" y="5830858"/>
                <a:ext cx="757371" cy="381000"/>
              </a:xfrm>
              <a:prstGeom prst="chord">
                <a:avLst>
                  <a:gd name="adj1" fmla="val 3363996"/>
                  <a:gd name="adj2" fmla="val 18096439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Chord 5">
                <a:extLst>
                  <a:ext uri="{FF2B5EF4-FFF2-40B4-BE49-F238E27FC236}">
                    <a16:creationId xmlns:a16="http://schemas.microsoft.com/office/drawing/2014/main" id="{251000D3-0BF6-863B-73C5-808C6918087A}"/>
                  </a:ext>
                </a:extLst>
              </p:cNvPr>
              <p:cNvSpPr/>
              <p:nvPr/>
            </p:nvSpPr>
            <p:spPr>
              <a:xfrm>
                <a:off x="3733799" y="5828232"/>
                <a:ext cx="879905" cy="381000"/>
              </a:xfrm>
              <a:prstGeom prst="chord">
                <a:avLst>
                  <a:gd name="adj1" fmla="val 4458421"/>
                  <a:gd name="adj2" fmla="val 16895520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221AA4D0-061E-2DD2-A1E6-E06761459326}"/>
                  </a:ext>
                </a:extLst>
              </p:cNvPr>
              <p:cNvSpPr/>
              <p:nvPr/>
            </p:nvSpPr>
            <p:spPr>
              <a:xfrm>
                <a:off x="3973082" y="5754658"/>
                <a:ext cx="533400" cy="4572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C2802244-DD4B-1909-4029-7C9AC3999E52}"/>
                  </a:ext>
                </a:extLst>
              </p:cNvPr>
              <p:cNvSpPr/>
              <p:nvPr/>
            </p:nvSpPr>
            <p:spPr>
              <a:xfrm>
                <a:off x="4092723" y="5752032"/>
                <a:ext cx="294118" cy="762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A2326DA-4683-FA3D-4B0A-F549EE7C89A5}"/>
                </a:ext>
              </a:extLst>
            </p:cNvPr>
            <p:cNvCxnSpPr/>
            <p:nvPr/>
          </p:nvCxnSpPr>
          <p:spPr>
            <a:xfrm flipH="1" flipV="1">
              <a:off x="2670048" y="2245105"/>
              <a:ext cx="2884551" cy="315258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79A1EA9-D401-BF79-40E3-DE70CB193B22}"/>
                </a:ext>
              </a:extLst>
            </p:cNvPr>
            <p:cNvCxnSpPr/>
            <p:nvPr/>
          </p:nvCxnSpPr>
          <p:spPr>
            <a:xfrm flipH="1" flipV="1">
              <a:off x="4916424" y="2245105"/>
              <a:ext cx="685174" cy="3089501"/>
            </a:xfrm>
            <a:prstGeom prst="line">
              <a:avLst/>
            </a:prstGeom>
            <a:ln w="889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E7AD054-2AE2-160C-66A9-F1862C36E6E0}"/>
                </a:ext>
              </a:extLst>
            </p:cNvPr>
            <p:cNvCxnSpPr/>
            <p:nvPr/>
          </p:nvCxnSpPr>
          <p:spPr>
            <a:xfrm flipV="1">
              <a:off x="5995715" y="2245105"/>
              <a:ext cx="656545" cy="3089501"/>
            </a:xfrm>
            <a:prstGeom prst="line">
              <a:avLst/>
            </a:prstGeom>
            <a:ln w="889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3">
              <a:extLst>
                <a:ext uri="{FF2B5EF4-FFF2-40B4-BE49-F238E27FC236}">
                  <a16:creationId xmlns:a16="http://schemas.microsoft.com/office/drawing/2014/main" id="{0D6DCEE2-3820-609D-D980-C57817A591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0588" y="1866582"/>
              <a:ext cx="1021080" cy="622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BDDC33B-4421-0E35-31BD-038F20135A44}"/>
                </a:ext>
              </a:extLst>
            </p:cNvPr>
            <p:cNvCxnSpPr>
              <a:stCxn id="7" idx="7"/>
            </p:cNvCxnSpPr>
            <p:nvPr/>
          </p:nvCxnSpPr>
          <p:spPr>
            <a:xfrm flipV="1">
              <a:off x="6051360" y="2245105"/>
              <a:ext cx="2540952" cy="32047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CECFAD6-F083-89A9-9F88-9FFD054D8AA4}"/>
                </a:ext>
              </a:extLst>
            </p:cNvPr>
            <p:cNvGrpSpPr/>
            <p:nvPr/>
          </p:nvGrpSpPr>
          <p:grpSpPr>
            <a:xfrm rot="10800000">
              <a:off x="4916423" y="1740408"/>
              <a:ext cx="1482295" cy="761394"/>
              <a:chOff x="3733799" y="5752032"/>
              <a:chExt cx="1258591" cy="459826"/>
            </a:xfrm>
          </p:grpSpPr>
          <p:sp>
            <p:nvSpPr>
              <p:cNvPr id="15" name="Chord 14">
                <a:extLst>
                  <a:ext uri="{FF2B5EF4-FFF2-40B4-BE49-F238E27FC236}">
                    <a16:creationId xmlns:a16="http://schemas.microsoft.com/office/drawing/2014/main" id="{23A25669-E598-C0DB-1E65-9C68EA4591F8}"/>
                  </a:ext>
                </a:extLst>
              </p:cNvPr>
              <p:cNvSpPr/>
              <p:nvPr/>
            </p:nvSpPr>
            <p:spPr>
              <a:xfrm>
                <a:off x="4235019" y="5830858"/>
                <a:ext cx="757371" cy="381000"/>
              </a:xfrm>
              <a:prstGeom prst="chord">
                <a:avLst>
                  <a:gd name="adj1" fmla="val 3363996"/>
                  <a:gd name="adj2" fmla="val 18096439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1080000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Chord 15">
                <a:extLst>
                  <a:ext uri="{FF2B5EF4-FFF2-40B4-BE49-F238E27FC236}">
                    <a16:creationId xmlns:a16="http://schemas.microsoft.com/office/drawing/2014/main" id="{FA42F558-FEC0-EAE0-9620-CEF98CDF535D}"/>
                  </a:ext>
                </a:extLst>
              </p:cNvPr>
              <p:cNvSpPr/>
              <p:nvPr/>
            </p:nvSpPr>
            <p:spPr>
              <a:xfrm>
                <a:off x="3733799" y="5828232"/>
                <a:ext cx="879905" cy="381000"/>
              </a:xfrm>
              <a:prstGeom prst="chord">
                <a:avLst>
                  <a:gd name="adj1" fmla="val 4458421"/>
                  <a:gd name="adj2" fmla="val 16895520"/>
                </a:avLst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C26D99EE-6D76-4E13-5157-A1AD0459CD60}"/>
                  </a:ext>
                </a:extLst>
              </p:cNvPr>
              <p:cNvSpPr/>
              <p:nvPr/>
            </p:nvSpPr>
            <p:spPr>
              <a:xfrm>
                <a:off x="3973082" y="5754658"/>
                <a:ext cx="533400" cy="457200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2F4832B-9847-0E20-97BB-E1F941FF37A4}"/>
                  </a:ext>
                </a:extLst>
              </p:cNvPr>
              <p:cNvSpPr/>
              <p:nvPr/>
            </p:nvSpPr>
            <p:spPr>
              <a:xfrm>
                <a:off x="4092723" y="5752032"/>
                <a:ext cx="294118" cy="7620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8F301A03-F130-534D-5DE6-506AC9982F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908" y="1866582"/>
              <a:ext cx="1021080" cy="6227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49B6E856-CB83-0AD7-5069-58E81AD6C962}"/>
              </a:ext>
            </a:extLst>
          </p:cNvPr>
          <p:cNvSpPr txBox="1"/>
          <p:nvPr/>
        </p:nvSpPr>
        <p:spPr>
          <a:xfrm>
            <a:off x="6559296" y="5559552"/>
            <a:ext cx="1612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Patient</a:t>
            </a:r>
          </a:p>
        </p:txBody>
      </p:sp>
    </p:spTree>
    <p:extLst>
      <p:ext uri="{BB962C8B-B14F-4D97-AF65-F5344CB8AC3E}">
        <p14:creationId xmlns:p14="http://schemas.microsoft.com/office/powerpoint/2010/main" val="3965531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5C6F4-0E58-B70A-ABD5-58D68BA68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students’ response to training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D165D7F-0401-A88A-E69F-53BA56C712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1573013"/>
              </p:ext>
            </p:extLst>
          </p:nvPr>
        </p:nvGraphicFramePr>
        <p:xfrm>
          <a:off x="1096963" y="1100137"/>
          <a:ext cx="10028237" cy="3986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1323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5F3BB0ED-22C9-A4E5-332E-1B8B11FA3655}"/>
              </a:ext>
            </a:extLst>
          </p:cNvPr>
          <p:cNvSpPr txBox="1">
            <a:spLocks/>
          </p:cNvSpPr>
          <p:nvPr/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kern="1200" cap="all" baseline="0" dirty="0">
                <a:latin typeface="+mj-lt"/>
                <a:ea typeface="+mj-ea"/>
                <a:cs typeface="+mj-cs"/>
              </a:rPr>
              <a:t>Advanced skills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EF43E5C6-DC45-3F4F-2C55-DA7AC91303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3581626"/>
              </p:ext>
            </p:extLst>
          </p:nvPr>
        </p:nvGraphicFramePr>
        <p:xfrm>
          <a:off x="1082040" y="1164677"/>
          <a:ext cx="10027920" cy="4528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68244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417" t="7985" r="5707" b="8091"/>
          <a:stretch/>
        </p:blipFill>
        <p:spPr>
          <a:xfrm>
            <a:off x="1293334" y="535939"/>
            <a:ext cx="7760001" cy="57555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453909" y="2366068"/>
            <a:ext cx="302943" cy="314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5-Point Star 5"/>
          <p:cNvSpPr/>
          <p:nvPr/>
        </p:nvSpPr>
        <p:spPr>
          <a:xfrm>
            <a:off x="5874298" y="2273800"/>
            <a:ext cx="302943" cy="314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5-Point Star 6"/>
          <p:cNvSpPr/>
          <p:nvPr/>
        </p:nvSpPr>
        <p:spPr>
          <a:xfrm>
            <a:off x="5642193" y="2181530"/>
            <a:ext cx="335114" cy="393313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5-Point Star 7"/>
          <p:cNvSpPr/>
          <p:nvPr/>
        </p:nvSpPr>
        <p:spPr>
          <a:xfrm>
            <a:off x="6153009" y="5791427"/>
            <a:ext cx="302943" cy="314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5-Point Star 8"/>
          <p:cNvSpPr/>
          <p:nvPr/>
        </p:nvSpPr>
        <p:spPr>
          <a:xfrm>
            <a:off x="5396580" y="4044734"/>
            <a:ext cx="302943" cy="314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5-Point Star 9"/>
          <p:cNvSpPr/>
          <p:nvPr/>
        </p:nvSpPr>
        <p:spPr>
          <a:xfrm>
            <a:off x="6084956" y="4336944"/>
            <a:ext cx="302943" cy="314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5-Point Star 10"/>
          <p:cNvSpPr/>
          <p:nvPr/>
        </p:nvSpPr>
        <p:spPr>
          <a:xfrm>
            <a:off x="6397693" y="2261210"/>
            <a:ext cx="302943" cy="314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5-Point Star 11"/>
          <p:cNvSpPr/>
          <p:nvPr/>
        </p:nvSpPr>
        <p:spPr>
          <a:xfrm>
            <a:off x="6852108" y="4218558"/>
            <a:ext cx="302943" cy="314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5-Point Star 12"/>
          <p:cNvSpPr/>
          <p:nvPr/>
        </p:nvSpPr>
        <p:spPr>
          <a:xfrm>
            <a:off x="2705048" y="2553421"/>
            <a:ext cx="302943" cy="314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5-Point Star 13"/>
          <p:cNvSpPr/>
          <p:nvPr/>
        </p:nvSpPr>
        <p:spPr>
          <a:xfrm>
            <a:off x="7505530" y="980552"/>
            <a:ext cx="302943" cy="314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4323699" y="3449600"/>
            <a:ext cx="302943" cy="314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5-Point Star 15"/>
          <p:cNvSpPr/>
          <p:nvPr/>
        </p:nvSpPr>
        <p:spPr>
          <a:xfrm>
            <a:off x="2319615" y="3577759"/>
            <a:ext cx="302943" cy="31457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CPP_logo_bl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229" y="416271"/>
            <a:ext cx="3619156" cy="21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391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C6E93-1F73-ABCC-0BB3-C67B60EEF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validation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DF15C4-345E-562E-E07F-E6BF3BABE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43524"/>
            <a:ext cx="5917883" cy="3579849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Validate what is said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Validate feelings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Validate the odds</a:t>
            </a:r>
          </a:p>
          <a:p>
            <a:pPr marL="0" indent="0"/>
            <a:endParaRPr lang="en-US" sz="2800" dirty="0"/>
          </a:p>
          <a:p>
            <a:pPr marL="0" indent="0"/>
            <a:r>
              <a:rPr lang="en-US" sz="2800" b="0" dirty="0">
                <a:solidFill>
                  <a:srgbClr val="202122"/>
                </a:solidFill>
              </a:rPr>
              <a:t>“</a:t>
            </a:r>
            <a:r>
              <a:rPr lang="en-US" sz="2800" b="0" i="1" dirty="0">
                <a:solidFill>
                  <a:srgbClr val="202122"/>
                </a:solidFill>
              </a:rPr>
              <a:t>…i</a:t>
            </a:r>
            <a:r>
              <a:rPr lang="en-US" sz="2800" b="0" i="1" dirty="0">
                <a:solidFill>
                  <a:srgbClr val="202122"/>
                </a:solidFill>
                <a:effectLst/>
              </a:rPr>
              <a:t>n order to understand what someone is telling you, it is necessary for you to assume the person is being truthful, then imagine what could be true about it.” </a:t>
            </a:r>
            <a:r>
              <a:rPr lang="en-US" sz="2800" b="0" i="0" dirty="0">
                <a:solidFill>
                  <a:srgbClr val="202122"/>
                </a:solidFill>
                <a:effectLst/>
              </a:rPr>
              <a:t>– George Miller</a:t>
            </a:r>
            <a:endParaRPr lang="en-US" sz="2800" dirty="0"/>
          </a:p>
          <a:p>
            <a:pPr marL="0" indent="0"/>
            <a:endParaRPr lang="en-US" sz="2800" dirty="0"/>
          </a:p>
        </p:txBody>
      </p:sp>
      <p:pic>
        <p:nvPicPr>
          <p:cNvPr id="1026" name="Picture 2" descr="37,000+ Banking Clipart Illustrations, Royalty-Free Vector Graphics &amp; Clip  Art - iStock">
            <a:extLst>
              <a:ext uri="{FF2B5EF4-FFF2-40B4-BE49-F238E27FC236}">
                <a16:creationId xmlns:a16="http://schemas.microsoft.com/office/drawing/2014/main" id="{25B45DA3-3B14-CC7F-4C8E-B96864208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025" y="1290360"/>
            <a:ext cx="3686175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3754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Users">
            <a:extLst>
              <a:ext uri="{FF2B5EF4-FFF2-40B4-BE49-F238E27FC236}">
                <a16:creationId xmlns:a16="http://schemas.microsoft.com/office/drawing/2014/main" id="{83F25842-162A-E512-E2CC-86C5C6E37446}"/>
              </a:ext>
            </a:extLst>
          </p:cNvPr>
          <p:cNvSpPr/>
          <p:nvPr/>
        </p:nvSpPr>
        <p:spPr>
          <a:xfrm>
            <a:off x="1097280" y="1658587"/>
            <a:ext cx="2517458" cy="255622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801780-FAB5-4E83-CFC7-7161044D34E1}"/>
              </a:ext>
            </a:extLst>
          </p:cNvPr>
          <p:cNvSpPr txBox="1"/>
          <p:nvPr/>
        </p:nvSpPr>
        <p:spPr>
          <a:xfrm>
            <a:off x="3900482" y="1597871"/>
            <a:ext cx="45005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Managing the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One person talks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Direct the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Tap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Debrief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5B324-1242-DE59-DBC1-386019F3C70C}"/>
              </a:ext>
            </a:extLst>
          </p:cNvPr>
          <p:cNvSpPr txBox="1"/>
          <p:nvPr/>
        </p:nvSpPr>
        <p:spPr>
          <a:xfrm>
            <a:off x="8686789" y="1597871"/>
            <a:ext cx="42100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Debriefing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Is everyone ok?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What happened?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What went well?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What can we do better?</a:t>
            </a:r>
          </a:p>
        </p:txBody>
      </p:sp>
      <p:cxnSp>
        <p:nvCxnSpPr>
          <p:cNvPr id="8" name="Curved Connector 7">
            <a:extLst>
              <a:ext uri="{FF2B5EF4-FFF2-40B4-BE49-F238E27FC236}">
                <a16:creationId xmlns:a16="http://schemas.microsoft.com/office/drawing/2014/main" id="{AD9AB94B-49D6-4726-4835-3D8D6131812D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72138" y="3152143"/>
            <a:ext cx="3014651" cy="891220"/>
          </a:xfrm>
          <a:prstGeom prst="curvedConnector3">
            <a:avLst/>
          </a:prstGeom>
          <a:ln w="857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26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8801780-FAB5-4E83-CFC7-7161044D34E1}"/>
              </a:ext>
            </a:extLst>
          </p:cNvPr>
          <p:cNvSpPr txBox="1"/>
          <p:nvPr/>
        </p:nvSpPr>
        <p:spPr>
          <a:xfrm>
            <a:off x="3900482" y="1597871"/>
            <a:ext cx="517208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Managing your emotions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Talk with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Know strong reactions are normal and healthy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/>
              <a:t>Recognize when they’re not</a:t>
            </a:r>
          </a:p>
        </p:txBody>
      </p:sp>
      <p:sp>
        <p:nvSpPr>
          <p:cNvPr id="3" name="Rectangle 2" descr="Board Room">
            <a:extLst>
              <a:ext uri="{FF2B5EF4-FFF2-40B4-BE49-F238E27FC236}">
                <a16:creationId xmlns:a16="http://schemas.microsoft.com/office/drawing/2014/main" id="{6214B583-DBC8-30EA-837B-75DEB2485BFC}"/>
              </a:ext>
            </a:extLst>
          </p:cNvPr>
          <p:cNvSpPr/>
          <p:nvPr/>
        </p:nvSpPr>
        <p:spPr>
          <a:xfrm>
            <a:off x="1097280" y="1597870"/>
            <a:ext cx="2503170" cy="2802679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76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527F3-102D-4C12-935A-B3F93621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Keep emotions in check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1A09D1-6ADD-4CBC-AC34-4457AE1C5580}"/>
              </a:ext>
            </a:extLst>
          </p:cNvPr>
          <p:cNvSpPr txBox="1"/>
          <p:nvPr/>
        </p:nvSpPr>
        <p:spPr>
          <a:xfrm>
            <a:off x="3222377" y="1471945"/>
            <a:ext cx="8946066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/>
              <a:t>Provider awareness </a:t>
            </a:r>
          </a:p>
          <a:p>
            <a:endParaRPr lang="en-US" sz="3200" dirty="0"/>
          </a:p>
          <a:p>
            <a:r>
              <a:rPr lang="en-US" sz="3200" dirty="0"/>
              <a:t>“Am I doing this because of my reaction to the patient, or am I doing this because it is in the patient’s best interest*?”		</a:t>
            </a:r>
            <a:r>
              <a:rPr lang="en-US" dirty="0"/>
              <a:t>*or the safety of myself or staff</a:t>
            </a:r>
          </a:p>
          <a:p>
            <a:pPr algn="ctr"/>
            <a:endParaRPr lang="en-US" sz="3200" dirty="0"/>
          </a:p>
          <a:p>
            <a:r>
              <a:rPr lang="en-US" sz="3200" dirty="0"/>
              <a:t>Using emotional reaction to guide care </a:t>
            </a:r>
          </a:p>
          <a:p>
            <a:pPr algn="ctr"/>
            <a:endParaRPr lang="en-US" sz="3200" dirty="0"/>
          </a:p>
        </p:txBody>
      </p:sp>
      <p:pic>
        <p:nvPicPr>
          <p:cNvPr id="5" name="Picture 2" descr="Image result for stoplight">
            <a:extLst>
              <a:ext uri="{FF2B5EF4-FFF2-40B4-BE49-F238E27FC236}">
                <a16:creationId xmlns:a16="http://schemas.microsoft.com/office/drawing/2014/main" id="{EB09609C-E3C4-496C-BB78-98C5C67D9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8727" y="2719950"/>
            <a:ext cx="4860320" cy="202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2D68CA-5044-4A0A-BDAB-28ED4BCB1D92}"/>
              </a:ext>
            </a:extLst>
          </p:cNvPr>
          <p:cNvSpPr txBox="1"/>
          <p:nvPr/>
        </p:nvSpPr>
        <p:spPr>
          <a:xfrm>
            <a:off x="1550125" y="2044731"/>
            <a:ext cx="1122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GOAL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428D13-83ED-4567-BB20-05B321EE0738}"/>
              </a:ext>
            </a:extLst>
          </p:cNvPr>
          <p:cNvSpPr txBox="1"/>
          <p:nvPr/>
        </p:nvSpPr>
        <p:spPr>
          <a:xfrm>
            <a:off x="1699299" y="3470781"/>
            <a:ext cx="824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BE1AC-8273-4AF9-A23D-CD1B85CCD3D0}"/>
              </a:ext>
            </a:extLst>
          </p:cNvPr>
          <p:cNvSpPr txBox="1"/>
          <p:nvPr/>
        </p:nvSpPr>
        <p:spPr>
          <a:xfrm>
            <a:off x="1508418" y="4817522"/>
            <a:ext cx="1261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AVOID</a:t>
            </a:r>
          </a:p>
        </p:txBody>
      </p:sp>
    </p:spTree>
    <p:extLst>
      <p:ext uri="{BB962C8B-B14F-4D97-AF65-F5344CB8AC3E}">
        <p14:creationId xmlns:p14="http://schemas.microsoft.com/office/powerpoint/2010/main" val="99927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20CEB8C-058E-CCDF-F4F9-B1C8C95142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6028" y="1566040"/>
            <a:ext cx="5559972" cy="324370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b="1" dirty="0"/>
              <a:t>Scott Simpson MD MPH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0" dirty="0"/>
              <a:t>Director, Division of Community, Population, and Public Mental Health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b="0" dirty="0"/>
              <a:t>Professor, Department of Psychiatry</a:t>
            </a:r>
            <a:endParaRPr lang="en-US" b="0" i="1" dirty="0"/>
          </a:p>
          <a:p>
            <a:pPr marL="0" indent="0">
              <a:lnSpc>
                <a:spcPct val="90000"/>
              </a:lnSpc>
              <a:buNone/>
            </a:pPr>
            <a:r>
              <a:rPr lang="en-US" i="1" dirty="0"/>
              <a:t>scott.simpson@cuanschutz.edu</a:t>
            </a:r>
          </a:p>
        </p:txBody>
      </p:sp>
      <p:pic>
        <p:nvPicPr>
          <p:cNvPr id="7" name="Picture 6" descr="CPP_logo_black.png">
            <a:extLst>
              <a:ext uri="{FF2B5EF4-FFF2-40B4-BE49-F238E27FC236}">
                <a16:creationId xmlns:a16="http://schemas.microsoft.com/office/drawing/2014/main" id="{77F1DDAC-5E65-F876-64C1-E74FDF524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4" t="27234" r="10681" b="25718"/>
          <a:stretch/>
        </p:blipFill>
        <p:spPr>
          <a:xfrm>
            <a:off x="6266688" y="2200978"/>
            <a:ext cx="4267200" cy="150506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</p:spPr>
        <p:txBody>
          <a:bodyPr anchor="ctr">
            <a:normAutofit/>
          </a:bodyPr>
          <a:lstStyle/>
          <a:p>
            <a:r>
              <a:rPr lang="en-US" dirty="0"/>
              <a:t>Contact information</a:t>
            </a:r>
          </a:p>
        </p:txBody>
      </p:sp>
    </p:spTree>
    <p:extLst>
      <p:ext uri="{BB962C8B-B14F-4D97-AF65-F5344CB8AC3E}">
        <p14:creationId xmlns:p14="http://schemas.microsoft.com/office/powerpoint/2010/main" val="2167462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8502-8F34-B779-4B18-918006B63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9FAA9-7D75-AA26-2797-9C2F771A59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disclosures from ineligible companies</a:t>
            </a:r>
          </a:p>
          <a:p>
            <a:r>
              <a:rPr lang="en-US" dirty="0"/>
              <a:t>Royalties from a clinical textbook from Taylor &amp; Francis</a:t>
            </a:r>
          </a:p>
        </p:txBody>
      </p:sp>
    </p:spTree>
    <p:extLst>
      <p:ext uri="{BB962C8B-B14F-4D97-AF65-F5344CB8AC3E}">
        <p14:creationId xmlns:p14="http://schemas.microsoft.com/office/powerpoint/2010/main" val="1891071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/>
              <a:buChar char="•"/>
            </a:pPr>
            <a:r>
              <a:rPr lang="en-US" sz="3200" dirty="0"/>
              <a:t>Describe key principles in identifying agitation</a:t>
            </a:r>
          </a:p>
          <a:p>
            <a:pPr>
              <a:buFont typeface="Arial"/>
              <a:buChar char="•"/>
            </a:pPr>
            <a:r>
              <a:rPr lang="en-US" sz="3200" dirty="0"/>
              <a:t>List one technique for verbal de-escalation</a:t>
            </a:r>
          </a:p>
          <a:p>
            <a:pPr>
              <a:buFont typeface="Arial"/>
              <a:buChar char="•"/>
            </a:pPr>
            <a:r>
              <a:rPr lang="en-US" sz="3200" dirty="0"/>
              <a:t>Identify one resource for additional training in de-escalation</a:t>
            </a:r>
          </a:p>
        </p:txBody>
      </p:sp>
    </p:spTree>
    <p:extLst>
      <p:ext uri="{BB962C8B-B14F-4D97-AF65-F5344CB8AC3E}">
        <p14:creationId xmlns:p14="http://schemas.microsoft.com/office/powerpoint/2010/main" val="3402544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7B2FA-DC66-8527-916C-FAD122BBD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workplace violence (WPV) in healthcare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1FEEF44-B8A9-DF1D-AFEF-0D054837AE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3691409"/>
              </p:ext>
            </p:extLst>
          </p:nvPr>
        </p:nvGraphicFramePr>
        <p:xfrm>
          <a:off x="3441613" y="1094955"/>
          <a:ext cx="10326303" cy="51177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930A2F5-4F51-B470-1DAD-F06A2B0D7389}"/>
              </a:ext>
            </a:extLst>
          </p:cNvPr>
          <p:cNvSpPr txBox="1"/>
          <p:nvPr/>
        </p:nvSpPr>
        <p:spPr>
          <a:xfrm>
            <a:off x="6612557" y="6307574"/>
            <a:ext cx="538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 2023 (NBK592384); Khatib 2023 (36834370)</a:t>
            </a:r>
          </a:p>
        </p:txBody>
      </p:sp>
      <p:pic>
        <p:nvPicPr>
          <p:cNvPr id="7" name="Picture 6" descr="A sign on a window&#10;&#10;Description automatically generated">
            <a:extLst>
              <a:ext uri="{FF2B5EF4-FFF2-40B4-BE49-F238E27FC236}">
                <a16:creationId xmlns:a16="http://schemas.microsoft.com/office/drawing/2014/main" id="{87CB53AB-27B4-DEB0-BE68-3F7D91C542E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7" t="16041" r="6564" b="7106"/>
          <a:stretch/>
        </p:blipFill>
        <p:spPr>
          <a:xfrm>
            <a:off x="532562" y="1094955"/>
            <a:ext cx="4119826" cy="5270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4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85273C-FC81-4E9C-9863-8A5F53F755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7E85273C-FC81-4E9C-9863-8A5F53F755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E083A3E-023B-44E2-9EAE-FE54F6D119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7E083A3E-023B-44E2-9EAE-FE54F6D119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7E9681-305B-4C59-A692-9CCF5402D8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217E9681-305B-4C59-A692-9CCF5402D8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5BA3DCB-4E79-4D48-B2E0-0B6397D5C3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75BA3DCB-4E79-4D48-B2E0-0B6397D5C3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ADC24DC-AB67-4686-8A9E-F898ADC54E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1ADC24DC-AB67-4686-8A9E-F898ADC54E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4F6D7F-6EFD-4D3B-B7A9-A2A35C7EFA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0A4F6D7F-6EFD-4D3B-B7A9-A2A35C7EFA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16E2E8-B215-40E9-9FB4-D90EE9CF5B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5416E2E8-B215-40E9-9FB4-D90EE9CF5B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B0F2E3-D1A6-40E5-ACE1-3189E04031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E6B0F2E3-D1A6-40E5-ACE1-3189E04031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30370D-5C81-4D70-B968-E0769315E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0730370D-5C81-4D70-B968-E0769315E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93A91-DE10-9C91-4904-E0150B0F6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Interventions to reduce WPV in healthcare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C074436-9BC0-29E1-C344-996EF32949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2031298"/>
              </p:ext>
            </p:extLst>
          </p:nvPr>
        </p:nvGraphicFramePr>
        <p:xfrm>
          <a:off x="1096963" y="1100137"/>
          <a:ext cx="6288575" cy="52705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441EE03-00DE-A599-D43C-FF8D2FF93344}"/>
              </a:ext>
            </a:extLst>
          </p:cNvPr>
          <p:cNvSpPr txBox="1"/>
          <p:nvPr/>
        </p:nvSpPr>
        <p:spPr>
          <a:xfrm>
            <a:off x="6612557" y="6307574"/>
            <a:ext cx="5389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 2023 (NBK592384); Khatib 2023 (36834370)</a:t>
            </a:r>
          </a:p>
        </p:txBody>
      </p:sp>
    </p:spTree>
    <p:extLst>
      <p:ext uri="{BB962C8B-B14F-4D97-AF65-F5344CB8AC3E}">
        <p14:creationId xmlns:p14="http://schemas.microsoft.com/office/powerpoint/2010/main" val="2224708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93DD0-E178-1F75-91A3-ED566CFC5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Psychiatric service interventions on wpv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B234A-53A7-3732-E4B2-745BC6C4D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00629"/>
            <a:ext cx="10578164" cy="2431843"/>
          </a:xfrm>
        </p:spPr>
        <p:txBody>
          <a:bodyPr>
            <a:normAutofit/>
          </a:bodyPr>
          <a:lstStyle/>
          <a:p>
            <a:r>
              <a:rPr lang="en-US" sz="2800" dirty="0"/>
              <a:t>Proactive consultation-liaison psychiatry based on risk assessments</a:t>
            </a:r>
          </a:p>
          <a:p>
            <a:r>
              <a:rPr lang="en-US" sz="2800" dirty="0"/>
              <a:t>Multidisciplinary threat assessment teams</a:t>
            </a:r>
          </a:p>
          <a:p>
            <a:r>
              <a:rPr lang="en-US" sz="2800" dirty="0"/>
              <a:t>Training by psychiatry teams</a:t>
            </a:r>
          </a:p>
          <a:p>
            <a:r>
              <a:rPr lang="en-US" sz="2800" dirty="0"/>
              <a:t>Electronic medical record risk stratification?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BF4E0C-BBF0-2686-C745-D3CE4594188E}"/>
              </a:ext>
            </a:extLst>
          </p:cNvPr>
          <p:cNvSpPr txBox="1"/>
          <p:nvPr/>
        </p:nvSpPr>
        <p:spPr>
          <a:xfrm>
            <a:off x="5669280" y="6307574"/>
            <a:ext cx="6332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Abernathy 2024 (38723665); risk scoring model by Betts 2024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1AC3EB0-7964-8C94-F3EA-729A129D1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387222"/>
              </p:ext>
            </p:extLst>
          </p:nvPr>
        </p:nvGraphicFramePr>
        <p:xfrm>
          <a:off x="1148765" y="2642934"/>
          <a:ext cx="9945955" cy="3472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435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863A5-55A1-D463-5C34-31EA7A59D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verbal-de-escalation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2C2F4-7604-87EF-171F-C0B8CC47F9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100629"/>
            <a:ext cx="10027920" cy="4285759"/>
          </a:xfrm>
        </p:spPr>
        <p:txBody>
          <a:bodyPr>
            <a:normAutofit/>
          </a:bodyPr>
          <a:lstStyle/>
          <a:p>
            <a:r>
              <a:rPr lang="en-US" sz="3200" dirty="0"/>
              <a:t>“A form of treatment in which the patient is enabled by rapidly develop his own internal locus of control.”</a:t>
            </a:r>
          </a:p>
          <a:p>
            <a:endParaRPr lang="en-US" sz="3200" dirty="0"/>
          </a:p>
          <a:p>
            <a:r>
              <a:rPr lang="en-US" sz="3200" dirty="0"/>
              <a:t>Objectives of de-escalation</a:t>
            </a:r>
          </a:p>
          <a:p>
            <a:pPr lvl="2">
              <a:buFont typeface="Arial"/>
              <a:buChar char="•"/>
            </a:pPr>
            <a:r>
              <a:rPr lang="en-US" sz="2800" dirty="0"/>
              <a:t>Ensure the safety of the patient, staff, and others</a:t>
            </a:r>
          </a:p>
          <a:p>
            <a:pPr lvl="2">
              <a:buFont typeface="Arial"/>
              <a:buChar char="•"/>
            </a:pPr>
            <a:r>
              <a:rPr lang="en-US" sz="2800" dirty="0"/>
              <a:t>Help the patient manage, or regain control of, his emotions, distress, and behaviors</a:t>
            </a:r>
          </a:p>
          <a:p>
            <a:pPr lvl="2">
              <a:buFont typeface="Arial"/>
              <a:buChar char="•"/>
            </a:pPr>
            <a:r>
              <a:rPr lang="en-US" sz="2800" dirty="0"/>
              <a:t>Avoid coercive interventions, which may escalate agitation</a:t>
            </a:r>
          </a:p>
          <a:p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045C4C-BD1F-81AB-84A9-9EEB921A0DFB}"/>
              </a:ext>
            </a:extLst>
          </p:cNvPr>
          <p:cNvSpPr txBox="1"/>
          <p:nvPr/>
        </p:nvSpPr>
        <p:spPr>
          <a:xfrm>
            <a:off x="8129587" y="6307574"/>
            <a:ext cx="3872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Richmond 2012 (22461967)</a:t>
            </a:r>
          </a:p>
        </p:txBody>
      </p:sp>
    </p:spTree>
    <p:extLst>
      <p:ext uri="{BB962C8B-B14F-4D97-AF65-F5344CB8AC3E}">
        <p14:creationId xmlns:p14="http://schemas.microsoft.com/office/powerpoint/2010/main" val="6372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7398C59F-5A18-487B-91D6-B955AACF2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0557FAFE-C7C3-47EC-A4F5-9B21663192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95BC28FB-3882-4674-9D79-EA58BEB7CE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9C6EC892-83F9-402F-8552-0AD7C0556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18387766-037C-4EF0-8471-D19CBF2A43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1E364F38-6F3A-476A-93E6-962EA817C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35C335A4-1E67-4293-8BE2-DFB085D4FB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9A8A0F10-2C98-4297-9F92-5D9553392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C3B112A3-006E-4008-A778-DB5F6A09D5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E5E62767-5C25-4C49-9568-432433A3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598EC006-77B1-42BA-B815-66CCB9B17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A144ED09-DA06-491D-95A8-AB3DED432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1CB00BD2-11CD-4A38-8F38-02B0D1105E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20234FB-542E-4550-9C2F-1B56FD41A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41FCE1F3-DEB3-47CD-90FF-7DABB4AF45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5708E488-C19B-452C-B197-6F1C34F6E7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89D3FD25-890E-4981-A71D-EE796873D7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51B5414C-556A-47CB-8EE2-974A85A7A4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1C02B20C-2B27-4B75-8AEE-A5D2E2674B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54427714-F9AA-4F93-BD1D-400F1EA93F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28A77D6A-9E81-497F-ABCC-2695BB5AD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2A1533BA-1478-4F7C-8E24-3F3E905050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39686201-E633-40FD-A80A-1E28AD52E3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76A215C2-F590-4938-810B-F8A79366C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85F418E7-330D-4002-8EC8-33C1A897FF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8FFE669A-54C9-4436-9566-C5A90F16DB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DE91395A-2D18-4AF6-A0AC-AAA7189FE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9" name="Freeform 6">
            <a:extLst>
              <a:ext uri="{FF2B5EF4-FFF2-40B4-BE49-F238E27FC236}">
                <a16:creationId xmlns:a16="http://schemas.microsoft.com/office/drawing/2014/main" id="{7BD08880-457D-4C62-A3B5-6A9B0878C7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 useBgFill="1">
        <p:nvSpPr>
          <p:cNvPr id="81" name="Rectangle 80">
            <a:extLst>
              <a:ext uri="{FF2B5EF4-FFF2-40B4-BE49-F238E27FC236}">
                <a16:creationId xmlns:a16="http://schemas.microsoft.com/office/drawing/2014/main" id="{95FFA5E0-4C70-431D-A19D-18415F6C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Picture 4" descr="Two people standing in a room with computers&#10;&#10;Description automatically generated with medium confidence">
            <a:extLst>
              <a:ext uri="{FF2B5EF4-FFF2-40B4-BE49-F238E27FC236}">
                <a16:creationId xmlns:a16="http://schemas.microsoft.com/office/drawing/2014/main" id="{251C7786-BECA-EE47-B5FD-526101423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9" t="9091" r="2860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3" name="Freeform 5">
            <a:extLst>
              <a:ext uri="{FF2B5EF4-FFF2-40B4-BE49-F238E27FC236}">
                <a16:creationId xmlns:a16="http://schemas.microsoft.com/office/drawing/2014/main" id="{4536C52F-C11B-4718-8B63-3E4A43465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3632297"/>
            <a:ext cx="10602096" cy="2170389"/>
          </a:xfrm>
          <a:custGeom>
            <a:avLst/>
            <a:gdLst>
              <a:gd name="T0" fmla="*/ 2253 w 2259"/>
              <a:gd name="T1" fmla="*/ 195 h 413"/>
              <a:gd name="T2" fmla="*/ 2064 w 2259"/>
              <a:gd name="T3" fmla="*/ 7 h 413"/>
              <a:gd name="T4" fmla="*/ 2062 w 2259"/>
              <a:gd name="T5" fmla="*/ 5 h 413"/>
              <a:gd name="T6" fmla="*/ 2048 w 2259"/>
              <a:gd name="T7" fmla="*/ 0 h 413"/>
              <a:gd name="T8" fmla="*/ 891 w 2259"/>
              <a:gd name="T9" fmla="*/ 0 h 413"/>
              <a:gd name="T10" fmla="*/ 851 w 2259"/>
              <a:gd name="T11" fmla="*/ 0 h 413"/>
              <a:gd name="T12" fmla="*/ 541 w 2259"/>
              <a:gd name="T13" fmla="*/ 0 h 413"/>
              <a:gd name="T14" fmla="*/ 54 w 2259"/>
              <a:gd name="T15" fmla="*/ 0 h 413"/>
              <a:gd name="T16" fmla="*/ 0 w 2259"/>
              <a:gd name="T17" fmla="*/ 0 h 413"/>
              <a:gd name="T18" fmla="*/ 0 w 2259"/>
              <a:gd name="T19" fmla="*/ 413 h 413"/>
              <a:gd name="T20" fmla="*/ 54 w 2259"/>
              <a:gd name="T21" fmla="*/ 413 h 413"/>
              <a:gd name="T22" fmla="*/ 541 w 2259"/>
              <a:gd name="T23" fmla="*/ 413 h 413"/>
              <a:gd name="T24" fmla="*/ 851 w 2259"/>
              <a:gd name="T25" fmla="*/ 413 h 413"/>
              <a:gd name="T26" fmla="*/ 891 w 2259"/>
              <a:gd name="T27" fmla="*/ 413 h 413"/>
              <a:gd name="T28" fmla="*/ 2048 w 2259"/>
              <a:gd name="T29" fmla="*/ 413 h 413"/>
              <a:gd name="T30" fmla="*/ 2062 w 2259"/>
              <a:gd name="T31" fmla="*/ 408 h 413"/>
              <a:gd name="T32" fmla="*/ 2064 w 2259"/>
              <a:gd name="T33" fmla="*/ 406 h 413"/>
              <a:gd name="T34" fmla="*/ 2253 w 2259"/>
              <a:gd name="T35" fmla="*/ 217 h 413"/>
              <a:gd name="T36" fmla="*/ 2253 w 2259"/>
              <a:gd name="T37" fmla="*/ 195 h 4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259" h="413">
                <a:moveTo>
                  <a:pt x="2253" y="195"/>
                </a:moveTo>
                <a:cubicBezTo>
                  <a:pt x="2064" y="7"/>
                  <a:pt x="2064" y="7"/>
                  <a:pt x="2064" y="7"/>
                </a:cubicBezTo>
                <a:cubicBezTo>
                  <a:pt x="2064" y="6"/>
                  <a:pt x="2063" y="5"/>
                  <a:pt x="2062" y="5"/>
                </a:cubicBezTo>
                <a:cubicBezTo>
                  <a:pt x="2058" y="2"/>
                  <a:pt x="2053" y="0"/>
                  <a:pt x="2048" y="0"/>
                </a:cubicBezTo>
                <a:cubicBezTo>
                  <a:pt x="891" y="0"/>
                  <a:pt x="891" y="0"/>
                  <a:pt x="891" y="0"/>
                </a:cubicBezTo>
                <a:cubicBezTo>
                  <a:pt x="851" y="0"/>
                  <a:pt x="851" y="0"/>
                  <a:pt x="851" y="0"/>
                </a:cubicBezTo>
                <a:cubicBezTo>
                  <a:pt x="541" y="0"/>
                  <a:pt x="541" y="0"/>
                  <a:pt x="541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13"/>
                  <a:pt x="0" y="413"/>
                  <a:pt x="0" y="413"/>
                </a:cubicBezTo>
                <a:cubicBezTo>
                  <a:pt x="54" y="413"/>
                  <a:pt x="54" y="413"/>
                  <a:pt x="54" y="413"/>
                </a:cubicBezTo>
                <a:cubicBezTo>
                  <a:pt x="541" y="413"/>
                  <a:pt x="541" y="413"/>
                  <a:pt x="541" y="413"/>
                </a:cubicBezTo>
                <a:cubicBezTo>
                  <a:pt x="851" y="413"/>
                  <a:pt x="851" y="413"/>
                  <a:pt x="851" y="413"/>
                </a:cubicBezTo>
                <a:cubicBezTo>
                  <a:pt x="891" y="413"/>
                  <a:pt x="891" y="413"/>
                  <a:pt x="891" y="413"/>
                </a:cubicBezTo>
                <a:cubicBezTo>
                  <a:pt x="2048" y="413"/>
                  <a:pt x="2048" y="413"/>
                  <a:pt x="2048" y="413"/>
                </a:cubicBezTo>
                <a:cubicBezTo>
                  <a:pt x="2053" y="413"/>
                  <a:pt x="2058" y="411"/>
                  <a:pt x="2062" y="408"/>
                </a:cubicBezTo>
                <a:cubicBezTo>
                  <a:pt x="2063" y="407"/>
                  <a:pt x="2064" y="406"/>
                  <a:pt x="2064" y="406"/>
                </a:cubicBezTo>
                <a:cubicBezTo>
                  <a:pt x="2253" y="217"/>
                  <a:pt x="2253" y="217"/>
                  <a:pt x="2253" y="217"/>
                </a:cubicBezTo>
                <a:cubicBezTo>
                  <a:pt x="2259" y="211"/>
                  <a:pt x="2259" y="201"/>
                  <a:pt x="2253" y="195"/>
                </a:cubicBez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65C0D3-CE88-DD4E-9188-326F8ED72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3725" y="4285022"/>
            <a:ext cx="8458200" cy="9589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b="1" dirty="0">
                <a:solidFill>
                  <a:srgbClr val="FEFFFF"/>
                </a:solidFill>
              </a:rPr>
              <a:t>tinyurl.com/verbaldeescalation</a:t>
            </a:r>
          </a:p>
        </p:txBody>
      </p:sp>
    </p:spTree>
    <p:extLst>
      <p:ext uri="{BB962C8B-B14F-4D97-AF65-F5344CB8AC3E}">
        <p14:creationId xmlns:p14="http://schemas.microsoft.com/office/powerpoint/2010/main" val="16990674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283</TotalTime>
  <Words>746</Words>
  <Application>Microsoft Macintosh PowerPoint</Application>
  <PresentationFormat>Widescreen</PresentationFormat>
  <Paragraphs>146</Paragraphs>
  <Slides>24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Calibri</vt:lpstr>
      <vt:lpstr>Century Gothic</vt:lpstr>
      <vt:lpstr>Franklin Gothic Book</vt:lpstr>
      <vt:lpstr>Franklin Gothic Medium</vt:lpstr>
      <vt:lpstr>Wingdings</vt:lpstr>
      <vt:lpstr>Wingdings 3</vt:lpstr>
      <vt:lpstr>Angles</vt:lpstr>
      <vt:lpstr>Wisp</vt:lpstr>
      <vt:lpstr>Verbal De-escalation and management of patients with agitation</vt:lpstr>
      <vt:lpstr>PowerPoint Presentation</vt:lpstr>
      <vt:lpstr>Disclosures</vt:lpstr>
      <vt:lpstr>Objectives</vt:lpstr>
      <vt:lpstr>workplace violence (WPV) in healthcare</vt:lpstr>
      <vt:lpstr>Interventions to reduce WPV in healthcare</vt:lpstr>
      <vt:lpstr>Psychiatric service interventions on wpv</vt:lpstr>
      <vt:lpstr>What is verbal-de-escalation</vt:lpstr>
      <vt:lpstr>tinyurl.com/verbaldeescalation</vt:lpstr>
      <vt:lpstr>Identifying agitation with the bars</vt:lpstr>
      <vt:lpstr>Utility of objective agitation assessment</vt:lpstr>
      <vt:lpstr>Elements of verbal de-escalation</vt:lpstr>
      <vt:lpstr>Applying the elements of verbal de-escalation</vt:lpstr>
      <vt:lpstr>Elements of verbal de-escalation</vt:lpstr>
      <vt:lpstr>Agitation narrows the patient’s perception</vt:lpstr>
      <vt:lpstr>Agitation narrows the patient’s perception</vt:lpstr>
      <vt:lpstr>Agitation narrows the patient’s perception</vt:lpstr>
      <vt:lpstr>Medical students’ response to training</vt:lpstr>
      <vt:lpstr>PowerPoint Presentation</vt:lpstr>
      <vt:lpstr>A note on validation</vt:lpstr>
      <vt:lpstr>PowerPoint Presentation</vt:lpstr>
      <vt:lpstr>PowerPoint Presentation</vt:lpstr>
      <vt:lpstr>Keep emotions in check </vt:lpstr>
      <vt:lpstr>Contact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Verbal De-escalation &amp; Safety skills</dc:title>
  <dc:creator>Scott</dc:creator>
  <cp:lastModifiedBy>Cushman, Nicholas</cp:lastModifiedBy>
  <cp:revision>173</cp:revision>
  <dcterms:created xsi:type="dcterms:W3CDTF">2016-09-07T22:27:14Z</dcterms:created>
  <dcterms:modified xsi:type="dcterms:W3CDTF">2024-06-27T15:18:17Z</dcterms:modified>
</cp:coreProperties>
</file>