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57" r:id="rId4"/>
    <p:sldId id="259" r:id="rId5"/>
    <p:sldId id="265" r:id="rId6"/>
    <p:sldId id="267" r:id="rId7"/>
    <p:sldId id="266" r:id="rId8"/>
    <p:sldId id="260" r:id="rId9"/>
    <p:sldId id="312" r:id="rId10"/>
    <p:sldId id="280" r:id="rId11"/>
    <p:sldId id="281" r:id="rId12"/>
    <p:sldId id="282" r:id="rId13"/>
    <p:sldId id="261" r:id="rId14"/>
    <p:sldId id="269" r:id="rId15"/>
    <p:sldId id="278" r:id="rId16"/>
    <p:sldId id="262" r:id="rId17"/>
    <p:sldId id="263" r:id="rId18"/>
    <p:sldId id="275" r:id="rId19"/>
    <p:sldId id="311" r:id="rId20"/>
    <p:sldId id="308" r:id="rId21"/>
    <p:sldId id="309" r:id="rId22"/>
    <p:sldId id="286" r:id="rId23"/>
    <p:sldId id="285" r:id="rId24"/>
    <p:sldId id="287" r:id="rId25"/>
    <p:sldId id="288" r:id="rId26"/>
    <p:sldId id="289" r:id="rId27"/>
    <p:sldId id="313" r:id="rId28"/>
    <p:sldId id="291" r:id="rId29"/>
    <p:sldId id="292" r:id="rId30"/>
    <p:sldId id="293" r:id="rId31"/>
    <p:sldId id="290" r:id="rId32"/>
    <p:sldId id="294" r:id="rId33"/>
    <p:sldId id="295" r:id="rId34"/>
    <p:sldId id="296" r:id="rId35"/>
    <p:sldId id="297" r:id="rId36"/>
    <p:sldId id="298" r:id="rId37"/>
    <p:sldId id="299" r:id="rId38"/>
    <p:sldId id="300" r:id="rId39"/>
    <p:sldId id="301" r:id="rId40"/>
    <p:sldId id="271" r:id="rId41"/>
    <p:sldId id="302" r:id="rId42"/>
    <p:sldId id="303" r:id="rId43"/>
    <p:sldId id="304" r:id="rId44"/>
    <p:sldId id="305" r:id="rId45"/>
    <p:sldId id="306" r:id="rId46"/>
    <p:sldId id="307" r:id="rId47"/>
    <p:sldId id="264" r:id="rId48"/>
    <p:sldId id="276" r:id="rId49"/>
    <p:sldId id="283" r:id="rId50"/>
    <p:sldId id="258" r:id="rId51"/>
    <p:sldId id="274" r:id="rId52"/>
    <p:sldId id="314" r:id="rId53"/>
    <p:sldId id="270" r:id="rId54"/>
    <p:sldId id="272" r:id="rId55"/>
    <p:sldId id="31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67A1A1-96CF-4168-AAC1-F266A2DCC1CB}" v="4" dt="2024-06-07T23:35:07.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dall Ellis" userId="83d6df8a150a3fc8" providerId="LiveId" clId="{48C2DCB8-275B-49FB-BDAD-F9C23FB7D6E9}"/>
    <pc:docChg chg="undo custSel addSld delSld modSld sldOrd">
      <pc:chgData name="Randall Ellis" userId="83d6df8a150a3fc8" providerId="LiveId" clId="{48C2DCB8-275B-49FB-BDAD-F9C23FB7D6E9}" dt="2023-04-26T14:48:10.650" v="6488" actId="20577"/>
      <pc:docMkLst>
        <pc:docMk/>
      </pc:docMkLst>
      <pc:sldChg chg="modSp mod">
        <pc:chgData name="Randall Ellis" userId="83d6df8a150a3fc8" providerId="LiveId" clId="{48C2DCB8-275B-49FB-BDAD-F9C23FB7D6E9}" dt="2023-04-22T23:25:51.857" v="5253" actId="2711"/>
        <pc:sldMkLst>
          <pc:docMk/>
          <pc:sldMk cId="2094280155" sldId="256"/>
        </pc:sldMkLst>
        <pc:spChg chg="mod">
          <ac:chgData name="Randall Ellis" userId="83d6df8a150a3fc8" providerId="LiveId" clId="{48C2DCB8-275B-49FB-BDAD-F9C23FB7D6E9}" dt="2023-04-22T23:25:42.774" v="5252" actId="2711"/>
          <ac:spMkLst>
            <pc:docMk/>
            <pc:sldMk cId="2094280155" sldId="256"/>
            <ac:spMk id="2" creationId="{FFD530BA-60DA-788F-ACE6-2098CA82EFC1}"/>
          </ac:spMkLst>
        </pc:spChg>
        <pc:spChg chg="mod">
          <ac:chgData name="Randall Ellis" userId="83d6df8a150a3fc8" providerId="LiveId" clId="{48C2DCB8-275B-49FB-BDAD-F9C23FB7D6E9}" dt="2023-04-22T23:25:51.857" v="5253" actId="2711"/>
          <ac:spMkLst>
            <pc:docMk/>
            <pc:sldMk cId="2094280155" sldId="256"/>
            <ac:spMk id="3" creationId="{B37A64D4-E777-9085-6439-1F744F8B6058}"/>
          </ac:spMkLst>
        </pc:spChg>
      </pc:sldChg>
      <pc:sldChg chg="modSp mod">
        <pc:chgData name="Randall Ellis" userId="83d6df8a150a3fc8" providerId="LiveId" clId="{48C2DCB8-275B-49FB-BDAD-F9C23FB7D6E9}" dt="2023-04-25T15:07:12.573" v="6399" actId="27636"/>
        <pc:sldMkLst>
          <pc:docMk/>
          <pc:sldMk cId="3419533768" sldId="257"/>
        </pc:sldMkLst>
        <pc:spChg chg="mod">
          <ac:chgData name="Randall Ellis" userId="83d6df8a150a3fc8" providerId="LiveId" clId="{48C2DCB8-275B-49FB-BDAD-F9C23FB7D6E9}" dt="2023-04-22T23:26:22.198" v="5255" actId="2711"/>
          <ac:spMkLst>
            <pc:docMk/>
            <pc:sldMk cId="3419533768" sldId="257"/>
            <ac:spMk id="2" creationId="{067F023B-A77C-1197-2CBF-47DE91103FC7}"/>
          </ac:spMkLst>
        </pc:spChg>
        <pc:spChg chg="mod">
          <ac:chgData name="Randall Ellis" userId="83d6df8a150a3fc8" providerId="LiveId" clId="{48C2DCB8-275B-49FB-BDAD-F9C23FB7D6E9}" dt="2023-04-25T15:07:12.573" v="6399" actId="27636"/>
          <ac:spMkLst>
            <pc:docMk/>
            <pc:sldMk cId="3419533768" sldId="257"/>
            <ac:spMk id="3" creationId="{9489CA82-8453-44AF-5358-EBEF8218098E}"/>
          </ac:spMkLst>
        </pc:spChg>
      </pc:sldChg>
      <pc:sldChg chg="modSp mod">
        <pc:chgData name="Randall Ellis" userId="83d6df8a150a3fc8" providerId="LiveId" clId="{48C2DCB8-275B-49FB-BDAD-F9C23FB7D6E9}" dt="2023-04-22T23:32:50.160" v="5289" actId="2711"/>
        <pc:sldMkLst>
          <pc:docMk/>
          <pc:sldMk cId="3799202219" sldId="258"/>
        </pc:sldMkLst>
        <pc:spChg chg="mod">
          <ac:chgData name="Randall Ellis" userId="83d6df8a150a3fc8" providerId="LiveId" clId="{48C2DCB8-275B-49FB-BDAD-F9C23FB7D6E9}" dt="2023-04-22T23:32:50.160" v="5289" actId="2711"/>
          <ac:spMkLst>
            <pc:docMk/>
            <pc:sldMk cId="3799202219" sldId="258"/>
            <ac:spMk id="2" creationId="{2D61768E-1076-4879-3AA9-C87DE25CFBCD}"/>
          </ac:spMkLst>
        </pc:spChg>
        <pc:spChg chg="mod">
          <ac:chgData name="Randall Ellis" userId="83d6df8a150a3fc8" providerId="LiveId" clId="{48C2DCB8-275B-49FB-BDAD-F9C23FB7D6E9}" dt="2023-04-22T18:06:58.412" v="4963" actId="20577"/>
          <ac:spMkLst>
            <pc:docMk/>
            <pc:sldMk cId="3799202219" sldId="258"/>
            <ac:spMk id="3" creationId="{4089344A-240A-DFDF-D163-4C7F21B98F69}"/>
          </ac:spMkLst>
        </pc:spChg>
      </pc:sldChg>
      <pc:sldChg chg="modSp mod">
        <pc:chgData name="Randall Ellis" userId="83d6df8a150a3fc8" providerId="LiveId" clId="{48C2DCB8-275B-49FB-BDAD-F9C23FB7D6E9}" dt="2023-04-23T17:48:38.605" v="6271" actId="20577"/>
        <pc:sldMkLst>
          <pc:docMk/>
          <pc:sldMk cId="3649914858" sldId="259"/>
        </pc:sldMkLst>
        <pc:spChg chg="mod">
          <ac:chgData name="Randall Ellis" userId="83d6df8a150a3fc8" providerId="LiveId" clId="{48C2DCB8-275B-49FB-BDAD-F9C23FB7D6E9}" dt="2023-04-22T23:26:32.055" v="5256" actId="2711"/>
          <ac:spMkLst>
            <pc:docMk/>
            <pc:sldMk cId="3649914858" sldId="259"/>
            <ac:spMk id="2" creationId="{0099A53F-2C34-356D-1E4E-4ADEF8DB8DA1}"/>
          </ac:spMkLst>
        </pc:spChg>
        <pc:spChg chg="mod">
          <ac:chgData name="Randall Ellis" userId="83d6df8a150a3fc8" providerId="LiveId" clId="{48C2DCB8-275B-49FB-BDAD-F9C23FB7D6E9}" dt="2023-04-23T17:48:38.605" v="6271" actId="20577"/>
          <ac:spMkLst>
            <pc:docMk/>
            <pc:sldMk cId="3649914858" sldId="259"/>
            <ac:spMk id="3" creationId="{A5B01B40-FC4E-0E65-0387-CCC85F44B9D0}"/>
          </ac:spMkLst>
        </pc:spChg>
      </pc:sldChg>
      <pc:sldChg chg="modSp mod">
        <pc:chgData name="Randall Ellis" userId="83d6df8a150a3fc8" providerId="LiveId" clId="{48C2DCB8-275B-49FB-BDAD-F9C23FB7D6E9}" dt="2023-04-22T23:27:22.189" v="5260" actId="2711"/>
        <pc:sldMkLst>
          <pc:docMk/>
          <pc:sldMk cId="2399679245" sldId="260"/>
        </pc:sldMkLst>
        <pc:spChg chg="mod">
          <ac:chgData name="Randall Ellis" userId="83d6df8a150a3fc8" providerId="LiveId" clId="{48C2DCB8-275B-49FB-BDAD-F9C23FB7D6E9}" dt="2023-04-22T23:27:22.189" v="5260" actId="2711"/>
          <ac:spMkLst>
            <pc:docMk/>
            <pc:sldMk cId="2399679245" sldId="260"/>
            <ac:spMk id="2" creationId="{10B2EEFD-2E37-6480-7DD5-6186C614F402}"/>
          </ac:spMkLst>
        </pc:spChg>
        <pc:spChg chg="mod">
          <ac:chgData name="Randall Ellis" userId="83d6df8a150a3fc8" providerId="LiveId" clId="{48C2DCB8-275B-49FB-BDAD-F9C23FB7D6E9}" dt="2023-04-22T17:00:32.728" v="3603" actId="20577"/>
          <ac:spMkLst>
            <pc:docMk/>
            <pc:sldMk cId="2399679245" sldId="260"/>
            <ac:spMk id="3" creationId="{350438BA-AB20-A472-B6A9-417F6F950670}"/>
          </ac:spMkLst>
        </pc:spChg>
      </pc:sldChg>
      <pc:sldChg chg="addSp delSp modSp mod">
        <pc:chgData name="Randall Ellis" userId="83d6df8a150a3fc8" providerId="LiveId" clId="{48C2DCB8-275B-49FB-BDAD-F9C23FB7D6E9}" dt="2023-04-25T15:11:04.425" v="6401" actId="20577"/>
        <pc:sldMkLst>
          <pc:docMk/>
          <pc:sldMk cId="1687817385" sldId="261"/>
        </pc:sldMkLst>
        <pc:spChg chg="mod">
          <ac:chgData name="Randall Ellis" userId="83d6df8a150a3fc8" providerId="LiveId" clId="{48C2DCB8-275B-49FB-BDAD-F9C23FB7D6E9}" dt="2023-04-22T23:28:12.156" v="5266" actId="27636"/>
          <ac:spMkLst>
            <pc:docMk/>
            <pc:sldMk cId="1687817385" sldId="261"/>
            <ac:spMk id="2" creationId="{A50D6E6C-8B8E-DCA5-139A-B86DFC82E273}"/>
          </ac:spMkLst>
        </pc:spChg>
        <pc:spChg chg="add del mod">
          <ac:chgData name="Randall Ellis" userId="83d6df8a150a3fc8" providerId="LiveId" clId="{48C2DCB8-275B-49FB-BDAD-F9C23FB7D6E9}" dt="2023-04-21T20:30:53.087" v="86" actId="3680"/>
          <ac:spMkLst>
            <pc:docMk/>
            <pc:sldMk cId="1687817385" sldId="261"/>
            <ac:spMk id="3" creationId="{7DF234EC-A618-255E-3334-018895C1AB50}"/>
          </ac:spMkLst>
        </pc:spChg>
        <pc:graphicFrameChg chg="add del mod ord modGraphic">
          <ac:chgData name="Randall Ellis" userId="83d6df8a150a3fc8" providerId="LiveId" clId="{48C2DCB8-275B-49FB-BDAD-F9C23FB7D6E9}" dt="2023-04-21T20:30:22.202" v="85" actId="3680"/>
          <ac:graphicFrameMkLst>
            <pc:docMk/>
            <pc:sldMk cId="1687817385" sldId="261"/>
            <ac:graphicFrameMk id="4" creationId="{86E96AAD-C0FF-94FC-BB5F-9CD970D33C91}"/>
          </ac:graphicFrameMkLst>
        </pc:graphicFrameChg>
        <pc:graphicFrameChg chg="add mod ord modGraphic">
          <ac:chgData name="Randall Ellis" userId="83d6df8a150a3fc8" providerId="LiveId" clId="{48C2DCB8-275B-49FB-BDAD-F9C23FB7D6E9}" dt="2023-04-25T15:11:04.425" v="6401" actId="20577"/>
          <ac:graphicFrameMkLst>
            <pc:docMk/>
            <pc:sldMk cId="1687817385" sldId="261"/>
            <ac:graphicFrameMk id="5" creationId="{618D5600-DA7D-9D17-AD71-FF3272BF45D2}"/>
          </ac:graphicFrameMkLst>
        </pc:graphicFrameChg>
      </pc:sldChg>
      <pc:sldChg chg="modSp mod">
        <pc:chgData name="Randall Ellis" userId="83d6df8a150a3fc8" providerId="LiveId" clId="{48C2DCB8-275B-49FB-BDAD-F9C23FB7D6E9}" dt="2023-04-22T23:28:56.357" v="5270" actId="2711"/>
        <pc:sldMkLst>
          <pc:docMk/>
          <pc:sldMk cId="1239260920" sldId="262"/>
        </pc:sldMkLst>
        <pc:spChg chg="mod">
          <ac:chgData name="Randall Ellis" userId="83d6df8a150a3fc8" providerId="LiveId" clId="{48C2DCB8-275B-49FB-BDAD-F9C23FB7D6E9}" dt="2023-04-22T23:28:56.357" v="5270" actId="2711"/>
          <ac:spMkLst>
            <pc:docMk/>
            <pc:sldMk cId="1239260920" sldId="262"/>
            <ac:spMk id="2" creationId="{660C8401-EF11-DF65-6C13-3D5099B05219}"/>
          </ac:spMkLst>
        </pc:spChg>
        <pc:spChg chg="mod">
          <ac:chgData name="Randall Ellis" userId="83d6df8a150a3fc8" providerId="LiveId" clId="{48C2DCB8-275B-49FB-BDAD-F9C23FB7D6E9}" dt="2023-04-21T21:53:57.992" v="1592" actId="20577"/>
          <ac:spMkLst>
            <pc:docMk/>
            <pc:sldMk cId="1239260920" sldId="262"/>
            <ac:spMk id="3" creationId="{6D2D1106-A03D-114D-0059-CCAF0DDFFBB9}"/>
          </ac:spMkLst>
        </pc:spChg>
      </pc:sldChg>
      <pc:sldChg chg="modSp mod">
        <pc:chgData name="Randall Ellis" userId="83d6df8a150a3fc8" providerId="LiveId" clId="{48C2DCB8-275B-49FB-BDAD-F9C23FB7D6E9}" dt="2023-04-22T23:29:06.121" v="5271" actId="2711"/>
        <pc:sldMkLst>
          <pc:docMk/>
          <pc:sldMk cId="1216526207" sldId="263"/>
        </pc:sldMkLst>
        <pc:spChg chg="mod">
          <ac:chgData name="Randall Ellis" userId="83d6df8a150a3fc8" providerId="LiveId" clId="{48C2DCB8-275B-49FB-BDAD-F9C23FB7D6E9}" dt="2023-04-22T23:29:06.121" v="5271" actId="2711"/>
          <ac:spMkLst>
            <pc:docMk/>
            <pc:sldMk cId="1216526207" sldId="263"/>
            <ac:spMk id="2" creationId="{50610D25-6A08-A3F1-7266-7D15D5C82953}"/>
          </ac:spMkLst>
        </pc:spChg>
        <pc:spChg chg="mod">
          <ac:chgData name="Randall Ellis" userId="83d6df8a150a3fc8" providerId="LiveId" clId="{48C2DCB8-275B-49FB-BDAD-F9C23FB7D6E9}" dt="2023-04-22T22:44:59.270" v="5127" actId="2711"/>
          <ac:spMkLst>
            <pc:docMk/>
            <pc:sldMk cId="1216526207" sldId="263"/>
            <ac:spMk id="3" creationId="{AA40D6F7-95C8-B66A-492E-E64F63008C68}"/>
          </ac:spMkLst>
        </pc:spChg>
      </pc:sldChg>
      <pc:sldChg chg="modSp mod">
        <pc:chgData name="Randall Ellis" userId="83d6df8a150a3fc8" providerId="LiveId" clId="{48C2DCB8-275B-49FB-BDAD-F9C23FB7D6E9}" dt="2023-04-23T17:57:17.947" v="6322" actId="1076"/>
        <pc:sldMkLst>
          <pc:docMk/>
          <pc:sldMk cId="1376103243" sldId="264"/>
        </pc:sldMkLst>
        <pc:spChg chg="mod">
          <ac:chgData name="Randall Ellis" userId="83d6df8a150a3fc8" providerId="LiveId" clId="{48C2DCB8-275B-49FB-BDAD-F9C23FB7D6E9}" dt="2023-04-22T23:32:09.494" v="5285" actId="2711"/>
          <ac:spMkLst>
            <pc:docMk/>
            <pc:sldMk cId="1376103243" sldId="264"/>
            <ac:spMk id="2" creationId="{F4436C2F-3D44-A334-6D63-5A7F3C64D9B5}"/>
          </ac:spMkLst>
        </pc:spChg>
        <pc:spChg chg="mod">
          <ac:chgData name="Randall Ellis" userId="83d6df8a150a3fc8" providerId="LiveId" clId="{48C2DCB8-275B-49FB-BDAD-F9C23FB7D6E9}" dt="2023-04-23T17:57:17.947" v="6322" actId="1076"/>
          <ac:spMkLst>
            <pc:docMk/>
            <pc:sldMk cId="1376103243" sldId="264"/>
            <ac:spMk id="3" creationId="{22EC247D-05D7-52B1-0848-521A0188FA14}"/>
          </ac:spMkLst>
        </pc:spChg>
      </pc:sldChg>
      <pc:sldChg chg="addSp delSp modSp new mod">
        <pc:chgData name="Randall Ellis" userId="83d6df8a150a3fc8" providerId="LiveId" clId="{48C2DCB8-275B-49FB-BDAD-F9C23FB7D6E9}" dt="2023-04-22T23:26:47.114" v="5257" actId="2711"/>
        <pc:sldMkLst>
          <pc:docMk/>
          <pc:sldMk cId="46717187" sldId="265"/>
        </pc:sldMkLst>
        <pc:spChg chg="mod">
          <ac:chgData name="Randall Ellis" userId="83d6df8a150a3fc8" providerId="LiveId" clId="{48C2DCB8-275B-49FB-BDAD-F9C23FB7D6E9}" dt="2023-04-22T23:26:47.114" v="5257" actId="2711"/>
          <ac:spMkLst>
            <pc:docMk/>
            <pc:sldMk cId="46717187" sldId="265"/>
            <ac:spMk id="2" creationId="{86CC904F-A59A-11A6-D06C-09D5A05097F5}"/>
          </ac:spMkLst>
        </pc:spChg>
        <pc:spChg chg="del">
          <ac:chgData name="Randall Ellis" userId="83d6df8a150a3fc8" providerId="LiveId" clId="{48C2DCB8-275B-49FB-BDAD-F9C23FB7D6E9}" dt="2023-04-21T15:16:37.652" v="14"/>
          <ac:spMkLst>
            <pc:docMk/>
            <pc:sldMk cId="46717187" sldId="265"/>
            <ac:spMk id="3" creationId="{C0FB7E92-C2E5-B299-2802-3E26A51A6CB3}"/>
          </ac:spMkLst>
        </pc:spChg>
        <pc:picChg chg="add mod modCrop">
          <ac:chgData name="Randall Ellis" userId="83d6df8a150a3fc8" providerId="LiveId" clId="{48C2DCB8-275B-49FB-BDAD-F9C23FB7D6E9}" dt="2023-04-21T15:23:52.749" v="71" actId="1076"/>
          <ac:picMkLst>
            <pc:docMk/>
            <pc:sldMk cId="46717187" sldId="265"/>
            <ac:picMk id="4" creationId="{BCAB3BCD-13F3-1921-6B40-A9ED5C8AC4AE}"/>
          </ac:picMkLst>
        </pc:picChg>
      </pc:sldChg>
      <pc:sldChg chg="modSp new mod">
        <pc:chgData name="Randall Ellis" userId="83d6df8a150a3fc8" providerId="LiveId" clId="{48C2DCB8-275B-49FB-BDAD-F9C23FB7D6E9}" dt="2023-04-22T23:27:09.376" v="5259" actId="2711"/>
        <pc:sldMkLst>
          <pc:docMk/>
          <pc:sldMk cId="2199511302" sldId="266"/>
        </pc:sldMkLst>
        <pc:spChg chg="mod">
          <ac:chgData name="Randall Ellis" userId="83d6df8a150a3fc8" providerId="LiveId" clId="{48C2DCB8-275B-49FB-BDAD-F9C23FB7D6E9}" dt="2023-04-22T23:27:09.376" v="5259" actId="2711"/>
          <ac:spMkLst>
            <pc:docMk/>
            <pc:sldMk cId="2199511302" sldId="266"/>
            <ac:spMk id="2" creationId="{77AA8732-BE76-0463-8D3A-78A35F4953DD}"/>
          </ac:spMkLst>
        </pc:spChg>
        <pc:spChg chg="mod">
          <ac:chgData name="Randall Ellis" userId="83d6df8a150a3fc8" providerId="LiveId" clId="{48C2DCB8-275B-49FB-BDAD-F9C23FB7D6E9}" dt="2023-04-21T22:28:02.084" v="2856" actId="5793"/>
          <ac:spMkLst>
            <pc:docMk/>
            <pc:sldMk cId="2199511302" sldId="266"/>
            <ac:spMk id="3" creationId="{389CEFED-C4AB-857C-E4D4-0A766F93103D}"/>
          </ac:spMkLst>
        </pc:spChg>
      </pc:sldChg>
      <pc:sldChg chg="addSp delSp modSp new mod ord">
        <pc:chgData name="Randall Ellis" userId="83d6df8a150a3fc8" providerId="LiveId" clId="{48C2DCB8-275B-49FB-BDAD-F9C23FB7D6E9}" dt="2023-04-22T23:26:59.675" v="5258" actId="2711"/>
        <pc:sldMkLst>
          <pc:docMk/>
          <pc:sldMk cId="1606412585" sldId="267"/>
        </pc:sldMkLst>
        <pc:spChg chg="mod">
          <ac:chgData name="Randall Ellis" userId="83d6df8a150a3fc8" providerId="LiveId" clId="{48C2DCB8-275B-49FB-BDAD-F9C23FB7D6E9}" dt="2023-04-22T23:26:59.675" v="5258" actId="2711"/>
          <ac:spMkLst>
            <pc:docMk/>
            <pc:sldMk cId="1606412585" sldId="267"/>
            <ac:spMk id="2" creationId="{76A3ABF3-D862-4A44-10CC-DEC2897375BC}"/>
          </ac:spMkLst>
        </pc:spChg>
        <pc:spChg chg="del">
          <ac:chgData name="Randall Ellis" userId="83d6df8a150a3fc8" providerId="LiveId" clId="{48C2DCB8-275B-49FB-BDAD-F9C23FB7D6E9}" dt="2023-04-21T15:20:00.833" v="42"/>
          <ac:spMkLst>
            <pc:docMk/>
            <pc:sldMk cId="1606412585" sldId="267"/>
            <ac:spMk id="3" creationId="{A0702459-A2F1-DFE4-DEDD-6D6E5D25A4E6}"/>
          </ac:spMkLst>
        </pc:spChg>
        <pc:picChg chg="add mod modCrop">
          <ac:chgData name="Randall Ellis" userId="83d6df8a150a3fc8" providerId="LiveId" clId="{48C2DCB8-275B-49FB-BDAD-F9C23FB7D6E9}" dt="2023-04-21T15:24:55.551" v="78" actId="1076"/>
          <ac:picMkLst>
            <pc:docMk/>
            <pc:sldMk cId="1606412585" sldId="267"/>
            <ac:picMk id="4" creationId="{0E960A00-F67F-0DF8-BDB9-273DD8E3B743}"/>
          </ac:picMkLst>
        </pc:picChg>
      </pc:sldChg>
      <pc:sldChg chg="modSp new del mod">
        <pc:chgData name="Randall Ellis" userId="83d6df8a150a3fc8" providerId="LiveId" clId="{48C2DCB8-275B-49FB-BDAD-F9C23FB7D6E9}" dt="2023-04-21T21:34:40.053" v="998" actId="2696"/>
        <pc:sldMkLst>
          <pc:docMk/>
          <pc:sldMk cId="802363493" sldId="268"/>
        </pc:sldMkLst>
        <pc:spChg chg="mod">
          <ac:chgData name="Randall Ellis" userId="83d6df8a150a3fc8" providerId="LiveId" clId="{48C2DCB8-275B-49FB-BDAD-F9C23FB7D6E9}" dt="2023-04-21T15:22:00.488" v="61" actId="20577"/>
          <ac:spMkLst>
            <pc:docMk/>
            <pc:sldMk cId="802363493" sldId="268"/>
            <ac:spMk id="2" creationId="{1F95D765-4E35-8EEE-0560-C57AD7438B11}"/>
          </ac:spMkLst>
        </pc:spChg>
      </pc:sldChg>
      <pc:sldChg chg="modSp new mod">
        <pc:chgData name="Randall Ellis" userId="83d6df8a150a3fc8" providerId="LiveId" clId="{48C2DCB8-275B-49FB-BDAD-F9C23FB7D6E9}" dt="2023-04-26T14:48:10.650" v="6488" actId="20577"/>
        <pc:sldMkLst>
          <pc:docMk/>
          <pc:sldMk cId="2091510996" sldId="269"/>
        </pc:sldMkLst>
        <pc:spChg chg="mod">
          <ac:chgData name="Randall Ellis" userId="83d6df8a150a3fc8" providerId="LiveId" clId="{48C2DCB8-275B-49FB-BDAD-F9C23FB7D6E9}" dt="2023-04-22T23:28:39.210" v="5268" actId="2711"/>
          <ac:spMkLst>
            <pc:docMk/>
            <pc:sldMk cId="2091510996" sldId="269"/>
            <ac:spMk id="2" creationId="{E9EF7CFB-59F3-6B09-F9E8-B8835218A21F}"/>
          </ac:spMkLst>
        </pc:spChg>
        <pc:spChg chg="mod">
          <ac:chgData name="Randall Ellis" userId="83d6df8a150a3fc8" providerId="LiveId" clId="{48C2DCB8-275B-49FB-BDAD-F9C23FB7D6E9}" dt="2023-04-26T14:48:10.650" v="6488" actId="20577"/>
          <ac:spMkLst>
            <pc:docMk/>
            <pc:sldMk cId="2091510996" sldId="269"/>
            <ac:spMk id="3" creationId="{E45FEADC-F39F-7C3D-FBE9-216737FBC2AA}"/>
          </ac:spMkLst>
        </pc:spChg>
      </pc:sldChg>
      <pc:sldChg chg="modSp new mod">
        <pc:chgData name="Randall Ellis" userId="83d6df8a150a3fc8" providerId="LiveId" clId="{48C2DCB8-275B-49FB-BDAD-F9C23FB7D6E9}" dt="2023-04-23T00:05:24.129" v="6112" actId="20577"/>
        <pc:sldMkLst>
          <pc:docMk/>
          <pc:sldMk cId="4216531114" sldId="270"/>
        </pc:sldMkLst>
        <pc:spChg chg="mod">
          <ac:chgData name="Randall Ellis" userId="83d6df8a150a3fc8" providerId="LiveId" clId="{48C2DCB8-275B-49FB-BDAD-F9C23FB7D6E9}" dt="2023-04-22T23:33:08.515" v="5291" actId="2711"/>
          <ac:spMkLst>
            <pc:docMk/>
            <pc:sldMk cId="4216531114" sldId="270"/>
            <ac:spMk id="2" creationId="{8C80AEEB-ABC4-7AB9-2D38-91745BC9A400}"/>
          </ac:spMkLst>
        </pc:spChg>
        <pc:spChg chg="mod">
          <ac:chgData name="Randall Ellis" userId="83d6df8a150a3fc8" providerId="LiveId" clId="{48C2DCB8-275B-49FB-BDAD-F9C23FB7D6E9}" dt="2023-04-23T00:05:24.129" v="6112" actId="20577"/>
          <ac:spMkLst>
            <pc:docMk/>
            <pc:sldMk cId="4216531114" sldId="270"/>
            <ac:spMk id="3" creationId="{109A6AC0-22EF-F7E2-B131-063906FA0186}"/>
          </ac:spMkLst>
        </pc:spChg>
      </pc:sldChg>
      <pc:sldChg chg="add">
        <pc:chgData name="Randall Ellis" userId="83d6df8a150a3fc8" providerId="LiveId" clId="{48C2DCB8-275B-49FB-BDAD-F9C23FB7D6E9}" dt="2023-04-22T23:09:50.116" v="5244"/>
        <pc:sldMkLst>
          <pc:docMk/>
          <pc:sldMk cId="484825337" sldId="271"/>
        </pc:sldMkLst>
      </pc:sldChg>
      <pc:sldChg chg="addSp modSp new del mod">
        <pc:chgData name="Randall Ellis" userId="83d6df8a150a3fc8" providerId="LiveId" clId="{48C2DCB8-275B-49FB-BDAD-F9C23FB7D6E9}" dt="2023-04-21T21:11:11.154" v="288" actId="2696"/>
        <pc:sldMkLst>
          <pc:docMk/>
          <pc:sldMk cId="842734327" sldId="271"/>
        </pc:sldMkLst>
        <pc:picChg chg="add mod">
          <ac:chgData name="Randall Ellis" userId="83d6df8a150a3fc8" providerId="LiveId" clId="{48C2DCB8-275B-49FB-BDAD-F9C23FB7D6E9}" dt="2023-04-21T21:07:07.433" v="275" actId="1076"/>
          <ac:picMkLst>
            <pc:docMk/>
            <pc:sldMk cId="842734327" sldId="271"/>
            <ac:picMk id="2" creationId="{1FD07707-5549-68F9-DB22-6FCF9BE93C30}"/>
          </ac:picMkLst>
        </pc:picChg>
      </pc:sldChg>
      <pc:sldChg chg="addSp delSp modSp new mod setBg">
        <pc:chgData name="Randall Ellis" userId="83d6df8a150a3fc8" providerId="LiveId" clId="{48C2DCB8-275B-49FB-BDAD-F9C23FB7D6E9}" dt="2023-04-21T21:22:07.388" v="670" actId="26606"/>
        <pc:sldMkLst>
          <pc:docMk/>
          <pc:sldMk cId="2009161649" sldId="272"/>
        </pc:sldMkLst>
        <pc:spChg chg="add del">
          <ac:chgData name="Randall Ellis" userId="83d6df8a150a3fc8" providerId="LiveId" clId="{48C2DCB8-275B-49FB-BDAD-F9C23FB7D6E9}" dt="2023-04-21T21:22:07.388" v="670" actId="26606"/>
          <ac:spMkLst>
            <pc:docMk/>
            <pc:sldMk cId="2009161649" sldId="272"/>
            <ac:spMk id="4" creationId="{7BDAC5B6-20CE-447F-8BA1-F2274AC7AE5B}"/>
          </ac:spMkLst>
        </pc:spChg>
        <pc:spChg chg="add del">
          <ac:chgData name="Randall Ellis" userId="83d6df8a150a3fc8" providerId="LiveId" clId="{48C2DCB8-275B-49FB-BDAD-F9C23FB7D6E9}" dt="2023-04-21T21:09:47.811" v="280" actId="26606"/>
          <ac:spMkLst>
            <pc:docMk/>
            <pc:sldMk cId="2009161649" sldId="272"/>
            <ac:spMk id="7" creationId="{42A4FC2C-047E-45A5-965D-8E1E3BF09BC6}"/>
          </ac:spMkLst>
        </pc:spChg>
        <pc:spChg chg="add del">
          <ac:chgData name="Randall Ellis" userId="83d6df8a150a3fc8" providerId="LiveId" clId="{48C2DCB8-275B-49FB-BDAD-F9C23FB7D6E9}" dt="2023-04-21T21:22:07.388" v="670" actId="26606"/>
          <ac:spMkLst>
            <pc:docMk/>
            <pc:sldMk cId="2009161649" sldId="272"/>
            <ac:spMk id="9" creationId="{D1D22B31-BF8F-446B-9009-8A251FB177CB}"/>
          </ac:spMkLst>
        </pc:spChg>
        <pc:picChg chg="add mod modCrop">
          <ac:chgData name="Randall Ellis" userId="83d6df8a150a3fc8" providerId="LiveId" clId="{48C2DCB8-275B-49FB-BDAD-F9C23FB7D6E9}" dt="2023-04-21T21:22:07.388" v="670" actId="26606"/>
          <ac:picMkLst>
            <pc:docMk/>
            <pc:sldMk cId="2009161649" sldId="272"/>
            <ac:picMk id="2" creationId="{E96EB493-2C24-0D27-1177-9A3B34239838}"/>
          </ac:picMkLst>
        </pc:picChg>
      </pc:sldChg>
      <pc:sldChg chg="modSp new del mod">
        <pc:chgData name="Randall Ellis" userId="83d6df8a150a3fc8" providerId="LiveId" clId="{48C2DCB8-275B-49FB-BDAD-F9C23FB7D6E9}" dt="2023-04-23T01:30:31.238" v="6115" actId="2696"/>
        <pc:sldMkLst>
          <pc:docMk/>
          <pc:sldMk cId="207181198" sldId="273"/>
        </pc:sldMkLst>
        <pc:spChg chg="mod">
          <ac:chgData name="Randall Ellis" userId="83d6df8a150a3fc8" providerId="LiveId" clId="{48C2DCB8-275B-49FB-BDAD-F9C23FB7D6E9}" dt="2023-04-22T23:29:27.473" v="5273" actId="2711"/>
          <ac:spMkLst>
            <pc:docMk/>
            <pc:sldMk cId="207181198" sldId="273"/>
            <ac:spMk id="2" creationId="{A7A65E71-6579-194B-EB1C-76778F32ABAA}"/>
          </ac:spMkLst>
        </pc:spChg>
        <pc:spChg chg="mod">
          <ac:chgData name="Randall Ellis" userId="83d6df8a150a3fc8" providerId="LiveId" clId="{48C2DCB8-275B-49FB-BDAD-F9C23FB7D6E9}" dt="2023-04-21T21:38:30.326" v="1133" actId="20577"/>
          <ac:spMkLst>
            <pc:docMk/>
            <pc:sldMk cId="207181198" sldId="273"/>
            <ac:spMk id="3" creationId="{A3467F4E-C2FD-053B-3C82-46AE7CBE0E33}"/>
          </ac:spMkLst>
        </pc:spChg>
      </pc:sldChg>
      <pc:sldChg chg="modSp new mod">
        <pc:chgData name="Randall Ellis" userId="83d6df8a150a3fc8" providerId="LiveId" clId="{48C2DCB8-275B-49FB-BDAD-F9C23FB7D6E9}" dt="2023-04-22T23:32:59.349" v="5290" actId="2711"/>
        <pc:sldMkLst>
          <pc:docMk/>
          <pc:sldMk cId="3318552191" sldId="274"/>
        </pc:sldMkLst>
        <pc:spChg chg="mod">
          <ac:chgData name="Randall Ellis" userId="83d6df8a150a3fc8" providerId="LiveId" clId="{48C2DCB8-275B-49FB-BDAD-F9C23FB7D6E9}" dt="2023-04-22T23:32:59.349" v="5290" actId="2711"/>
          <ac:spMkLst>
            <pc:docMk/>
            <pc:sldMk cId="3318552191" sldId="274"/>
            <ac:spMk id="2" creationId="{FF694E75-6731-70A4-E2A1-6A5149118B5A}"/>
          </ac:spMkLst>
        </pc:spChg>
        <pc:spChg chg="mod">
          <ac:chgData name="Randall Ellis" userId="83d6df8a150a3fc8" providerId="LiveId" clId="{48C2DCB8-275B-49FB-BDAD-F9C23FB7D6E9}" dt="2023-04-22T18:07:33.812" v="4983" actId="20577"/>
          <ac:spMkLst>
            <pc:docMk/>
            <pc:sldMk cId="3318552191" sldId="274"/>
            <ac:spMk id="3" creationId="{494CD577-AD8B-D472-23C1-C90A9890AD06}"/>
          </ac:spMkLst>
        </pc:spChg>
      </pc:sldChg>
      <pc:sldChg chg="modSp new mod">
        <pc:chgData name="Randall Ellis" userId="83d6df8a150a3fc8" providerId="LiveId" clId="{48C2DCB8-275B-49FB-BDAD-F9C23FB7D6E9}" dt="2023-04-22T23:29:17.688" v="5272" actId="2711"/>
        <pc:sldMkLst>
          <pc:docMk/>
          <pc:sldMk cId="3497967947" sldId="275"/>
        </pc:sldMkLst>
        <pc:spChg chg="mod">
          <ac:chgData name="Randall Ellis" userId="83d6df8a150a3fc8" providerId="LiveId" clId="{48C2DCB8-275B-49FB-BDAD-F9C23FB7D6E9}" dt="2023-04-22T23:29:17.688" v="5272" actId="2711"/>
          <ac:spMkLst>
            <pc:docMk/>
            <pc:sldMk cId="3497967947" sldId="275"/>
            <ac:spMk id="2" creationId="{81E44364-06A5-254F-3E19-53C5E4663C12}"/>
          </ac:spMkLst>
        </pc:spChg>
        <pc:spChg chg="mod">
          <ac:chgData name="Randall Ellis" userId="83d6df8a150a3fc8" providerId="LiveId" clId="{48C2DCB8-275B-49FB-BDAD-F9C23FB7D6E9}" dt="2023-04-22T22:45:18.030" v="5128" actId="2711"/>
          <ac:spMkLst>
            <pc:docMk/>
            <pc:sldMk cId="3497967947" sldId="275"/>
            <ac:spMk id="3" creationId="{A223D395-2CB0-FE8D-769B-3941EEF70ADC}"/>
          </ac:spMkLst>
        </pc:spChg>
      </pc:sldChg>
      <pc:sldChg chg="modSp new mod">
        <pc:chgData name="Randall Ellis" userId="83d6df8a150a3fc8" providerId="LiveId" clId="{48C2DCB8-275B-49FB-BDAD-F9C23FB7D6E9}" dt="2023-04-23T17:59:03.644" v="6391" actId="1076"/>
        <pc:sldMkLst>
          <pc:docMk/>
          <pc:sldMk cId="171665870" sldId="276"/>
        </pc:sldMkLst>
        <pc:spChg chg="mod">
          <ac:chgData name="Randall Ellis" userId="83d6df8a150a3fc8" providerId="LiveId" clId="{48C2DCB8-275B-49FB-BDAD-F9C23FB7D6E9}" dt="2023-04-22T23:32:20.007" v="5286" actId="2711"/>
          <ac:spMkLst>
            <pc:docMk/>
            <pc:sldMk cId="171665870" sldId="276"/>
            <ac:spMk id="2" creationId="{EED62E8B-9EFD-58BD-C34C-E83C74FF8C79}"/>
          </ac:spMkLst>
        </pc:spChg>
        <pc:spChg chg="mod">
          <ac:chgData name="Randall Ellis" userId="83d6df8a150a3fc8" providerId="LiveId" clId="{48C2DCB8-275B-49FB-BDAD-F9C23FB7D6E9}" dt="2023-04-23T17:59:03.644" v="6391" actId="1076"/>
          <ac:spMkLst>
            <pc:docMk/>
            <pc:sldMk cId="171665870" sldId="276"/>
            <ac:spMk id="3" creationId="{E36BC30C-C923-6919-EC33-85D68D78D5D6}"/>
          </ac:spMkLst>
        </pc:spChg>
      </pc:sldChg>
      <pc:sldChg chg="modSp new mod">
        <pc:chgData name="Randall Ellis" userId="83d6df8a150a3fc8" providerId="LiveId" clId="{48C2DCB8-275B-49FB-BDAD-F9C23FB7D6E9}" dt="2023-04-22T23:37:23.754" v="5294" actId="2711"/>
        <pc:sldMkLst>
          <pc:docMk/>
          <pc:sldMk cId="1988181795" sldId="277"/>
        </pc:sldMkLst>
        <pc:spChg chg="mod">
          <ac:chgData name="Randall Ellis" userId="83d6df8a150a3fc8" providerId="LiveId" clId="{48C2DCB8-275B-49FB-BDAD-F9C23FB7D6E9}" dt="2023-04-22T23:26:09.056" v="5254" actId="2711"/>
          <ac:spMkLst>
            <pc:docMk/>
            <pc:sldMk cId="1988181795" sldId="277"/>
            <ac:spMk id="2" creationId="{2E141D9F-E0E7-1D74-855A-4E52B8039CE5}"/>
          </ac:spMkLst>
        </pc:spChg>
        <pc:spChg chg="mod">
          <ac:chgData name="Randall Ellis" userId="83d6df8a150a3fc8" providerId="LiveId" clId="{48C2DCB8-275B-49FB-BDAD-F9C23FB7D6E9}" dt="2023-04-22T23:37:23.754" v="5294" actId="2711"/>
          <ac:spMkLst>
            <pc:docMk/>
            <pc:sldMk cId="1988181795" sldId="277"/>
            <ac:spMk id="3" creationId="{0A626834-C5A7-C985-DABF-9672B60AB9C5}"/>
          </ac:spMkLst>
        </pc:spChg>
      </pc:sldChg>
      <pc:sldChg chg="addSp delSp modSp new mod">
        <pc:chgData name="Randall Ellis" userId="83d6df8a150a3fc8" providerId="LiveId" clId="{48C2DCB8-275B-49FB-BDAD-F9C23FB7D6E9}" dt="2023-04-22T23:28:47.936" v="5269" actId="2711"/>
        <pc:sldMkLst>
          <pc:docMk/>
          <pc:sldMk cId="1804582262" sldId="278"/>
        </pc:sldMkLst>
        <pc:spChg chg="mod">
          <ac:chgData name="Randall Ellis" userId="83d6df8a150a3fc8" providerId="LiveId" clId="{48C2DCB8-275B-49FB-BDAD-F9C23FB7D6E9}" dt="2023-04-22T23:28:47.936" v="5269" actId="2711"/>
          <ac:spMkLst>
            <pc:docMk/>
            <pc:sldMk cId="1804582262" sldId="278"/>
            <ac:spMk id="2" creationId="{71B48DBD-C42E-2966-D58F-FD19FC9EA5CD}"/>
          </ac:spMkLst>
        </pc:spChg>
        <pc:spChg chg="del">
          <ac:chgData name="Randall Ellis" userId="83d6df8a150a3fc8" providerId="LiveId" clId="{48C2DCB8-275B-49FB-BDAD-F9C23FB7D6E9}" dt="2023-04-22T16:53:33.537" v="3189"/>
          <ac:spMkLst>
            <pc:docMk/>
            <pc:sldMk cId="1804582262" sldId="278"/>
            <ac:spMk id="3" creationId="{A321C16B-B96A-1E94-29EB-004724E5AEB7}"/>
          </ac:spMkLst>
        </pc:spChg>
        <pc:picChg chg="add mod">
          <ac:chgData name="Randall Ellis" userId="83d6df8a150a3fc8" providerId="LiveId" clId="{48C2DCB8-275B-49FB-BDAD-F9C23FB7D6E9}" dt="2023-04-22T16:54:28.751" v="3217" actId="1076"/>
          <ac:picMkLst>
            <pc:docMk/>
            <pc:sldMk cId="1804582262" sldId="278"/>
            <ac:picMk id="4" creationId="{7FA1AB91-3509-E954-EC74-898E83BE5F34}"/>
          </ac:picMkLst>
        </pc:picChg>
      </pc:sldChg>
      <pc:sldChg chg="addSp delSp modSp new del mod">
        <pc:chgData name="Randall Ellis" userId="83d6df8a150a3fc8" providerId="LiveId" clId="{48C2DCB8-275B-49FB-BDAD-F9C23FB7D6E9}" dt="2023-04-25T15:27:49.329" v="6411" actId="2696"/>
        <pc:sldMkLst>
          <pc:docMk/>
          <pc:sldMk cId="2877291351" sldId="279"/>
        </pc:sldMkLst>
        <pc:spChg chg="mod">
          <ac:chgData name="Randall Ellis" userId="83d6df8a150a3fc8" providerId="LiveId" clId="{48C2DCB8-275B-49FB-BDAD-F9C23FB7D6E9}" dt="2023-04-22T23:27:34.822" v="5261" actId="2711"/>
          <ac:spMkLst>
            <pc:docMk/>
            <pc:sldMk cId="2877291351" sldId="279"/>
            <ac:spMk id="2" creationId="{3B19CA47-1406-6855-3559-4057367BECA5}"/>
          </ac:spMkLst>
        </pc:spChg>
        <pc:spChg chg="del">
          <ac:chgData name="Randall Ellis" userId="83d6df8a150a3fc8" providerId="LiveId" clId="{48C2DCB8-275B-49FB-BDAD-F9C23FB7D6E9}" dt="2023-04-22T17:02:28.692" v="3612"/>
          <ac:spMkLst>
            <pc:docMk/>
            <pc:sldMk cId="2877291351" sldId="279"/>
            <ac:spMk id="3" creationId="{CD891EDC-C54C-9A77-6AE4-EAD504DB4CC7}"/>
          </ac:spMkLst>
        </pc:spChg>
        <pc:picChg chg="add mod">
          <ac:chgData name="Randall Ellis" userId="83d6df8a150a3fc8" providerId="LiveId" clId="{48C2DCB8-275B-49FB-BDAD-F9C23FB7D6E9}" dt="2023-04-22T17:02:49.504" v="3614" actId="14100"/>
          <ac:picMkLst>
            <pc:docMk/>
            <pc:sldMk cId="2877291351" sldId="279"/>
            <ac:picMk id="4" creationId="{EFB5452C-4588-EB5F-168A-34E33F29DD46}"/>
          </ac:picMkLst>
        </pc:picChg>
      </pc:sldChg>
      <pc:sldChg chg="modSp new mod">
        <pc:chgData name="Randall Ellis" userId="83d6df8a150a3fc8" providerId="LiveId" clId="{48C2DCB8-275B-49FB-BDAD-F9C23FB7D6E9}" dt="2023-04-26T14:44:25.766" v="6475" actId="20577"/>
        <pc:sldMkLst>
          <pc:docMk/>
          <pc:sldMk cId="3892752296" sldId="280"/>
        </pc:sldMkLst>
        <pc:spChg chg="mod">
          <ac:chgData name="Randall Ellis" userId="83d6df8a150a3fc8" providerId="LiveId" clId="{48C2DCB8-275B-49FB-BDAD-F9C23FB7D6E9}" dt="2023-04-22T23:27:43.921" v="5262" actId="2711"/>
          <ac:spMkLst>
            <pc:docMk/>
            <pc:sldMk cId="3892752296" sldId="280"/>
            <ac:spMk id="2" creationId="{5E0D5E2B-E3F1-5568-E248-426616C2C9C0}"/>
          </ac:spMkLst>
        </pc:spChg>
        <pc:spChg chg="mod">
          <ac:chgData name="Randall Ellis" userId="83d6df8a150a3fc8" providerId="LiveId" clId="{48C2DCB8-275B-49FB-BDAD-F9C23FB7D6E9}" dt="2023-04-26T14:44:25.766" v="6475" actId="20577"/>
          <ac:spMkLst>
            <pc:docMk/>
            <pc:sldMk cId="3892752296" sldId="280"/>
            <ac:spMk id="3" creationId="{04E43723-1ABE-1160-33AE-B4ACC75DF51D}"/>
          </ac:spMkLst>
        </pc:spChg>
      </pc:sldChg>
      <pc:sldChg chg="addSp delSp modSp new mod">
        <pc:chgData name="Randall Ellis" userId="83d6df8a150a3fc8" providerId="LiveId" clId="{48C2DCB8-275B-49FB-BDAD-F9C23FB7D6E9}" dt="2023-04-22T23:27:51.849" v="5263" actId="2711"/>
        <pc:sldMkLst>
          <pc:docMk/>
          <pc:sldMk cId="3694947016" sldId="281"/>
        </pc:sldMkLst>
        <pc:spChg chg="mod">
          <ac:chgData name="Randall Ellis" userId="83d6df8a150a3fc8" providerId="LiveId" clId="{48C2DCB8-275B-49FB-BDAD-F9C23FB7D6E9}" dt="2023-04-22T23:27:51.849" v="5263" actId="2711"/>
          <ac:spMkLst>
            <pc:docMk/>
            <pc:sldMk cId="3694947016" sldId="281"/>
            <ac:spMk id="2" creationId="{466A9F99-65ED-2543-393C-4F2C283416EF}"/>
          </ac:spMkLst>
        </pc:spChg>
        <pc:spChg chg="del">
          <ac:chgData name="Randall Ellis" userId="83d6df8a150a3fc8" providerId="LiveId" clId="{48C2DCB8-275B-49FB-BDAD-F9C23FB7D6E9}" dt="2023-04-22T17:09:22.478" v="3821"/>
          <ac:spMkLst>
            <pc:docMk/>
            <pc:sldMk cId="3694947016" sldId="281"/>
            <ac:spMk id="3" creationId="{EA03515A-6171-DFC5-C811-5D0F71661F25}"/>
          </ac:spMkLst>
        </pc:spChg>
        <pc:picChg chg="add mod modCrop">
          <ac:chgData name="Randall Ellis" userId="83d6df8a150a3fc8" providerId="LiveId" clId="{48C2DCB8-275B-49FB-BDAD-F9C23FB7D6E9}" dt="2023-04-22T17:10:23.097" v="3830" actId="1076"/>
          <ac:picMkLst>
            <pc:docMk/>
            <pc:sldMk cId="3694947016" sldId="281"/>
            <ac:picMk id="4" creationId="{69455D24-5A3F-9A7F-D8B9-717ABDD86DB9}"/>
          </ac:picMkLst>
        </pc:picChg>
      </pc:sldChg>
      <pc:sldChg chg="modSp new mod">
        <pc:chgData name="Randall Ellis" userId="83d6df8a150a3fc8" providerId="LiveId" clId="{48C2DCB8-275B-49FB-BDAD-F9C23FB7D6E9}" dt="2023-04-23T17:51:15.453" v="6321" actId="27636"/>
        <pc:sldMkLst>
          <pc:docMk/>
          <pc:sldMk cId="3804405712" sldId="282"/>
        </pc:sldMkLst>
        <pc:spChg chg="mod">
          <ac:chgData name="Randall Ellis" userId="83d6df8a150a3fc8" providerId="LiveId" clId="{48C2DCB8-275B-49FB-BDAD-F9C23FB7D6E9}" dt="2023-04-22T23:28:00.981" v="5264" actId="2711"/>
          <ac:spMkLst>
            <pc:docMk/>
            <pc:sldMk cId="3804405712" sldId="282"/>
            <ac:spMk id="2" creationId="{04D2A4E2-F5AC-6FEA-B00C-428D286FFEA8}"/>
          </ac:spMkLst>
        </pc:spChg>
        <pc:spChg chg="mod">
          <ac:chgData name="Randall Ellis" userId="83d6df8a150a3fc8" providerId="LiveId" clId="{48C2DCB8-275B-49FB-BDAD-F9C23FB7D6E9}" dt="2023-04-23T17:51:15.453" v="6321" actId="27636"/>
          <ac:spMkLst>
            <pc:docMk/>
            <pc:sldMk cId="3804405712" sldId="282"/>
            <ac:spMk id="3" creationId="{0E5115F7-40FF-8B3A-967B-66D59E533AAD}"/>
          </ac:spMkLst>
        </pc:spChg>
      </pc:sldChg>
      <pc:sldChg chg="modSp new mod">
        <pc:chgData name="Randall Ellis" userId="83d6df8a150a3fc8" providerId="LiveId" clId="{48C2DCB8-275B-49FB-BDAD-F9C23FB7D6E9}" dt="2023-04-23T01:36:24.365" v="6264" actId="20577"/>
        <pc:sldMkLst>
          <pc:docMk/>
          <pc:sldMk cId="478154435" sldId="283"/>
        </pc:sldMkLst>
        <pc:spChg chg="mod">
          <ac:chgData name="Randall Ellis" userId="83d6df8a150a3fc8" providerId="LiveId" clId="{48C2DCB8-275B-49FB-BDAD-F9C23FB7D6E9}" dt="2023-04-22T23:32:34.193" v="5287" actId="2711"/>
          <ac:spMkLst>
            <pc:docMk/>
            <pc:sldMk cId="478154435" sldId="283"/>
            <ac:spMk id="2" creationId="{73D42559-0D45-F0FE-13C1-6FF306358D48}"/>
          </ac:spMkLst>
        </pc:spChg>
        <pc:spChg chg="mod">
          <ac:chgData name="Randall Ellis" userId="83d6df8a150a3fc8" providerId="LiveId" clId="{48C2DCB8-275B-49FB-BDAD-F9C23FB7D6E9}" dt="2023-04-23T01:36:24.365" v="6264" actId="20577"/>
          <ac:spMkLst>
            <pc:docMk/>
            <pc:sldMk cId="478154435" sldId="283"/>
            <ac:spMk id="3" creationId="{11AE0BE3-76EC-F330-E8B9-9B8886086C56}"/>
          </ac:spMkLst>
        </pc:spChg>
      </pc:sldChg>
      <pc:sldChg chg="modSp add del mod">
        <pc:chgData name="Randall Ellis" userId="83d6df8a150a3fc8" providerId="LiveId" clId="{48C2DCB8-275B-49FB-BDAD-F9C23FB7D6E9}" dt="2023-04-22T22:45:39.229" v="5129" actId="2696"/>
        <pc:sldMkLst>
          <pc:docMk/>
          <pc:sldMk cId="4021510166" sldId="284"/>
        </pc:sldMkLst>
        <pc:spChg chg="mod">
          <ac:chgData name="Randall Ellis" userId="83d6df8a150a3fc8" providerId="LiveId" clId="{48C2DCB8-275B-49FB-BDAD-F9C23FB7D6E9}" dt="2023-04-22T22:42:44.059" v="5119" actId="14100"/>
          <ac:spMkLst>
            <pc:docMk/>
            <pc:sldMk cId="4021510166" sldId="284"/>
            <ac:spMk id="2" creationId="{AE36F726-CAED-E809-6D6F-01C7BD559F00}"/>
          </ac:spMkLst>
        </pc:spChg>
      </pc:sldChg>
      <pc:sldChg chg="modSp new mod">
        <pc:chgData name="Randall Ellis" userId="83d6df8a150a3fc8" providerId="LiveId" clId="{48C2DCB8-275B-49FB-BDAD-F9C23FB7D6E9}" dt="2023-04-22T23:29:58.916" v="5276" actId="2711"/>
        <pc:sldMkLst>
          <pc:docMk/>
          <pc:sldMk cId="1746983154" sldId="285"/>
        </pc:sldMkLst>
        <pc:spChg chg="mod">
          <ac:chgData name="Randall Ellis" userId="83d6df8a150a3fc8" providerId="LiveId" clId="{48C2DCB8-275B-49FB-BDAD-F9C23FB7D6E9}" dt="2023-04-22T23:29:58.916" v="5276" actId="2711"/>
          <ac:spMkLst>
            <pc:docMk/>
            <pc:sldMk cId="1746983154" sldId="285"/>
            <ac:spMk id="2" creationId="{71C00A81-C8D9-417B-91F3-7A1919B23207}"/>
          </ac:spMkLst>
        </pc:spChg>
        <pc:spChg chg="mod">
          <ac:chgData name="Randall Ellis" userId="83d6df8a150a3fc8" providerId="LiveId" clId="{48C2DCB8-275B-49FB-BDAD-F9C23FB7D6E9}" dt="2023-04-22T22:44:08.530" v="5126"/>
          <ac:spMkLst>
            <pc:docMk/>
            <pc:sldMk cId="1746983154" sldId="285"/>
            <ac:spMk id="3" creationId="{433E3CAB-F03D-8FF7-512A-B8E0BB836662}"/>
          </ac:spMkLst>
        </pc:spChg>
      </pc:sldChg>
      <pc:sldChg chg="modSp add mod">
        <pc:chgData name="Randall Ellis" userId="83d6df8a150a3fc8" providerId="LiveId" clId="{48C2DCB8-275B-49FB-BDAD-F9C23FB7D6E9}" dt="2023-04-22T23:29:46.945" v="5275" actId="1076"/>
        <pc:sldMkLst>
          <pc:docMk/>
          <pc:sldMk cId="216512758" sldId="286"/>
        </pc:sldMkLst>
        <pc:spChg chg="mod">
          <ac:chgData name="Randall Ellis" userId="83d6df8a150a3fc8" providerId="LiveId" clId="{48C2DCB8-275B-49FB-BDAD-F9C23FB7D6E9}" dt="2023-04-22T23:29:46.945" v="5275" actId="1076"/>
          <ac:spMkLst>
            <pc:docMk/>
            <pc:sldMk cId="216512758" sldId="286"/>
            <ac:spMk id="4" creationId="{0965591B-AC05-6B57-ABD8-A66B8C9604BC}"/>
          </ac:spMkLst>
        </pc:spChg>
      </pc:sldChg>
      <pc:sldChg chg="modSp new mod">
        <pc:chgData name="Randall Ellis" userId="83d6df8a150a3fc8" providerId="LiveId" clId="{48C2DCB8-275B-49FB-BDAD-F9C23FB7D6E9}" dt="2023-04-22T23:30:14.689" v="5278" actId="1076"/>
        <pc:sldMkLst>
          <pc:docMk/>
          <pc:sldMk cId="479621643" sldId="287"/>
        </pc:sldMkLst>
        <pc:spChg chg="mod">
          <ac:chgData name="Randall Ellis" userId="83d6df8a150a3fc8" providerId="LiveId" clId="{48C2DCB8-275B-49FB-BDAD-F9C23FB7D6E9}" dt="2023-04-22T23:30:09.932" v="5277" actId="2711"/>
          <ac:spMkLst>
            <pc:docMk/>
            <pc:sldMk cId="479621643" sldId="287"/>
            <ac:spMk id="2" creationId="{5E239455-DC5A-6851-BF57-E744B1EE3FF1}"/>
          </ac:spMkLst>
        </pc:spChg>
        <pc:spChg chg="mod">
          <ac:chgData name="Randall Ellis" userId="83d6df8a150a3fc8" providerId="LiveId" clId="{48C2DCB8-275B-49FB-BDAD-F9C23FB7D6E9}" dt="2023-04-22T23:30:14.689" v="5278" actId="1076"/>
          <ac:spMkLst>
            <pc:docMk/>
            <pc:sldMk cId="479621643" sldId="287"/>
            <ac:spMk id="3" creationId="{56BCBA5A-C0DF-74DE-01D3-1A3BD49AC0FC}"/>
          </ac:spMkLst>
        </pc:spChg>
      </pc:sldChg>
      <pc:sldChg chg="modSp new mod">
        <pc:chgData name="Randall Ellis" userId="83d6df8a150a3fc8" providerId="LiveId" clId="{48C2DCB8-275B-49FB-BDAD-F9C23FB7D6E9}" dt="2023-04-22T23:30:29.172" v="5279" actId="2711"/>
        <pc:sldMkLst>
          <pc:docMk/>
          <pc:sldMk cId="385402934" sldId="288"/>
        </pc:sldMkLst>
        <pc:spChg chg="mod">
          <ac:chgData name="Randall Ellis" userId="83d6df8a150a3fc8" providerId="LiveId" clId="{48C2DCB8-275B-49FB-BDAD-F9C23FB7D6E9}" dt="2023-04-22T23:30:29.172" v="5279" actId="2711"/>
          <ac:spMkLst>
            <pc:docMk/>
            <pc:sldMk cId="385402934" sldId="288"/>
            <ac:spMk id="2" creationId="{1D46F0A7-A63A-9C81-A269-1C46630237FB}"/>
          </ac:spMkLst>
        </pc:spChg>
        <pc:spChg chg="mod">
          <ac:chgData name="Randall Ellis" userId="83d6df8a150a3fc8" providerId="LiveId" clId="{48C2DCB8-275B-49FB-BDAD-F9C23FB7D6E9}" dt="2023-04-22T22:53:07.686" v="5154" actId="1076"/>
          <ac:spMkLst>
            <pc:docMk/>
            <pc:sldMk cId="385402934" sldId="288"/>
            <ac:spMk id="3" creationId="{5B854CAA-DD85-B11A-EEBC-6A343C7FF18F}"/>
          </ac:spMkLst>
        </pc:spChg>
      </pc:sldChg>
      <pc:sldChg chg="modSp new mod">
        <pc:chgData name="Randall Ellis" userId="83d6df8a150a3fc8" providerId="LiveId" clId="{48C2DCB8-275B-49FB-BDAD-F9C23FB7D6E9}" dt="2023-04-22T23:30:45.568" v="5281" actId="1076"/>
        <pc:sldMkLst>
          <pc:docMk/>
          <pc:sldMk cId="1788026473" sldId="289"/>
        </pc:sldMkLst>
        <pc:spChg chg="mod">
          <ac:chgData name="Randall Ellis" userId="83d6df8a150a3fc8" providerId="LiveId" clId="{48C2DCB8-275B-49FB-BDAD-F9C23FB7D6E9}" dt="2023-04-22T23:30:41.196" v="5280" actId="2711"/>
          <ac:spMkLst>
            <pc:docMk/>
            <pc:sldMk cId="1788026473" sldId="289"/>
            <ac:spMk id="2" creationId="{CDF207C3-3656-5F3B-2E4D-A085D6A7BDE7}"/>
          </ac:spMkLst>
        </pc:spChg>
        <pc:spChg chg="mod">
          <ac:chgData name="Randall Ellis" userId="83d6df8a150a3fc8" providerId="LiveId" clId="{48C2DCB8-275B-49FB-BDAD-F9C23FB7D6E9}" dt="2023-04-22T23:30:45.568" v="5281" actId="1076"/>
          <ac:spMkLst>
            <pc:docMk/>
            <pc:sldMk cId="1788026473" sldId="289"/>
            <ac:spMk id="3" creationId="{0996CE91-9C2F-15BE-4AC3-AB4B62370419}"/>
          </ac:spMkLst>
        </pc:spChg>
      </pc:sldChg>
      <pc:sldChg chg="modSp new mod">
        <pc:chgData name="Randall Ellis" userId="83d6df8a150a3fc8" providerId="LiveId" clId="{48C2DCB8-275B-49FB-BDAD-F9C23FB7D6E9}" dt="2023-04-25T15:35:30.165" v="6425" actId="20577"/>
        <pc:sldMkLst>
          <pc:docMk/>
          <pc:sldMk cId="973438690" sldId="290"/>
        </pc:sldMkLst>
        <pc:spChg chg="mod">
          <ac:chgData name="Randall Ellis" userId="83d6df8a150a3fc8" providerId="LiveId" clId="{48C2DCB8-275B-49FB-BDAD-F9C23FB7D6E9}" dt="2023-04-22T23:31:07.134" v="5282" actId="2711"/>
          <ac:spMkLst>
            <pc:docMk/>
            <pc:sldMk cId="973438690" sldId="290"/>
            <ac:spMk id="2" creationId="{E8547B57-4C32-05B6-D1FF-844180B4C519}"/>
          </ac:spMkLst>
        </pc:spChg>
        <pc:spChg chg="mod">
          <ac:chgData name="Randall Ellis" userId="83d6df8a150a3fc8" providerId="LiveId" clId="{48C2DCB8-275B-49FB-BDAD-F9C23FB7D6E9}" dt="2023-04-25T15:35:30.165" v="6425" actId="20577"/>
          <ac:spMkLst>
            <pc:docMk/>
            <pc:sldMk cId="973438690" sldId="290"/>
            <ac:spMk id="3" creationId="{DF26EAF1-4B96-3286-907D-817D5AAE78A1}"/>
          </ac:spMkLst>
        </pc:spChg>
      </pc:sldChg>
      <pc:sldChg chg="add">
        <pc:chgData name="Randall Ellis" userId="83d6df8a150a3fc8" providerId="LiveId" clId="{48C2DCB8-275B-49FB-BDAD-F9C23FB7D6E9}" dt="2023-04-22T22:55:12.373" v="5165"/>
        <pc:sldMkLst>
          <pc:docMk/>
          <pc:sldMk cId="274607921" sldId="291"/>
        </pc:sldMkLst>
      </pc:sldChg>
      <pc:sldChg chg="add">
        <pc:chgData name="Randall Ellis" userId="83d6df8a150a3fc8" providerId="LiveId" clId="{48C2DCB8-275B-49FB-BDAD-F9C23FB7D6E9}" dt="2023-04-22T22:55:58.346" v="5166"/>
        <pc:sldMkLst>
          <pc:docMk/>
          <pc:sldMk cId="3578747160" sldId="292"/>
        </pc:sldMkLst>
      </pc:sldChg>
      <pc:sldChg chg="add">
        <pc:chgData name="Randall Ellis" userId="83d6df8a150a3fc8" providerId="LiveId" clId="{48C2DCB8-275B-49FB-BDAD-F9C23FB7D6E9}" dt="2023-04-22T22:56:27.542" v="5167"/>
        <pc:sldMkLst>
          <pc:docMk/>
          <pc:sldMk cId="1172563275" sldId="293"/>
        </pc:sldMkLst>
      </pc:sldChg>
      <pc:sldChg chg="modSp new mod">
        <pc:chgData name="Randall Ellis" userId="83d6df8a150a3fc8" providerId="LiveId" clId="{48C2DCB8-275B-49FB-BDAD-F9C23FB7D6E9}" dt="2023-04-22T23:31:16.599" v="5283" actId="2711"/>
        <pc:sldMkLst>
          <pc:docMk/>
          <pc:sldMk cId="3941513879" sldId="294"/>
        </pc:sldMkLst>
        <pc:spChg chg="mod">
          <ac:chgData name="Randall Ellis" userId="83d6df8a150a3fc8" providerId="LiveId" clId="{48C2DCB8-275B-49FB-BDAD-F9C23FB7D6E9}" dt="2023-04-22T23:31:16.599" v="5283" actId="2711"/>
          <ac:spMkLst>
            <pc:docMk/>
            <pc:sldMk cId="3941513879" sldId="294"/>
            <ac:spMk id="2" creationId="{283A28AE-6558-1517-0FA9-2A1E69D4B4EB}"/>
          </ac:spMkLst>
        </pc:spChg>
        <pc:spChg chg="mod">
          <ac:chgData name="Randall Ellis" userId="83d6df8a150a3fc8" providerId="LiveId" clId="{48C2DCB8-275B-49FB-BDAD-F9C23FB7D6E9}" dt="2023-04-22T23:00:28.902" v="5208" actId="1076"/>
          <ac:spMkLst>
            <pc:docMk/>
            <pc:sldMk cId="3941513879" sldId="294"/>
            <ac:spMk id="3" creationId="{8B8F5D08-1BCC-70C6-17EF-01A7B4C34EC6}"/>
          </ac:spMkLst>
        </pc:spChg>
      </pc:sldChg>
      <pc:sldChg chg="add">
        <pc:chgData name="Randall Ellis" userId="83d6df8a150a3fc8" providerId="LiveId" clId="{48C2DCB8-275B-49FB-BDAD-F9C23FB7D6E9}" dt="2023-04-22T23:01:01.014" v="5209"/>
        <pc:sldMkLst>
          <pc:docMk/>
          <pc:sldMk cId="3542030667" sldId="295"/>
        </pc:sldMkLst>
      </pc:sldChg>
      <pc:sldChg chg="add">
        <pc:chgData name="Randall Ellis" userId="83d6df8a150a3fc8" providerId="LiveId" clId="{48C2DCB8-275B-49FB-BDAD-F9C23FB7D6E9}" dt="2023-04-22T23:01:32.858" v="5210"/>
        <pc:sldMkLst>
          <pc:docMk/>
          <pc:sldMk cId="751957974" sldId="296"/>
        </pc:sldMkLst>
      </pc:sldChg>
      <pc:sldChg chg="addSp delSp modSp new mod">
        <pc:chgData name="Randall Ellis" userId="83d6df8a150a3fc8" providerId="LiveId" clId="{48C2DCB8-275B-49FB-BDAD-F9C23FB7D6E9}" dt="2023-04-22T23:31:31.121" v="5284" actId="2711"/>
        <pc:sldMkLst>
          <pc:docMk/>
          <pc:sldMk cId="3240972305" sldId="297"/>
        </pc:sldMkLst>
        <pc:spChg chg="mod">
          <ac:chgData name="Randall Ellis" userId="83d6df8a150a3fc8" providerId="LiveId" clId="{48C2DCB8-275B-49FB-BDAD-F9C23FB7D6E9}" dt="2023-04-22T23:31:31.121" v="5284" actId="2711"/>
          <ac:spMkLst>
            <pc:docMk/>
            <pc:sldMk cId="3240972305" sldId="297"/>
            <ac:spMk id="2" creationId="{58E084AF-23AE-333E-536B-C1C9D6CDBB9A}"/>
          </ac:spMkLst>
        </pc:spChg>
        <pc:spChg chg="del">
          <ac:chgData name="Randall Ellis" userId="83d6df8a150a3fc8" providerId="LiveId" clId="{48C2DCB8-275B-49FB-BDAD-F9C23FB7D6E9}" dt="2023-04-22T23:03:11.737" v="5219"/>
          <ac:spMkLst>
            <pc:docMk/>
            <pc:sldMk cId="3240972305" sldId="297"/>
            <ac:spMk id="3" creationId="{63224415-6AAC-A9AE-47F7-DD68E022A981}"/>
          </ac:spMkLst>
        </pc:spChg>
        <pc:picChg chg="add mod">
          <ac:chgData name="Randall Ellis" userId="83d6df8a150a3fc8" providerId="LiveId" clId="{48C2DCB8-275B-49FB-BDAD-F9C23FB7D6E9}" dt="2023-04-22T23:03:28.173" v="5222" actId="1076"/>
          <ac:picMkLst>
            <pc:docMk/>
            <pc:sldMk cId="3240972305" sldId="297"/>
            <ac:picMk id="4" creationId="{1BD6A385-3C5E-17FA-F5F7-B7D541C3867A}"/>
          </ac:picMkLst>
        </pc:picChg>
      </pc:sldChg>
      <pc:sldChg chg="add">
        <pc:chgData name="Randall Ellis" userId="83d6df8a150a3fc8" providerId="LiveId" clId="{48C2DCB8-275B-49FB-BDAD-F9C23FB7D6E9}" dt="2023-04-22T23:04:04.062" v="5223"/>
        <pc:sldMkLst>
          <pc:docMk/>
          <pc:sldMk cId="2198492516" sldId="298"/>
        </pc:sldMkLst>
      </pc:sldChg>
      <pc:sldChg chg="modSp add mod">
        <pc:chgData name="Randall Ellis" userId="83d6df8a150a3fc8" providerId="LiveId" clId="{48C2DCB8-275B-49FB-BDAD-F9C23FB7D6E9}" dt="2023-04-22T23:06:31.359" v="5231" actId="1076"/>
        <pc:sldMkLst>
          <pc:docMk/>
          <pc:sldMk cId="1111578746" sldId="299"/>
        </pc:sldMkLst>
        <pc:spChg chg="mod">
          <ac:chgData name="Randall Ellis" userId="83d6df8a150a3fc8" providerId="LiveId" clId="{48C2DCB8-275B-49FB-BDAD-F9C23FB7D6E9}" dt="2023-04-22T23:06:31.359" v="5231" actId="1076"/>
          <ac:spMkLst>
            <pc:docMk/>
            <pc:sldMk cId="1111578746" sldId="299"/>
            <ac:spMk id="2" creationId="{00786674-CBCA-A06E-69D9-792FD8D060C7}"/>
          </ac:spMkLst>
        </pc:spChg>
      </pc:sldChg>
      <pc:sldChg chg="addSp new del mod">
        <pc:chgData name="Randall Ellis" userId="83d6df8a150a3fc8" providerId="LiveId" clId="{48C2DCB8-275B-49FB-BDAD-F9C23FB7D6E9}" dt="2023-04-22T23:05:06.777" v="5226" actId="2696"/>
        <pc:sldMkLst>
          <pc:docMk/>
          <pc:sldMk cId="3158700171" sldId="299"/>
        </pc:sldMkLst>
        <pc:spChg chg="add">
          <ac:chgData name="Randall Ellis" userId="83d6df8a150a3fc8" providerId="LiveId" clId="{48C2DCB8-275B-49FB-BDAD-F9C23FB7D6E9}" dt="2023-04-22T23:04:54.041" v="5225" actId="22"/>
          <ac:spMkLst>
            <pc:docMk/>
            <pc:sldMk cId="3158700171" sldId="299"/>
            <ac:spMk id="3" creationId="{5910A3D0-9E7E-35F7-4F53-6969BAF6D8AC}"/>
          </ac:spMkLst>
        </pc:spChg>
      </pc:sldChg>
      <pc:sldChg chg="add">
        <pc:chgData name="Randall Ellis" userId="83d6df8a150a3fc8" providerId="LiveId" clId="{48C2DCB8-275B-49FB-BDAD-F9C23FB7D6E9}" dt="2023-04-22T23:06:57.896" v="5232"/>
        <pc:sldMkLst>
          <pc:docMk/>
          <pc:sldMk cId="2517354298" sldId="300"/>
        </pc:sldMkLst>
      </pc:sldChg>
      <pc:sldChg chg="modSp add mod">
        <pc:chgData name="Randall Ellis" userId="83d6df8a150a3fc8" providerId="LiveId" clId="{48C2DCB8-275B-49FB-BDAD-F9C23FB7D6E9}" dt="2023-04-22T23:09:03.043" v="5243" actId="1076"/>
        <pc:sldMkLst>
          <pc:docMk/>
          <pc:sldMk cId="3669180300" sldId="301"/>
        </pc:sldMkLst>
        <pc:spChg chg="mod">
          <ac:chgData name="Randall Ellis" userId="83d6df8a150a3fc8" providerId="LiveId" clId="{48C2DCB8-275B-49FB-BDAD-F9C23FB7D6E9}" dt="2023-04-22T23:09:03.043" v="5243" actId="1076"/>
          <ac:spMkLst>
            <pc:docMk/>
            <pc:sldMk cId="3669180300" sldId="301"/>
            <ac:spMk id="2" creationId="{7E32A02C-93CA-3963-49BC-861D636032E6}"/>
          </ac:spMkLst>
        </pc:spChg>
        <pc:spChg chg="mod">
          <ac:chgData name="Randall Ellis" userId="83d6df8a150a3fc8" providerId="LiveId" clId="{48C2DCB8-275B-49FB-BDAD-F9C23FB7D6E9}" dt="2023-04-22T23:08:41.241" v="5241" actId="1076"/>
          <ac:spMkLst>
            <pc:docMk/>
            <pc:sldMk cId="3669180300" sldId="301"/>
            <ac:spMk id="3" creationId="{FEED677A-AAAF-6084-2B78-D03CA4EF24BE}"/>
          </ac:spMkLst>
        </pc:spChg>
      </pc:sldChg>
      <pc:sldChg chg="add">
        <pc:chgData name="Randall Ellis" userId="83d6df8a150a3fc8" providerId="LiveId" clId="{48C2DCB8-275B-49FB-BDAD-F9C23FB7D6E9}" dt="2023-04-22T23:10:57.214" v="5245"/>
        <pc:sldMkLst>
          <pc:docMk/>
          <pc:sldMk cId="1777982306" sldId="302"/>
        </pc:sldMkLst>
      </pc:sldChg>
      <pc:sldChg chg="add">
        <pc:chgData name="Randall Ellis" userId="83d6df8a150a3fc8" providerId="LiveId" clId="{48C2DCB8-275B-49FB-BDAD-F9C23FB7D6E9}" dt="2023-04-22T23:11:21.878" v="5246"/>
        <pc:sldMkLst>
          <pc:docMk/>
          <pc:sldMk cId="3757030803" sldId="303"/>
        </pc:sldMkLst>
      </pc:sldChg>
      <pc:sldChg chg="add">
        <pc:chgData name="Randall Ellis" userId="83d6df8a150a3fc8" providerId="LiveId" clId="{48C2DCB8-275B-49FB-BDAD-F9C23FB7D6E9}" dt="2023-04-22T23:11:43.384" v="5247"/>
        <pc:sldMkLst>
          <pc:docMk/>
          <pc:sldMk cId="3734979164" sldId="304"/>
        </pc:sldMkLst>
      </pc:sldChg>
      <pc:sldChg chg="add">
        <pc:chgData name="Randall Ellis" userId="83d6df8a150a3fc8" providerId="LiveId" clId="{48C2DCB8-275B-49FB-BDAD-F9C23FB7D6E9}" dt="2023-04-22T23:12:10.109" v="5248"/>
        <pc:sldMkLst>
          <pc:docMk/>
          <pc:sldMk cId="3530099352" sldId="305"/>
        </pc:sldMkLst>
      </pc:sldChg>
      <pc:sldChg chg="modSp add mod">
        <pc:chgData name="Randall Ellis" userId="83d6df8a150a3fc8" providerId="LiveId" clId="{48C2DCB8-275B-49FB-BDAD-F9C23FB7D6E9}" dt="2023-04-22T23:13:45.915" v="5250" actId="207"/>
        <pc:sldMkLst>
          <pc:docMk/>
          <pc:sldMk cId="4034692639" sldId="306"/>
        </pc:sldMkLst>
        <pc:spChg chg="mod">
          <ac:chgData name="Randall Ellis" userId="83d6df8a150a3fc8" providerId="LiveId" clId="{48C2DCB8-275B-49FB-BDAD-F9C23FB7D6E9}" dt="2023-04-22T23:13:45.915" v="5250" actId="207"/>
          <ac:spMkLst>
            <pc:docMk/>
            <pc:sldMk cId="4034692639" sldId="306"/>
            <ac:spMk id="3" creationId="{78625B08-F6DD-012A-7784-03574894D39C}"/>
          </ac:spMkLst>
        </pc:spChg>
      </pc:sldChg>
      <pc:sldChg chg="add">
        <pc:chgData name="Randall Ellis" userId="83d6df8a150a3fc8" providerId="LiveId" clId="{48C2DCB8-275B-49FB-BDAD-F9C23FB7D6E9}" dt="2023-04-22T23:14:31.659" v="5251"/>
        <pc:sldMkLst>
          <pc:docMk/>
          <pc:sldMk cId="2772770783" sldId="307"/>
        </pc:sldMkLst>
      </pc:sldChg>
      <pc:sldChg chg="add">
        <pc:chgData name="Randall Ellis" userId="83d6df8a150a3fc8" providerId="LiveId" clId="{48C2DCB8-275B-49FB-BDAD-F9C23FB7D6E9}" dt="2023-04-23T01:29:39.775" v="6113"/>
        <pc:sldMkLst>
          <pc:docMk/>
          <pc:sldMk cId="2251649976" sldId="308"/>
        </pc:sldMkLst>
      </pc:sldChg>
      <pc:sldChg chg="add">
        <pc:chgData name="Randall Ellis" userId="83d6df8a150a3fc8" providerId="LiveId" clId="{48C2DCB8-275B-49FB-BDAD-F9C23FB7D6E9}" dt="2023-04-23T01:30:05.976" v="6114"/>
        <pc:sldMkLst>
          <pc:docMk/>
          <pc:sldMk cId="938735015" sldId="309"/>
        </pc:sldMkLst>
      </pc:sldChg>
      <pc:sldChg chg="new del">
        <pc:chgData name="Randall Ellis" userId="83d6df8a150a3fc8" providerId="LiveId" clId="{48C2DCB8-275B-49FB-BDAD-F9C23FB7D6E9}" dt="2023-04-23T01:33:15.935" v="6152" actId="2696"/>
        <pc:sldMkLst>
          <pc:docMk/>
          <pc:sldMk cId="1744843894" sldId="310"/>
        </pc:sldMkLst>
      </pc:sldChg>
      <pc:sldChg chg="modSp new mod">
        <pc:chgData name="Randall Ellis" userId="83d6df8a150a3fc8" providerId="LiveId" clId="{48C2DCB8-275B-49FB-BDAD-F9C23FB7D6E9}" dt="2023-04-23T01:32:52.051" v="6151" actId="207"/>
        <pc:sldMkLst>
          <pc:docMk/>
          <pc:sldMk cId="3614326819" sldId="311"/>
        </pc:sldMkLst>
        <pc:spChg chg="mod">
          <ac:chgData name="Randall Ellis" userId="83d6df8a150a3fc8" providerId="LiveId" clId="{48C2DCB8-275B-49FB-BDAD-F9C23FB7D6E9}" dt="2023-04-23T01:32:52.051" v="6151" actId="207"/>
          <ac:spMkLst>
            <pc:docMk/>
            <pc:sldMk cId="3614326819" sldId="311"/>
            <ac:spMk id="2" creationId="{B01D6514-7801-441B-9B0E-0F39E75E2D0E}"/>
          </ac:spMkLst>
        </pc:spChg>
      </pc:sldChg>
      <pc:sldChg chg="addSp delSp modSp new mod">
        <pc:chgData name="Randall Ellis" userId="83d6df8a150a3fc8" providerId="LiveId" clId="{48C2DCB8-275B-49FB-BDAD-F9C23FB7D6E9}" dt="2023-04-25T15:28:00.924" v="6412" actId="1076"/>
        <pc:sldMkLst>
          <pc:docMk/>
          <pc:sldMk cId="2754189381" sldId="312"/>
        </pc:sldMkLst>
        <pc:spChg chg="mod">
          <ac:chgData name="Randall Ellis" userId="83d6df8a150a3fc8" providerId="LiveId" clId="{48C2DCB8-275B-49FB-BDAD-F9C23FB7D6E9}" dt="2023-04-25T15:28:00.924" v="6412" actId="1076"/>
          <ac:spMkLst>
            <pc:docMk/>
            <pc:sldMk cId="2754189381" sldId="312"/>
            <ac:spMk id="2" creationId="{0756CA2F-DB3C-F3FD-AC27-7BC462DCC4CF}"/>
          </ac:spMkLst>
        </pc:spChg>
        <pc:spChg chg="del">
          <ac:chgData name="Randall Ellis" userId="83d6df8a150a3fc8" providerId="LiveId" clId="{48C2DCB8-275B-49FB-BDAD-F9C23FB7D6E9}" dt="2023-04-25T15:26:27.045" v="6403"/>
          <ac:spMkLst>
            <pc:docMk/>
            <pc:sldMk cId="2754189381" sldId="312"/>
            <ac:spMk id="3" creationId="{4917698C-60CD-FE2A-D8E5-BD3A67AC5ED7}"/>
          </ac:spMkLst>
        </pc:spChg>
        <pc:picChg chg="add mod">
          <ac:chgData name="Randall Ellis" userId="83d6df8a150a3fc8" providerId="LiveId" clId="{48C2DCB8-275B-49FB-BDAD-F9C23FB7D6E9}" dt="2023-04-25T15:27:20.079" v="6410" actId="14100"/>
          <ac:picMkLst>
            <pc:docMk/>
            <pc:sldMk cId="2754189381" sldId="312"/>
            <ac:picMk id="4" creationId="{6E905CCD-8573-2BBA-65C1-5770517656B3}"/>
          </ac:picMkLst>
        </pc:picChg>
      </pc:sldChg>
    </pc:docChg>
  </pc:docChgLst>
  <pc:docChgLst>
    <pc:chgData name="Randall Ellis" userId="83d6df8a150a3fc8" providerId="LiveId" clId="{AD67A1A1-96CF-4168-AAC1-F266A2DCC1CB}"/>
    <pc:docChg chg="undo custSel addSld modSld">
      <pc:chgData name="Randall Ellis" userId="83d6df8a150a3fc8" providerId="LiveId" clId="{AD67A1A1-96CF-4168-AAC1-F266A2DCC1CB}" dt="2024-06-07T23:46:48.126" v="641" actId="207"/>
      <pc:docMkLst>
        <pc:docMk/>
      </pc:docMkLst>
      <pc:sldChg chg="modSp mod">
        <pc:chgData name="Randall Ellis" userId="83d6df8a150a3fc8" providerId="LiveId" clId="{AD67A1A1-96CF-4168-AAC1-F266A2DCC1CB}" dt="2024-06-06T22:57:32.982" v="17" actId="20577"/>
        <pc:sldMkLst>
          <pc:docMk/>
          <pc:sldMk cId="2094280155" sldId="256"/>
        </pc:sldMkLst>
        <pc:spChg chg="mod">
          <ac:chgData name="Randall Ellis" userId="83d6df8a150a3fc8" providerId="LiveId" clId="{AD67A1A1-96CF-4168-AAC1-F266A2DCC1CB}" dt="2024-06-06T22:57:32.982" v="17" actId="20577"/>
          <ac:spMkLst>
            <pc:docMk/>
            <pc:sldMk cId="2094280155" sldId="256"/>
            <ac:spMk id="3" creationId="{B37A64D4-E777-9085-6439-1F744F8B6058}"/>
          </ac:spMkLst>
        </pc:spChg>
      </pc:sldChg>
      <pc:sldChg chg="modSp mod">
        <pc:chgData name="Randall Ellis" userId="83d6df8a150a3fc8" providerId="LiveId" clId="{AD67A1A1-96CF-4168-AAC1-F266A2DCC1CB}" dt="2024-06-06T23:01:45.334" v="21" actId="27636"/>
        <pc:sldMkLst>
          <pc:docMk/>
          <pc:sldMk cId="3419533768" sldId="257"/>
        </pc:sldMkLst>
        <pc:spChg chg="mod">
          <ac:chgData name="Randall Ellis" userId="83d6df8a150a3fc8" providerId="LiveId" clId="{AD67A1A1-96CF-4168-AAC1-F266A2DCC1CB}" dt="2024-06-06T23:01:00.463" v="19" actId="207"/>
          <ac:spMkLst>
            <pc:docMk/>
            <pc:sldMk cId="3419533768" sldId="257"/>
            <ac:spMk id="2" creationId="{067F023B-A77C-1197-2CBF-47DE91103FC7}"/>
          </ac:spMkLst>
        </pc:spChg>
        <pc:spChg chg="mod">
          <ac:chgData name="Randall Ellis" userId="83d6df8a150a3fc8" providerId="LiveId" clId="{AD67A1A1-96CF-4168-AAC1-F266A2DCC1CB}" dt="2024-06-06T23:01:45.334" v="21" actId="27636"/>
          <ac:spMkLst>
            <pc:docMk/>
            <pc:sldMk cId="3419533768" sldId="257"/>
            <ac:spMk id="3" creationId="{9489CA82-8453-44AF-5358-EBEF8218098E}"/>
          </ac:spMkLst>
        </pc:spChg>
      </pc:sldChg>
      <pc:sldChg chg="modSp mod">
        <pc:chgData name="Randall Ellis" userId="83d6df8a150a3fc8" providerId="LiveId" clId="{AD67A1A1-96CF-4168-AAC1-F266A2DCC1CB}" dt="2024-06-07T23:46:48.126" v="641" actId="207"/>
        <pc:sldMkLst>
          <pc:docMk/>
          <pc:sldMk cId="3799202219" sldId="258"/>
        </pc:sldMkLst>
        <pc:spChg chg="mod">
          <ac:chgData name="Randall Ellis" userId="83d6df8a150a3fc8" providerId="LiveId" clId="{AD67A1A1-96CF-4168-AAC1-F266A2DCC1CB}" dt="2024-06-07T23:05:05.674" v="316" actId="207"/>
          <ac:spMkLst>
            <pc:docMk/>
            <pc:sldMk cId="3799202219" sldId="258"/>
            <ac:spMk id="2" creationId="{2D61768E-1076-4879-3AA9-C87DE25CFBCD}"/>
          </ac:spMkLst>
        </pc:spChg>
        <pc:spChg chg="mod">
          <ac:chgData name="Randall Ellis" userId="83d6df8a150a3fc8" providerId="LiveId" clId="{AD67A1A1-96CF-4168-AAC1-F266A2DCC1CB}" dt="2024-06-07T23:46:48.126" v="641" actId="207"/>
          <ac:spMkLst>
            <pc:docMk/>
            <pc:sldMk cId="3799202219" sldId="258"/>
            <ac:spMk id="3" creationId="{4089344A-240A-DFDF-D163-4C7F21B98F69}"/>
          </ac:spMkLst>
        </pc:spChg>
      </pc:sldChg>
      <pc:sldChg chg="modSp mod">
        <pc:chgData name="Randall Ellis" userId="83d6df8a150a3fc8" providerId="LiveId" clId="{AD67A1A1-96CF-4168-AAC1-F266A2DCC1CB}" dt="2024-06-06T23:02:16.917" v="23" actId="2711"/>
        <pc:sldMkLst>
          <pc:docMk/>
          <pc:sldMk cId="3649914858" sldId="259"/>
        </pc:sldMkLst>
        <pc:spChg chg="mod">
          <ac:chgData name="Randall Ellis" userId="83d6df8a150a3fc8" providerId="LiveId" clId="{AD67A1A1-96CF-4168-AAC1-F266A2DCC1CB}" dt="2024-06-06T23:02:04.780" v="22" actId="207"/>
          <ac:spMkLst>
            <pc:docMk/>
            <pc:sldMk cId="3649914858" sldId="259"/>
            <ac:spMk id="2" creationId="{0099A53F-2C34-356D-1E4E-4ADEF8DB8DA1}"/>
          </ac:spMkLst>
        </pc:spChg>
        <pc:spChg chg="mod">
          <ac:chgData name="Randall Ellis" userId="83d6df8a150a3fc8" providerId="LiveId" clId="{AD67A1A1-96CF-4168-AAC1-F266A2DCC1CB}" dt="2024-06-06T23:02:16.917" v="23" actId="2711"/>
          <ac:spMkLst>
            <pc:docMk/>
            <pc:sldMk cId="3649914858" sldId="259"/>
            <ac:spMk id="3" creationId="{A5B01B40-FC4E-0E65-0387-CCC85F44B9D0}"/>
          </ac:spMkLst>
        </pc:spChg>
      </pc:sldChg>
      <pc:sldChg chg="modSp mod">
        <pc:chgData name="Randall Ellis" userId="83d6df8a150a3fc8" providerId="LiveId" clId="{AD67A1A1-96CF-4168-AAC1-F266A2DCC1CB}" dt="2024-06-06T23:10:06.491" v="143" actId="2711"/>
        <pc:sldMkLst>
          <pc:docMk/>
          <pc:sldMk cId="2399679245" sldId="260"/>
        </pc:sldMkLst>
        <pc:spChg chg="mod">
          <ac:chgData name="Randall Ellis" userId="83d6df8a150a3fc8" providerId="LiveId" clId="{AD67A1A1-96CF-4168-AAC1-F266A2DCC1CB}" dt="2024-06-06T23:09:49.165" v="142" actId="207"/>
          <ac:spMkLst>
            <pc:docMk/>
            <pc:sldMk cId="2399679245" sldId="260"/>
            <ac:spMk id="2" creationId="{10B2EEFD-2E37-6480-7DD5-6186C614F402}"/>
          </ac:spMkLst>
        </pc:spChg>
        <pc:spChg chg="mod">
          <ac:chgData name="Randall Ellis" userId="83d6df8a150a3fc8" providerId="LiveId" clId="{AD67A1A1-96CF-4168-AAC1-F266A2DCC1CB}" dt="2024-06-06T23:10:06.491" v="143" actId="2711"/>
          <ac:spMkLst>
            <pc:docMk/>
            <pc:sldMk cId="2399679245" sldId="260"/>
            <ac:spMk id="3" creationId="{350438BA-AB20-A472-B6A9-417F6F950670}"/>
          </ac:spMkLst>
        </pc:spChg>
      </pc:sldChg>
      <pc:sldChg chg="modSp mod">
        <pc:chgData name="Randall Ellis" userId="83d6df8a150a3fc8" providerId="LiveId" clId="{AD67A1A1-96CF-4168-AAC1-F266A2DCC1CB}" dt="2024-06-07T15:51:07.042" v="154" actId="207"/>
        <pc:sldMkLst>
          <pc:docMk/>
          <pc:sldMk cId="1687817385" sldId="261"/>
        </pc:sldMkLst>
        <pc:spChg chg="mod">
          <ac:chgData name="Randall Ellis" userId="83d6df8a150a3fc8" providerId="LiveId" clId="{AD67A1A1-96CF-4168-AAC1-F266A2DCC1CB}" dt="2024-06-07T15:51:07.042" v="154" actId="207"/>
          <ac:spMkLst>
            <pc:docMk/>
            <pc:sldMk cId="1687817385" sldId="261"/>
            <ac:spMk id="2" creationId="{A50D6E6C-8B8E-DCA5-139A-B86DFC82E273}"/>
          </ac:spMkLst>
        </pc:spChg>
      </pc:sldChg>
      <pc:sldChg chg="modSp mod">
        <pc:chgData name="Randall Ellis" userId="83d6df8a150a3fc8" providerId="LiveId" clId="{AD67A1A1-96CF-4168-AAC1-F266A2DCC1CB}" dt="2024-06-07T23:21:16.344" v="572" actId="1076"/>
        <pc:sldMkLst>
          <pc:docMk/>
          <pc:sldMk cId="1239260920" sldId="262"/>
        </pc:sldMkLst>
        <pc:spChg chg="mod">
          <ac:chgData name="Randall Ellis" userId="83d6df8a150a3fc8" providerId="LiveId" clId="{AD67A1A1-96CF-4168-AAC1-F266A2DCC1CB}" dt="2024-06-07T23:21:07.621" v="571" actId="20577"/>
          <ac:spMkLst>
            <pc:docMk/>
            <pc:sldMk cId="1239260920" sldId="262"/>
            <ac:spMk id="2" creationId="{660C8401-EF11-DF65-6C13-3D5099B05219}"/>
          </ac:spMkLst>
        </pc:spChg>
        <pc:spChg chg="mod">
          <ac:chgData name="Randall Ellis" userId="83d6df8a150a3fc8" providerId="LiveId" clId="{AD67A1A1-96CF-4168-AAC1-F266A2DCC1CB}" dt="2024-06-07T23:21:16.344" v="572" actId="1076"/>
          <ac:spMkLst>
            <pc:docMk/>
            <pc:sldMk cId="1239260920" sldId="262"/>
            <ac:spMk id="3" creationId="{6D2D1106-A03D-114D-0059-CCAF0DDFFBB9}"/>
          </ac:spMkLst>
        </pc:spChg>
      </pc:sldChg>
      <pc:sldChg chg="modSp mod">
        <pc:chgData name="Randall Ellis" userId="83d6df8a150a3fc8" providerId="LiveId" clId="{AD67A1A1-96CF-4168-AAC1-F266A2DCC1CB}" dt="2024-06-07T15:53:47.606" v="165" actId="27636"/>
        <pc:sldMkLst>
          <pc:docMk/>
          <pc:sldMk cId="1216526207" sldId="263"/>
        </pc:sldMkLst>
        <pc:spChg chg="mod">
          <ac:chgData name="Randall Ellis" userId="83d6df8a150a3fc8" providerId="LiveId" clId="{AD67A1A1-96CF-4168-AAC1-F266A2DCC1CB}" dt="2024-06-07T15:53:27.922" v="163" actId="207"/>
          <ac:spMkLst>
            <pc:docMk/>
            <pc:sldMk cId="1216526207" sldId="263"/>
            <ac:spMk id="2" creationId="{50610D25-6A08-A3F1-7266-7D15D5C82953}"/>
          </ac:spMkLst>
        </pc:spChg>
        <pc:spChg chg="mod">
          <ac:chgData name="Randall Ellis" userId="83d6df8a150a3fc8" providerId="LiveId" clId="{AD67A1A1-96CF-4168-AAC1-F266A2DCC1CB}" dt="2024-06-07T15:53:47.606" v="165" actId="27636"/>
          <ac:spMkLst>
            <pc:docMk/>
            <pc:sldMk cId="1216526207" sldId="263"/>
            <ac:spMk id="3" creationId="{AA40D6F7-95C8-B66A-492E-E64F63008C68}"/>
          </ac:spMkLst>
        </pc:spChg>
      </pc:sldChg>
      <pc:sldChg chg="modSp mod">
        <pc:chgData name="Randall Ellis" userId="83d6df8a150a3fc8" providerId="LiveId" clId="{AD67A1A1-96CF-4168-AAC1-F266A2DCC1CB}" dt="2024-06-07T23:01:11.865" v="302" actId="2710"/>
        <pc:sldMkLst>
          <pc:docMk/>
          <pc:sldMk cId="1376103243" sldId="264"/>
        </pc:sldMkLst>
        <pc:spChg chg="mod">
          <ac:chgData name="Randall Ellis" userId="83d6df8a150a3fc8" providerId="LiveId" clId="{AD67A1A1-96CF-4168-AAC1-F266A2DCC1CB}" dt="2024-06-07T22:59:56.518" v="291" actId="207"/>
          <ac:spMkLst>
            <pc:docMk/>
            <pc:sldMk cId="1376103243" sldId="264"/>
            <ac:spMk id="2" creationId="{F4436C2F-3D44-A334-6D63-5A7F3C64D9B5}"/>
          </ac:spMkLst>
        </pc:spChg>
        <pc:spChg chg="mod">
          <ac:chgData name="Randall Ellis" userId="83d6df8a150a3fc8" providerId="LiveId" clId="{AD67A1A1-96CF-4168-AAC1-F266A2DCC1CB}" dt="2024-06-07T23:01:11.865" v="302" actId="2710"/>
          <ac:spMkLst>
            <pc:docMk/>
            <pc:sldMk cId="1376103243" sldId="264"/>
            <ac:spMk id="3" creationId="{22EC247D-05D7-52B1-0848-521A0188FA14}"/>
          </ac:spMkLst>
        </pc:spChg>
      </pc:sldChg>
      <pc:sldChg chg="modSp mod">
        <pc:chgData name="Randall Ellis" userId="83d6df8a150a3fc8" providerId="LiveId" clId="{AD67A1A1-96CF-4168-AAC1-F266A2DCC1CB}" dt="2024-06-06T23:02:40.809" v="24" actId="207"/>
        <pc:sldMkLst>
          <pc:docMk/>
          <pc:sldMk cId="46717187" sldId="265"/>
        </pc:sldMkLst>
        <pc:spChg chg="mod">
          <ac:chgData name="Randall Ellis" userId="83d6df8a150a3fc8" providerId="LiveId" clId="{AD67A1A1-96CF-4168-AAC1-F266A2DCC1CB}" dt="2024-06-06T23:02:40.809" v="24" actId="207"/>
          <ac:spMkLst>
            <pc:docMk/>
            <pc:sldMk cId="46717187" sldId="265"/>
            <ac:spMk id="2" creationId="{86CC904F-A59A-11A6-D06C-09D5A05097F5}"/>
          </ac:spMkLst>
        </pc:spChg>
      </pc:sldChg>
      <pc:sldChg chg="modSp mod">
        <pc:chgData name="Randall Ellis" userId="83d6df8a150a3fc8" providerId="LiveId" clId="{AD67A1A1-96CF-4168-AAC1-F266A2DCC1CB}" dt="2024-06-06T23:09:09.574" v="141" actId="14100"/>
        <pc:sldMkLst>
          <pc:docMk/>
          <pc:sldMk cId="2199511302" sldId="266"/>
        </pc:sldMkLst>
        <pc:spChg chg="mod">
          <ac:chgData name="Randall Ellis" userId="83d6df8a150a3fc8" providerId="LiveId" clId="{AD67A1A1-96CF-4168-AAC1-F266A2DCC1CB}" dt="2024-06-06T23:08:37.288" v="138" actId="1076"/>
          <ac:spMkLst>
            <pc:docMk/>
            <pc:sldMk cId="2199511302" sldId="266"/>
            <ac:spMk id="2" creationId="{77AA8732-BE76-0463-8D3A-78A35F4953DD}"/>
          </ac:spMkLst>
        </pc:spChg>
        <pc:spChg chg="mod">
          <ac:chgData name="Randall Ellis" userId="83d6df8a150a3fc8" providerId="LiveId" clId="{AD67A1A1-96CF-4168-AAC1-F266A2DCC1CB}" dt="2024-06-06T23:09:09.574" v="141" actId="14100"/>
          <ac:spMkLst>
            <pc:docMk/>
            <pc:sldMk cId="2199511302" sldId="266"/>
            <ac:spMk id="3" creationId="{389CEFED-C4AB-857C-E4D4-0A766F93103D}"/>
          </ac:spMkLst>
        </pc:spChg>
      </pc:sldChg>
      <pc:sldChg chg="modSp mod">
        <pc:chgData name="Randall Ellis" userId="83d6df8a150a3fc8" providerId="LiveId" clId="{AD67A1A1-96CF-4168-AAC1-F266A2DCC1CB}" dt="2024-06-06T23:02:54.008" v="25" actId="207"/>
        <pc:sldMkLst>
          <pc:docMk/>
          <pc:sldMk cId="1606412585" sldId="267"/>
        </pc:sldMkLst>
        <pc:spChg chg="mod">
          <ac:chgData name="Randall Ellis" userId="83d6df8a150a3fc8" providerId="LiveId" clId="{AD67A1A1-96CF-4168-AAC1-F266A2DCC1CB}" dt="2024-06-06T23:02:54.008" v="25" actId="207"/>
          <ac:spMkLst>
            <pc:docMk/>
            <pc:sldMk cId="1606412585" sldId="267"/>
            <ac:spMk id="2" creationId="{76A3ABF3-D862-4A44-10CC-DEC2897375BC}"/>
          </ac:spMkLst>
        </pc:spChg>
      </pc:sldChg>
      <pc:sldChg chg="modSp mod">
        <pc:chgData name="Randall Ellis" userId="83d6df8a150a3fc8" providerId="LiveId" clId="{AD67A1A1-96CF-4168-AAC1-F266A2DCC1CB}" dt="2024-06-07T15:51:36.642" v="157" actId="27636"/>
        <pc:sldMkLst>
          <pc:docMk/>
          <pc:sldMk cId="2091510996" sldId="269"/>
        </pc:sldMkLst>
        <pc:spChg chg="mod">
          <ac:chgData name="Randall Ellis" userId="83d6df8a150a3fc8" providerId="LiveId" clId="{AD67A1A1-96CF-4168-AAC1-F266A2DCC1CB}" dt="2024-06-07T15:51:21.312" v="155" actId="207"/>
          <ac:spMkLst>
            <pc:docMk/>
            <pc:sldMk cId="2091510996" sldId="269"/>
            <ac:spMk id="2" creationId="{E9EF7CFB-59F3-6B09-F9E8-B8835218A21F}"/>
          </ac:spMkLst>
        </pc:spChg>
        <pc:spChg chg="mod">
          <ac:chgData name="Randall Ellis" userId="83d6df8a150a3fc8" providerId="LiveId" clId="{AD67A1A1-96CF-4168-AAC1-F266A2DCC1CB}" dt="2024-06-07T15:51:36.642" v="157" actId="27636"/>
          <ac:spMkLst>
            <pc:docMk/>
            <pc:sldMk cId="2091510996" sldId="269"/>
            <ac:spMk id="3" creationId="{E45FEADC-F39F-7C3D-FBE9-216737FBC2AA}"/>
          </ac:spMkLst>
        </pc:spChg>
      </pc:sldChg>
      <pc:sldChg chg="modSp mod">
        <pc:chgData name="Randall Ellis" userId="83d6df8a150a3fc8" providerId="LiveId" clId="{AD67A1A1-96CF-4168-AAC1-F266A2DCC1CB}" dt="2024-06-07T23:06:56.367" v="324" actId="207"/>
        <pc:sldMkLst>
          <pc:docMk/>
          <pc:sldMk cId="4216531114" sldId="270"/>
        </pc:sldMkLst>
        <pc:spChg chg="mod">
          <ac:chgData name="Randall Ellis" userId="83d6df8a150a3fc8" providerId="LiveId" clId="{AD67A1A1-96CF-4168-AAC1-F266A2DCC1CB}" dt="2024-06-07T23:06:56.367" v="324" actId="207"/>
          <ac:spMkLst>
            <pc:docMk/>
            <pc:sldMk cId="4216531114" sldId="270"/>
            <ac:spMk id="2" creationId="{8C80AEEB-ABC4-7AB9-2D38-91745BC9A400}"/>
          </ac:spMkLst>
        </pc:spChg>
      </pc:sldChg>
      <pc:sldChg chg="modSp mod">
        <pc:chgData name="Randall Ellis" userId="83d6df8a150a3fc8" providerId="LiveId" clId="{AD67A1A1-96CF-4168-AAC1-F266A2DCC1CB}" dt="2024-06-07T22:51:49.500" v="263" actId="1076"/>
        <pc:sldMkLst>
          <pc:docMk/>
          <pc:sldMk cId="484825337" sldId="271"/>
        </pc:sldMkLst>
        <pc:spChg chg="mod">
          <ac:chgData name="Randall Ellis" userId="83d6df8a150a3fc8" providerId="LiveId" clId="{AD67A1A1-96CF-4168-AAC1-F266A2DCC1CB}" dt="2024-06-07T22:51:49.500" v="263" actId="1076"/>
          <ac:spMkLst>
            <pc:docMk/>
            <pc:sldMk cId="484825337" sldId="271"/>
            <ac:spMk id="2" creationId="{25E0D7F5-057A-D43D-5AA2-935B93ED91F5}"/>
          </ac:spMkLst>
        </pc:spChg>
        <pc:spChg chg="mod">
          <ac:chgData name="Randall Ellis" userId="83d6df8a150a3fc8" providerId="LiveId" clId="{AD67A1A1-96CF-4168-AAC1-F266A2DCC1CB}" dt="2024-06-07T22:50:53.812" v="256" actId="1076"/>
          <ac:spMkLst>
            <pc:docMk/>
            <pc:sldMk cId="484825337" sldId="271"/>
            <ac:spMk id="4" creationId="{BB884760-D856-B717-D544-AE9F7FF05C6B}"/>
          </ac:spMkLst>
        </pc:spChg>
        <pc:picChg chg="mod">
          <ac:chgData name="Randall Ellis" userId="83d6df8a150a3fc8" providerId="LiveId" clId="{AD67A1A1-96CF-4168-AAC1-F266A2DCC1CB}" dt="2024-06-07T22:51:19.486" v="260" actId="1076"/>
          <ac:picMkLst>
            <pc:docMk/>
            <pc:sldMk cId="484825337" sldId="271"/>
            <ac:picMk id="3" creationId="{16EC556A-6DC5-F8F9-6F29-5D0EB71E6EFA}"/>
          </ac:picMkLst>
        </pc:picChg>
      </pc:sldChg>
      <pc:sldChg chg="modSp mod">
        <pc:chgData name="Randall Ellis" userId="83d6df8a150a3fc8" providerId="LiveId" clId="{AD67A1A1-96CF-4168-AAC1-F266A2DCC1CB}" dt="2024-06-07T23:45:10.140" v="639" actId="207"/>
        <pc:sldMkLst>
          <pc:docMk/>
          <pc:sldMk cId="3318552191" sldId="274"/>
        </pc:sldMkLst>
        <pc:spChg chg="mod">
          <ac:chgData name="Randall Ellis" userId="83d6df8a150a3fc8" providerId="LiveId" clId="{AD67A1A1-96CF-4168-AAC1-F266A2DCC1CB}" dt="2024-06-07T23:06:13.184" v="320" actId="207"/>
          <ac:spMkLst>
            <pc:docMk/>
            <pc:sldMk cId="3318552191" sldId="274"/>
            <ac:spMk id="2" creationId="{FF694E75-6731-70A4-E2A1-6A5149118B5A}"/>
          </ac:spMkLst>
        </pc:spChg>
        <pc:spChg chg="mod">
          <ac:chgData name="Randall Ellis" userId="83d6df8a150a3fc8" providerId="LiveId" clId="{AD67A1A1-96CF-4168-AAC1-F266A2DCC1CB}" dt="2024-06-07T23:45:10.140" v="639" actId="207"/>
          <ac:spMkLst>
            <pc:docMk/>
            <pc:sldMk cId="3318552191" sldId="274"/>
            <ac:spMk id="3" creationId="{494CD577-AD8B-D472-23C1-C90A9890AD06}"/>
          </ac:spMkLst>
        </pc:spChg>
      </pc:sldChg>
      <pc:sldChg chg="modSp mod">
        <pc:chgData name="Randall Ellis" userId="83d6df8a150a3fc8" providerId="LiveId" clId="{AD67A1A1-96CF-4168-AAC1-F266A2DCC1CB}" dt="2024-06-07T15:54:24.039" v="167" actId="2711"/>
        <pc:sldMkLst>
          <pc:docMk/>
          <pc:sldMk cId="3497967947" sldId="275"/>
        </pc:sldMkLst>
        <pc:spChg chg="mod">
          <ac:chgData name="Randall Ellis" userId="83d6df8a150a3fc8" providerId="LiveId" clId="{AD67A1A1-96CF-4168-AAC1-F266A2DCC1CB}" dt="2024-06-07T15:54:03.171" v="166" actId="207"/>
          <ac:spMkLst>
            <pc:docMk/>
            <pc:sldMk cId="3497967947" sldId="275"/>
            <ac:spMk id="2" creationId="{81E44364-06A5-254F-3E19-53C5E4663C12}"/>
          </ac:spMkLst>
        </pc:spChg>
        <pc:spChg chg="mod">
          <ac:chgData name="Randall Ellis" userId="83d6df8a150a3fc8" providerId="LiveId" clId="{AD67A1A1-96CF-4168-AAC1-F266A2DCC1CB}" dt="2024-06-07T15:54:24.039" v="167" actId="2711"/>
          <ac:spMkLst>
            <pc:docMk/>
            <pc:sldMk cId="3497967947" sldId="275"/>
            <ac:spMk id="3" creationId="{A223D395-2CB0-FE8D-769B-3941EEF70ADC}"/>
          </ac:spMkLst>
        </pc:spChg>
      </pc:sldChg>
      <pc:sldChg chg="modSp mod">
        <pc:chgData name="Randall Ellis" userId="83d6df8a150a3fc8" providerId="LiveId" clId="{AD67A1A1-96CF-4168-AAC1-F266A2DCC1CB}" dt="2024-06-07T23:28:33.853" v="575" actId="207"/>
        <pc:sldMkLst>
          <pc:docMk/>
          <pc:sldMk cId="171665870" sldId="276"/>
        </pc:sldMkLst>
        <pc:spChg chg="mod">
          <ac:chgData name="Randall Ellis" userId="83d6df8a150a3fc8" providerId="LiveId" clId="{AD67A1A1-96CF-4168-AAC1-F266A2DCC1CB}" dt="2024-06-07T23:28:33.853" v="575" actId="207"/>
          <ac:spMkLst>
            <pc:docMk/>
            <pc:sldMk cId="171665870" sldId="276"/>
            <ac:spMk id="2" creationId="{EED62E8B-9EFD-58BD-C34C-E83C74FF8C79}"/>
          </ac:spMkLst>
        </pc:spChg>
        <pc:spChg chg="mod">
          <ac:chgData name="Randall Ellis" userId="83d6df8a150a3fc8" providerId="LiveId" clId="{AD67A1A1-96CF-4168-AAC1-F266A2DCC1CB}" dt="2024-06-07T23:02:03.770" v="306" actId="113"/>
          <ac:spMkLst>
            <pc:docMk/>
            <pc:sldMk cId="171665870" sldId="276"/>
            <ac:spMk id="3" creationId="{E36BC30C-C923-6919-EC33-85D68D78D5D6}"/>
          </ac:spMkLst>
        </pc:spChg>
      </pc:sldChg>
      <pc:sldChg chg="modSp mod">
        <pc:chgData name="Randall Ellis" userId="83d6df8a150a3fc8" providerId="LiveId" clId="{AD67A1A1-96CF-4168-AAC1-F266A2DCC1CB}" dt="2024-06-06T23:00:49.501" v="18" actId="207"/>
        <pc:sldMkLst>
          <pc:docMk/>
          <pc:sldMk cId="1988181795" sldId="277"/>
        </pc:sldMkLst>
        <pc:spChg chg="mod">
          <ac:chgData name="Randall Ellis" userId="83d6df8a150a3fc8" providerId="LiveId" clId="{AD67A1A1-96CF-4168-AAC1-F266A2DCC1CB}" dt="2024-06-06T23:00:49.501" v="18" actId="207"/>
          <ac:spMkLst>
            <pc:docMk/>
            <pc:sldMk cId="1988181795" sldId="277"/>
            <ac:spMk id="2" creationId="{2E141D9F-E0E7-1D74-855A-4E52B8039CE5}"/>
          </ac:spMkLst>
        </pc:spChg>
      </pc:sldChg>
      <pc:sldChg chg="modSp mod">
        <pc:chgData name="Randall Ellis" userId="83d6df8a150a3fc8" providerId="LiveId" clId="{AD67A1A1-96CF-4168-AAC1-F266A2DCC1CB}" dt="2024-06-07T15:52:17.523" v="158" actId="207"/>
        <pc:sldMkLst>
          <pc:docMk/>
          <pc:sldMk cId="1804582262" sldId="278"/>
        </pc:sldMkLst>
        <pc:spChg chg="mod">
          <ac:chgData name="Randall Ellis" userId="83d6df8a150a3fc8" providerId="LiveId" clId="{AD67A1A1-96CF-4168-AAC1-F266A2DCC1CB}" dt="2024-06-07T15:52:17.523" v="158" actId="207"/>
          <ac:spMkLst>
            <pc:docMk/>
            <pc:sldMk cId="1804582262" sldId="278"/>
            <ac:spMk id="2" creationId="{71B48DBD-C42E-2966-D58F-FD19FC9EA5CD}"/>
          </ac:spMkLst>
        </pc:spChg>
      </pc:sldChg>
      <pc:sldChg chg="modSp mod">
        <pc:chgData name="Randall Ellis" userId="83d6df8a150a3fc8" providerId="LiveId" clId="{AD67A1A1-96CF-4168-AAC1-F266A2DCC1CB}" dt="2024-06-06T23:10:56.976" v="146" actId="2711"/>
        <pc:sldMkLst>
          <pc:docMk/>
          <pc:sldMk cId="3892752296" sldId="280"/>
        </pc:sldMkLst>
        <pc:spChg chg="mod">
          <ac:chgData name="Randall Ellis" userId="83d6df8a150a3fc8" providerId="LiveId" clId="{AD67A1A1-96CF-4168-AAC1-F266A2DCC1CB}" dt="2024-06-06T23:10:47.605" v="145" actId="207"/>
          <ac:spMkLst>
            <pc:docMk/>
            <pc:sldMk cId="3892752296" sldId="280"/>
            <ac:spMk id="2" creationId="{5E0D5E2B-E3F1-5568-E248-426616C2C9C0}"/>
          </ac:spMkLst>
        </pc:spChg>
        <pc:spChg chg="mod">
          <ac:chgData name="Randall Ellis" userId="83d6df8a150a3fc8" providerId="LiveId" clId="{AD67A1A1-96CF-4168-AAC1-F266A2DCC1CB}" dt="2024-06-06T23:10:56.976" v="146" actId="2711"/>
          <ac:spMkLst>
            <pc:docMk/>
            <pc:sldMk cId="3892752296" sldId="280"/>
            <ac:spMk id="3" creationId="{04E43723-1ABE-1160-33AE-B4ACC75DF51D}"/>
          </ac:spMkLst>
        </pc:spChg>
      </pc:sldChg>
      <pc:sldChg chg="modSp mod">
        <pc:chgData name="Randall Ellis" userId="83d6df8a150a3fc8" providerId="LiveId" clId="{AD67A1A1-96CF-4168-AAC1-F266A2DCC1CB}" dt="2024-06-06T23:11:44.613" v="151" actId="1076"/>
        <pc:sldMkLst>
          <pc:docMk/>
          <pc:sldMk cId="3694947016" sldId="281"/>
        </pc:sldMkLst>
        <pc:spChg chg="mod">
          <ac:chgData name="Randall Ellis" userId="83d6df8a150a3fc8" providerId="LiveId" clId="{AD67A1A1-96CF-4168-AAC1-F266A2DCC1CB}" dt="2024-06-06T23:11:32.449" v="149" actId="27636"/>
          <ac:spMkLst>
            <pc:docMk/>
            <pc:sldMk cId="3694947016" sldId="281"/>
            <ac:spMk id="2" creationId="{466A9F99-65ED-2543-393C-4F2C283416EF}"/>
          </ac:spMkLst>
        </pc:spChg>
        <pc:picChg chg="mod">
          <ac:chgData name="Randall Ellis" userId="83d6df8a150a3fc8" providerId="LiveId" clId="{AD67A1A1-96CF-4168-AAC1-F266A2DCC1CB}" dt="2024-06-06T23:11:44.613" v="151" actId="1076"/>
          <ac:picMkLst>
            <pc:docMk/>
            <pc:sldMk cId="3694947016" sldId="281"/>
            <ac:picMk id="4" creationId="{69455D24-5A3F-9A7F-D8B9-717ABDD86DB9}"/>
          </ac:picMkLst>
        </pc:picChg>
      </pc:sldChg>
      <pc:sldChg chg="modSp mod">
        <pc:chgData name="Randall Ellis" userId="83d6df8a150a3fc8" providerId="LiveId" clId="{AD67A1A1-96CF-4168-AAC1-F266A2DCC1CB}" dt="2024-06-06T23:12:13.355" v="153" actId="2711"/>
        <pc:sldMkLst>
          <pc:docMk/>
          <pc:sldMk cId="3804405712" sldId="282"/>
        </pc:sldMkLst>
        <pc:spChg chg="mod">
          <ac:chgData name="Randall Ellis" userId="83d6df8a150a3fc8" providerId="LiveId" clId="{AD67A1A1-96CF-4168-AAC1-F266A2DCC1CB}" dt="2024-06-06T23:12:01.033" v="152" actId="207"/>
          <ac:spMkLst>
            <pc:docMk/>
            <pc:sldMk cId="3804405712" sldId="282"/>
            <ac:spMk id="2" creationId="{04D2A4E2-F5AC-6FEA-B00C-428D286FFEA8}"/>
          </ac:spMkLst>
        </pc:spChg>
        <pc:spChg chg="mod">
          <ac:chgData name="Randall Ellis" userId="83d6df8a150a3fc8" providerId="LiveId" clId="{AD67A1A1-96CF-4168-AAC1-F266A2DCC1CB}" dt="2024-06-06T23:12:13.355" v="153" actId="2711"/>
          <ac:spMkLst>
            <pc:docMk/>
            <pc:sldMk cId="3804405712" sldId="282"/>
            <ac:spMk id="3" creationId="{0E5115F7-40FF-8B3A-967B-66D59E533AAD}"/>
          </ac:spMkLst>
        </pc:spChg>
      </pc:sldChg>
      <pc:sldChg chg="modSp mod">
        <pc:chgData name="Randall Ellis" userId="83d6df8a150a3fc8" providerId="LiveId" clId="{AD67A1A1-96CF-4168-AAC1-F266A2DCC1CB}" dt="2024-06-07T23:41:03.971" v="603" actId="27636"/>
        <pc:sldMkLst>
          <pc:docMk/>
          <pc:sldMk cId="478154435" sldId="283"/>
        </pc:sldMkLst>
        <pc:spChg chg="mod">
          <ac:chgData name="Randall Ellis" userId="83d6df8a150a3fc8" providerId="LiveId" clId="{AD67A1A1-96CF-4168-AAC1-F266A2DCC1CB}" dt="2024-06-07T23:03:07.810" v="309" actId="207"/>
          <ac:spMkLst>
            <pc:docMk/>
            <pc:sldMk cId="478154435" sldId="283"/>
            <ac:spMk id="2" creationId="{73D42559-0D45-F0FE-13C1-6FF306358D48}"/>
          </ac:spMkLst>
        </pc:spChg>
        <pc:spChg chg="mod">
          <ac:chgData name="Randall Ellis" userId="83d6df8a150a3fc8" providerId="LiveId" clId="{AD67A1A1-96CF-4168-AAC1-F266A2DCC1CB}" dt="2024-06-07T23:41:03.971" v="603" actId="27636"/>
          <ac:spMkLst>
            <pc:docMk/>
            <pc:sldMk cId="478154435" sldId="283"/>
            <ac:spMk id="3" creationId="{11AE0BE3-76EC-F330-E8B9-9B8886086C56}"/>
          </ac:spMkLst>
        </pc:spChg>
      </pc:sldChg>
      <pc:sldChg chg="modSp mod">
        <pc:chgData name="Randall Ellis" userId="83d6df8a150a3fc8" providerId="LiveId" clId="{AD67A1A1-96CF-4168-AAC1-F266A2DCC1CB}" dt="2024-06-07T16:08:30.078" v="178" actId="1076"/>
        <pc:sldMkLst>
          <pc:docMk/>
          <pc:sldMk cId="1746983154" sldId="285"/>
        </pc:sldMkLst>
        <pc:spChg chg="mod">
          <ac:chgData name="Randall Ellis" userId="83d6df8a150a3fc8" providerId="LiveId" clId="{AD67A1A1-96CF-4168-AAC1-F266A2DCC1CB}" dt="2024-06-07T16:08:20.289" v="177" actId="207"/>
          <ac:spMkLst>
            <pc:docMk/>
            <pc:sldMk cId="1746983154" sldId="285"/>
            <ac:spMk id="2" creationId="{71C00A81-C8D9-417B-91F3-7A1919B23207}"/>
          </ac:spMkLst>
        </pc:spChg>
        <pc:spChg chg="mod">
          <ac:chgData name="Randall Ellis" userId="83d6df8a150a3fc8" providerId="LiveId" clId="{AD67A1A1-96CF-4168-AAC1-F266A2DCC1CB}" dt="2024-06-07T16:08:30.078" v="178" actId="1076"/>
          <ac:spMkLst>
            <pc:docMk/>
            <pc:sldMk cId="1746983154" sldId="285"/>
            <ac:spMk id="3" creationId="{433E3CAB-F03D-8FF7-512A-B8E0BB836662}"/>
          </ac:spMkLst>
        </pc:spChg>
      </pc:sldChg>
      <pc:sldChg chg="modSp mod">
        <pc:chgData name="Randall Ellis" userId="83d6df8a150a3fc8" providerId="LiveId" clId="{AD67A1A1-96CF-4168-AAC1-F266A2DCC1CB}" dt="2024-06-07T16:09:01.014" v="181" actId="1076"/>
        <pc:sldMkLst>
          <pc:docMk/>
          <pc:sldMk cId="216512758" sldId="286"/>
        </pc:sldMkLst>
        <pc:spChg chg="mod">
          <ac:chgData name="Randall Ellis" userId="83d6df8a150a3fc8" providerId="LiveId" clId="{AD67A1A1-96CF-4168-AAC1-F266A2DCC1CB}" dt="2024-06-07T16:09:01.014" v="181" actId="1076"/>
          <ac:spMkLst>
            <pc:docMk/>
            <pc:sldMk cId="216512758" sldId="286"/>
            <ac:spMk id="4" creationId="{0965591B-AC05-6B57-ABD8-A66B8C9604BC}"/>
          </ac:spMkLst>
        </pc:spChg>
      </pc:sldChg>
      <pc:sldChg chg="modSp mod">
        <pc:chgData name="Randall Ellis" userId="83d6df8a150a3fc8" providerId="LiveId" clId="{AD67A1A1-96CF-4168-AAC1-F266A2DCC1CB}" dt="2024-06-07T16:11:06.382" v="186" actId="1076"/>
        <pc:sldMkLst>
          <pc:docMk/>
          <pc:sldMk cId="479621643" sldId="287"/>
        </pc:sldMkLst>
        <pc:spChg chg="mod">
          <ac:chgData name="Randall Ellis" userId="83d6df8a150a3fc8" providerId="LiveId" clId="{AD67A1A1-96CF-4168-AAC1-F266A2DCC1CB}" dt="2024-06-07T16:10:17.403" v="183" actId="207"/>
          <ac:spMkLst>
            <pc:docMk/>
            <pc:sldMk cId="479621643" sldId="287"/>
            <ac:spMk id="2" creationId="{5E239455-DC5A-6851-BF57-E744B1EE3FF1}"/>
          </ac:spMkLst>
        </pc:spChg>
        <pc:spChg chg="mod">
          <ac:chgData name="Randall Ellis" userId="83d6df8a150a3fc8" providerId="LiveId" clId="{AD67A1A1-96CF-4168-AAC1-F266A2DCC1CB}" dt="2024-06-07T16:11:06.382" v="186" actId="1076"/>
          <ac:spMkLst>
            <pc:docMk/>
            <pc:sldMk cId="479621643" sldId="287"/>
            <ac:spMk id="3" creationId="{56BCBA5A-C0DF-74DE-01D3-1A3BD49AC0FC}"/>
          </ac:spMkLst>
        </pc:spChg>
      </pc:sldChg>
      <pc:sldChg chg="modSp mod">
        <pc:chgData name="Randall Ellis" userId="83d6df8a150a3fc8" providerId="LiveId" clId="{AD67A1A1-96CF-4168-AAC1-F266A2DCC1CB}" dt="2024-06-07T16:11:29.997" v="187" actId="207"/>
        <pc:sldMkLst>
          <pc:docMk/>
          <pc:sldMk cId="385402934" sldId="288"/>
        </pc:sldMkLst>
        <pc:spChg chg="mod">
          <ac:chgData name="Randall Ellis" userId="83d6df8a150a3fc8" providerId="LiveId" clId="{AD67A1A1-96CF-4168-AAC1-F266A2DCC1CB}" dt="2024-06-07T16:11:29.997" v="187" actId="207"/>
          <ac:spMkLst>
            <pc:docMk/>
            <pc:sldMk cId="385402934" sldId="288"/>
            <ac:spMk id="2" creationId="{1D46F0A7-A63A-9C81-A269-1C46630237FB}"/>
          </ac:spMkLst>
        </pc:spChg>
      </pc:sldChg>
      <pc:sldChg chg="modSp mod">
        <pc:chgData name="Randall Ellis" userId="83d6df8a150a3fc8" providerId="LiveId" clId="{AD67A1A1-96CF-4168-AAC1-F266A2DCC1CB}" dt="2024-06-07T16:12:13.341" v="188" actId="207"/>
        <pc:sldMkLst>
          <pc:docMk/>
          <pc:sldMk cId="1788026473" sldId="289"/>
        </pc:sldMkLst>
        <pc:spChg chg="mod">
          <ac:chgData name="Randall Ellis" userId="83d6df8a150a3fc8" providerId="LiveId" clId="{AD67A1A1-96CF-4168-AAC1-F266A2DCC1CB}" dt="2024-06-07T16:12:13.341" v="188" actId="207"/>
          <ac:spMkLst>
            <pc:docMk/>
            <pc:sldMk cId="1788026473" sldId="289"/>
            <ac:spMk id="2" creationId="{CDF207C3-3656-5F3B-2E4D-A085D6A7BDE7}"/>
          </ac:spMkLst>
        </pc:spChg>
      </pc:sldChg>
      <pc:sldChg chg="modSp mod">
        <pc:chgData name="Randall Ellis" userId="83d6df8a150a3fc8" providerId="LiveId" clId="{AD67A1A1-96CF-4168-AAC1-F266A2DCC1CB}" dt="2024-06-07T23:43:34.753" v="608" actId="255"/>
        <pc:sldMkLst>
          <pc:docMk/>
          <pc:sldMk cId="973438690" sldId="290"/>
        </pc:sldMkLst>
        <pc:spChg chg="mod">
          <ac:chgData name="Randall Ellis" userId="83d6df8a150a3fc8" providerId="LiveId" clId="{AD67A1A1-96CF-4168-AAC1-F266A2DCC1CB}" dt="2024-06-07T16:20:16.725" v="216" actId="207"/>
          <ac:spMkLst>
            <pc:docMk/>
            <pc:sldMk cId="973438690" sldId="290"/>
            <ac:spMk id="2" creationId="{E8547B57-4C32-05B6-D1FF-844180B4C519}"/>
          </ac:spMkLst>
        </pc:spChg>
        <pc:spChg chg="mod">
          <ac:chgData name="Randall Ellis" userId="83d6df8a150a3fc8" providerId="LiveId" clId="{AD67A1A1-96CF-4168-AAC1-F266A2DCC1CB}" dt="2024-06-07T23:43:34.753" v="608" actId="255"/>
          <ac:spMkLst>
            <pc:docMk/>
            <pc:sldMk cId="973438690" sldId="290"/>
            <ac:spMk id="3" creationId="{DF26EAF1-4B96-3286-907D-817D5AAE78A1}"/>
          </ac:spMkLst>
        </pc:spChg>
      </pc:sldChg>
      <pc:sldChg chg="modSp mod">
        <pc:chgData name="Randall Ellis" userId="83d6df8a150a3fc8" providerId="LiveId" clId="{AD67A1A1-96CF-4168-AAC1-F266A2DCC1CB}" dt="2024-06-07T16:19:49.698" v="215" actId="113"/>
        <pc:sldMkLst>
          <pc:docMk/>
          <pc:sldMk cId="274607921" sldId="291"/>
        </pc:sldMkLst>
        <pc:spChg chg="mod">
          <ac:chgData name="Randall Ellis" userId="83d6df8a150a3fc8" providerId="LiveId" clId="{AD67A1A1-96CF-4168-AAC1-F266A2DCC1CB}" dt="2024-06-07T16:19:49.698" v="215" actId="113"/>
          <ac:spMkLst>
            <pc:docMk/>
            <pc:sldMk cId="274607921" sldId="291"/>
            <ac:spMk id="6" creationId="{8753F172-183E-D1B1-4DE3-AAE62BC55CD5}"/>
          </ac:spMkLst>
        </pc:spChg>
        <pc:picChg chg="mod">
          <ac:chgData name="Randall Ellis" userId="83d6df8a150a3fc8" providerId="LiveId" clId="{AD67A1A1-96CF-4168-AAC1-F266A2DCC1CB}" dt="2024-06-07T16:16:54.546" v="199" actId="1076"/>
          <ac:picMkLst>
            <pc:docMk/>
            <pc:sldMk cId="274607921" sldId="291"/>
            <ac:picMk id="5" creationId="{79E46E0C-BA30-333D-7555-85560438796F}"/>
          </ac:picMkLst>
        </pc:picChg>
      </pc:sldChg>
      <pc:sldChg chg="modSp mod">
        <pc:chgData name="Randall Ellis" userId="83d6df8a150a3fc8" providerId="LiveId" clId="{AD67A1A1-96CF-4168-AAC1-F266A2DCC1CB}" dt="2024-06-07T16:19:29.666" v="213" actId="113"/>
        <pc:sldMkLst>
          <pc:docMk/>
          <pc:sldMk cId="3578747160" sldId="292"/>
        </pc:sldMkLst>
        <pc:spChg chg="mod">
          <ac:chgData name="Randall Ellis" userId="83d6df8a150a3fc8" providerId="LiveId" clId="{AD67A1A1-96CF-4168-AAC1-F266A2DCC1CB}" dt="2024-06-07T16:19:29.666" v="213" actId="113"/>
          <ac:spMkLst>
            <pc:docMk/>
            <pc:sldMk cId="3578747160" sldId="292"/>
            <ac:spMk id="6" creationId="{2CE5AA1A-3D76-53F7-4D58-6B1EFB5A8878}"/>
          </ac:spMkLst>
        </pc:spChg>
        <pc:picChg chg="mod">
          <ac:chgData name="Randall Ellis" userId="83d6df8a150a3fc8" providerId="LiveId" clId="{AD67A1A1-96CF-4168-AAC1-F266A2DCC1CB}" dt="2024-06-07T16:17:40.780" v="203" actId="1076"/>
          <ac:picMkLst>
            <pc:docMk/>
            <pc:sldMk cId="3578747160" sldId="292"/>
            <ac:picMk id="5" creationId="{106A2B50-C5C0-C67C-4055-298AE22B419B}"/>
          </ac:picMkLst>
        </pc:picChg>
      </pc:sldChg>
      <pc:sldChg chg="modSp mod">
        <pc:chgData name="Randall Ellis" userId="83d6df8a150a3fc8" providerId="LiveId" clId="{AD67A1A1-96CF-4168-AAC1-F266A2DCC1CB}" dt="2024-06-07T23:25:49.543" v="574" actId="255"/>
        <pc:sldMkLst>
          <pc:docMk/>
          <pc:sldMk cId="1172563275" sldId="293"/>
        </pc:sldMkLst>
        <pc:spChg chg="mod">
          <ac:chgData name="Randall Ellis" userId="83d6df8a150a3fc8" providerId="LiveId" clId="{AD67A1A1-96CF-4168-AAC1-F266A2DCC1CB}" dt="2024-06-07T23:25:49.543" v="574" actId="255"/>
          <ac:spMkLst>
            <pc:docMk/>
            <pc:sldMk cId="1172563275" sldId="293"/>
            <ac:spMk id="6" creationId="{8BD0948E-D901-82AC-F147-C69BF9F91F6A}"/>
          </ac:spMkLst>
        </pc:spChg>
        <pc:picChg chg="mod">
          <ac:chgData name="Randall Ellis" userId="83d6df8a150a3fc8" providerId="LiveId" clId="{AD67A1A1-96CF-4168-AAC1-F266A2DCC1CB}" dt="2024-06-07T16:18:42.280" v="209" actId="1076"/>
          <ac:picMkLst>
            <pc:docMk/>
            <pc:sldMk cId="1172563275" sldId="293"/>
            <ac:picMk id="5" creationId="{1F0E2ACA-637C-E57A-A19C-AFBEEEAC5E98}"/>
          </ac:picMkLst>
        </pc:picChg>
      </pc:sldChg>
      <pc:sldChg chg="modSp mod">
        <pc:chgData name="Randall Ellis" userId="83d6df8a150a3fc8" providerId="LiveId" clId="{AD67A1A1-96CF-4168-AAC1-F266A2DCC1CB}" dt="2024-06-07T16:21:37.425" v="217" actId="207"/>
        <pc:sldMkLst>
          <pc:docMk/>
          <pc:sldMk cId="3941513879" sldId="294"/>
        </pc:sldMkLst>
        <pc:spChg chg="mod">
          <ac:chgData name="Randall Ellis" userId="83d6df8a150a3fc8" providerId="LiveId" clId="{AD67A1A1-96CF-4168-AAC1-F266A2DCC1CB}" dt="2024-06-07T16:21:37.425" v="217" actId="207"/>
          <ac:spMkLst>
            <pc:docMk/>
            <pc:sldMk cId="3941513879" sldId="294"/>
            <ac:spMk id="2" creationId="{283A28AE-6558-1517-0FA9-2A1E69D4B4EB}"/>
          </ac:spMkLst>
        </pc:spChg>
      </pc:sldChg>
      <pc:sldChg chg="modSp mod">
        <pc:chgData name="Randall Ellis" userId="83d6df8a150a3fc8" providerId="LiveId" clId="{AD67A1A1-96CF-4168-AAC1-F266A2DCC1CB}" dt="2024-06-07T16:22:35.446" v="222" actId="1076"/>
        <pc:sldMkLst>
          <pc:docMk/>
          <pc:sldMk cId="3542030667" sldId="295"/>
        </pc:sldMkLst>
        <pc:picChg chg="mod">
          <ac:chgData name="Randall Ellis" userId="83d6df8a150a3fc8" providerId="LiveId" clId="{AD67A1A1-96CF-4168-AAC1-F266A2DCC1CB}" dt="2024-06-07T16:22:35.446" v="222" actId="1076"/>
          <ac:picMkLst>
            <pc:docMk/>
            <pc:sldMk cId="3542030667" sldId="295"/>
            <ac:picMk id="5" creationId="{19CF4AAA-9A1E-871C-1510-69700C369A27}"/>
          </ac:picMkLst>
        </pc:picChg>
      </pc:sldChg>
      <pc:sldChg chg="modSp mod">
        <pc:chgData name="Randall Ellis" userId="83d6df8a150a3fc8" providerId="LiveId" clId="{AD67A1A1-96CF-4168-AAC1-F266A2DCC1CB}" dt="2024-06-07T16:23:18.380" v="227" actId="1076"/>
        <pc:sldMkLst>
          <pc:docMk/>
          <pc:sldMk cId="751957974" sldId="296"/>
        </pc:sldMkLst>
        <pc:spChg chg="mod">
          <ac:chgData name="Randall Ellis" userId="83d6df8a150a3fc8" providerId="LiveId" clId="{AD67A1A1-96CF-4168-AAC1-F266A2DCC1CB}" dt="2024-06-07T16:23:00.042" v="224" actId="255"/>
          <ac:spMkLst>
            <pc:docMk/>
            <pc:sldMk cId="751957974" sldId="296"/>
            <ac:spMk id="13" creationId="{DE54DE39-0CE4-4FED-A1BA-DBE30E9CF6E4}"/>
          </ac:spMkLst>
        </pc:spChg>
        <pc:picChg chg="mod">
          <ac:chgData name="Randall Ellis" userId="83d6df8a150a3fc8" providerId="LiveId" clId="{AD67A1A1-96CF-4168-AAC1-F266A2DCC1CB}" dt="2024-06-07T16:23:18.380" v="227" actId="1076"/>
          <ac:picMkLst>
            <pc:docMk/>
            <pc:sldMk cId="751957974" sldId="296"/>
            <ac:picMk id="3" creationId="{5D38AA35-A451-E46F-211E-5AE88FA978D7}"/>
          </ac:picMkLst>
        </pc:picChg>
      </pc:sldChg>
      <pc:sldChg chg="modSp mod">
        <pc:chgData name="Randall Ellis" userId="83d6df8a150a3fc8" providerId="LiveId" clId="{AD67A1A1-96CF-4168-AAC1-F266A2DCC1CB}" dt="2024-06-07T16:24:47.195" v="232" actId="1076"/>
        <pc:sldMkLst>
          <pc:docMk/>
          <pc:sldMk cId="3240972305" sldId="297"/>
        </pc:sldMkLst>
        <pc:spChg chg="mod">
          <ac:chgData name="Randall Ellis" userId="83d6df8a150a3fc8" providerId="LiveId" clId="{AD67A1A1-96CF-4168-AAC1-F266A2DCC1CB}" dt="2024-06-07T16:24:05.916" v="228" actId="207"/>
          <ac:spMkLst>
            <pc:docMk/>
            <pc:sldMk cId="3240972305" sldId="297"/>
            <ac:spMk id="2" creationId="{58E084AF-23AE-333E-536B-C1C9D6CDBB9A}"/>
          </ac:spMkLst>
        </pc:spChg>
        <pc:picChg chg="mod modCrop">
          <ac:chgData name="Randall Ellis" userId="83d6df8a150a3fc8" providerId="LiveId" clId="{AD67A1A1-96CF-4168-AAC1-F266A2DCC1CB}" dt="2024-06-07T16:24:47.195" v="232" actId="1076"/>
          <ac:picMkLst>
            <pc:docMk/>
            <pc:sldMk cId="3240972305" sldId="297"/>
            <ac:picMk id="4" creationId="{1BD6A385-3C5E-17FA-F5F7-B7D541C3867A}"/>
          </ac:picMkLst>
        </pc:picChg>
      </pc:sldChg>
      <pc:sldChg chg="modSp mod">
        <pc:chgData name="Randall Ellis" userId="83d6df8a150a3fc8" providerId="LiveId" clId="{AD67A1A1-96CF-4168-AAC1-F266A2DCC1CB}" dt="2024-06-07T16:25:56.546" v="237" actId="1076"/>
        <pc:sldMkLst>
          <pc:docMk/>
          <pc:sldMk cId="2198492516" sldId="298"/>
        </pc:sldMkLst>
        <pc:picChg chg="mod">
          <ac:chgData name="Randall Ellis" userId="83d6df8a150a3fc8" providerId="LiveId" clId="{AD67A1A1-96CF-4168-AAC1-F266A2DCC1CB}" dt="2024-06-07T16:25:56.546" v="237" actId="1076"/>
          <ac:picMkLst>
            <pc:docMk/>
            <pc:sldMk cId="2198492516" sldId="298"/>
            <ac:picMk id="3" creationId="{7A37EBB0-BAEF-2740-A28F-2B5E5B98DB60}"/>
          </ac:picMkLst>
        </pc:picChg>
      </pc:sldChg>
      <pc:sldChg chg="modSp mod">
        <pc:chgData name="Randall Ellis" userId="83d6df8a150a3fc8" providerId="LiveId" clId="{AD67A1A1-96CF-4168-AAC1-F266A2DCC1CB}" dt="2024-06-07T16:27:34.198" v="244" actId="115"/>
        <pc:sldMkLst>
          <pc:docMk/>
          <pc:sldMk cId="1111578746" sldId="299"/>
        </pc:sldMkLst>
        <pc:spChg chg="mod">
          <ac:chgData name="Randall Ellis" userId="83d6df8a150a3fc8" providerId="LiveId" clId="{AD67A1A1-96CF-4168-AAC1-F266A2DCC1CB}" dt="2024-06-07T16:27:34.198" v="244" actId="115"/>
          <ac:spMkLst>
            <pc:docMk/>
            <pc:sldMk cId="1111578746" sldId="299"/>
            <ac:spMk id="2" creationId="{00786674-CBCA-A06E-69D9-792FD8D060C7}"/>
          </ac:spMkLst>
        </pc:spChg>
      </pc:sldChg>
      <pc:sldChg chg="modSp mod">
        <pc:chgData name="Randall Ellis" userId="83d6df8a150a3fc8" providerId="LiveId" clId="{AD67A1A1-96CF-4168-AAC1-F266A2DCC1CB}" dt="2024-06-07T22:48:09.373" v="248" actId="1076"/>
        <pc:sldMkLst>
          <pc:docMk/>
          <pc:sldMk cId="2517354298" sldId="300"/>
        </pc:sldMkLst>
        <pc:spChg chg="mod">
          <ac:chgData name="Randall Ellis" userId="83d6df8a150a3fc8" providerId="LiveId" clId="{AD67A1A1-96CF-4168-AAC1-F266A2DCC1CB}" dt="2024-06-07T22:47:53.983" v="246" actId="255"/>
          <ac:spMkLst>
            <pc:docMk/>
            <pc:sldMk cId="2517354298" sldId="300"/>
            <ac:spMk id="4" creationId="{8DF7487D-255B-C345-953F-EB26F5F9CAFD}"/>
          </ac:spMkLst>
        </pc:spChg>
        <pc:picChg chg="mod">
          <ac:chgData name="Randall Ellis" userId="83d6df8a150a3fc8" providerId="LiveId" clId="{AD67A1A1-96CF-4168-AAC1-F266A2DCC1CB}" dt="2024-06-07T22:48:09.373" v="248" actId="1076"/>
          <ac:picMkLst>
            <pc:docMk/>
            <pc:sldMk cId="2517354298" sldId="300"/>
            <ac:picMk id="3" creationId="{B35955CB-F62B-E81D-EA86-044A7CCDE316}"/>
          </ac:picMkLst>
        </pc:picChg>
      </pc:sldChg>
      <pc:sldChg chg="modSp mod">
        <pc:chgData name="Randall Ellis" userId="83d6df8a150a3fc8" providerId="LiveId" clId="{AD67A1A1-96CF-4168-AAC1-F266A2DCC1CB}" dt="2024-06-07T22:49:21.128" v="251" actId="1076"/>
        <pc:sldMkLst>
          <pc:docMk/>
          <pc:sldMk cId="3669180300" sldId="301"/>
        </pc:sldMkLst>
        <pc:spChg chg="mod">
          <ac:chgData name="Randall Ellis" userId="83d6df8a150a3fc8" providerId="LiveId" clId="{AD67A1A1-96CF-4168-AAC1-F266A2DCC1CB}" dt="2024-06-07T22:49:21.128" v="251" actId="1076"/>
          <ac:spMkLst>
            <pc:docMk/>
            <pc:sldMk cId="3669180300" sldId="301"/>
            <ac:spMk id="2" creationId="{7E32A02C-93CA-3963-49BC-861D636032E6}"/>
          </ac:spMkLst>
        </pc:spChg>
      </pc:sldChg>
      <pc:sldChg chg="modSp mod">
        <pc:chgData name="Randall Ellis" userId="83d6df8a150a3fc8" providerId="LiveId" clId="{AD67A1A1-96CF-4168-AAC1-F266A2DCC1CB}" dt="2024-06-07T22:54:21.488" v="272" actId="1076"/>
        <pc:sldMkLst>
          <pc:docMk/>
          <pc:sldMk cId="3757030803" sldId="303"/>
        </pc:sldMkLst>
        <pc:spChg chg="mod">
          <ac:chgData name="Randall Ellis" userId="83d6df8a150a3fc8" providerId="LiveId" clId="{AD67A1A1-96CF-4168-AAC1-F266A2DCC1CB}" dt="2024-06-07T22:53:38.774" v="267" actId="1076"/>
          <ac:spMkLst>
            <pc:docMk/>
            <pc:sldMk cId="3757030803" sldId="303"/>
            <ac:spMk id="6" creationId="{81FA5039-02BF-636E-C276-01BD6FCEF658}"/>
          </ac:spMkLst>
        </pc:spChg>
        <pc:picChg chg="mod modCrop">
          <ac:chgData name="Randall Ellis" userId="83d6df8a150a3fc8" providerId="LiveId" clId="{AD67A1A1-96CF-4168-AAC1-F266A2DCC1CB}" dt="2024-06-07T22:54:21.488" v="272" actId="1076"/>
          <ac:picMkLst>
            <pc:docMk/>
            <pc:sldMk cId="3757030803" sldId="303"/>
            <ac:picMk id="5" creationId="{811DB4A4-2E40-FE4D-186F-1FB345D6F738}"/>
          </ac:picMkLst>
        </pc:picChg>
      </pc:sldChg>
      <pc:sldChg chg="modSp mod">
        <pc:chgData name="Randall Ellis" userId="83d6df8a150a3fc8" providerId="LiveId" clId="{AD67A1A1-96CF-4168-AAC1-F266A2DCC1CB}" dt="2024-06-07T22:55:24.150" v="278" actId="14100"/>
        <pc:sldMkLst>
          <pc:docMk/>
          <pc:sldMk cId="3734979164" sldId="304"/>
        </pc:sldMkLst>
        <pc:spChg chg="mod">
          <ac:chgData name="Randall Ellis" userId="83d6df8a150a3fc8" providerId="LiveId" clId="{AD67A1A1-96CF-4168-AAC1-F266A2DCC1CB}" dt="2024-06-07T22:55:10.545" v="276" actId="1076"/>
          <ac:spMkLst>
            <pc:docMk/>
            <pc:sldMk cId="3734979164" sldId="304"/>
            <ac:spMk id="4" creationId="{036D4A5B-CDBB-B138-A60A-60FF8AEA75DB}"/>
          </ac:spMkLst>
        </pc:spChg>
        <pc:picChg chg="mod">
          <ac:chgData name="Randall Ellis" userId="83d6df8a150a3fc8" providerId="LiveId" clId="{AD67A1A1-96CF-4168-AAC1-F266A2DCC1CB}" dt="2024-06-07T22:55:24.150" v="278" actId="14100"/>
          <ac:picMkLst>
            <pc:docMk/>
            <pc:sldMk cId="3734979164" sldId="304"/>
            <ac:picMk id="3" creationId="{7C88E616-04DB-64EC-7516-2634EF14D35D}"/>
          </ac:picMkLst>
        </pc:picChg>
      </pc:sldChg>
      <pc:sldChg chg="modSp mod">
        <pc:chgData name="Randall Ellis" userId="83d6df8a150a3fc8" providerId="LiveId" clId="{AD67A1A1-96CF-4168-AAC1-F266A2DCC1CB}" dt="2024-06-07T22:56:34.939" v="282" actId="1076"/>
        <pc:sldMkLst>
          <pc:docMk/>
          <pc:sldMk cId="3530099352" sldId="305"/>
        </pc:sldMkLst>
        <pc:spChg chg="mod">
          <ac:chgData name="Randall Ellis" userId="83d6df8a150a3fc8" providerId="LiveId" clId="{AD67A1A1-96CF-4168-AAC1-F266A2DCC1CB}" dt="2024-06-07T22:56:34.939" v="282" actId="1076"/>
          <ac:spMkLst>
            <pc:docMk/>
            <pc:sldMk cId="3530099352" sldId="305"/>
            <ac:spMk id="4" creationId="{9CFCA9C5-C811-AF3B-9978-C06416A6E81F}"/>
          </ac:spMkLst>
        </pc:spChg>
      </pc:sldChg>
      <pc:sldChg chg="modSp mod">
        <pc:chgData name="Randall Ellis" userId="83d6df8a150a3fc8" providerId="LiveId" clId="{AD67A1A1-96CF-4168-AAC1-F266A2DCC1CB}" dt="2024-06-07T22:58:14.134" v="285" actId="1076"/>
        <pc:sldMkLst>
          <pc:docMk/>
          <pc:sldMk cId="4034692639" sldId="306"/>
        </pc:sldMkLst>
        <pc:spChg chg="mod">
          <ac:chgData name="Randall Ellis" userId="83d6df8a150a3fc8" providerId="LiveId" clId="{AD67A1A1-96CF-4168-AAC1-F266A2DCC1CB}" dt="2024-06-07T22:58:14.134" v="285" actId="1076"/>
          <ac:spMkLst>
            <pc:docMk/>
            <pc:sldMk cId="4034692639" sldId="306"/>
            <ac:spMk id="3" creationId="{78625B08-F6DD-012A-7784-03574894D39C}"/>
          </ac:spMkLst>
        </pc:spChg>
      </pc:sldChg>
      <pc:sldChg chg="modSp mod">
        <pc:chgData name="Randall Ellis" userId="83d6df8a150a3fc8" providerId="LiveId" clId="{AD67A1A1-96CF-4168-AAC1-F266A2DCC1CB}" dt="2024-06-07T23:42:00.472" v="605" actId="1076"/>
        <pc:sldMkLst>
          <pc:docMk/>
          <pc:sldMk cId="2772770783" sldId="307"/>
        </pc:sldMkLst>
        <pc:spChg chg="mod">
          <ac:chgData name="Randall Ellis" userId="83d6df8a150a3fc8" providerId="LiveId" clId="{AD67A1A1-96CF-4168-AAC1-F266A2DCC1CB}" dt="2024-06-07T23:41:54.592" v="604" actId="1076"/>
          <ac:spMkLst>
            <pc:docMk/>
            <pc:sldMk cId="2772770783" sldId="307"/>
            <ac:spMk id="2" creationId="{CA3F711F-8E31-E444-E1CA-4C825BC61849}"/>
          </ac:spMkLst>
        </pc:spChg>
        <pc:spChg chg="mod">
          <ac:chgData name="Randall Ellis" userId="83d6df8a150a3fc8" providerId="LiveId" clId="{AD67A1A1-96CF-4168-AAC1-F266A2DCC1CB}" dt="2024-06-07T23:42:00.472" v="605" actId="1076"/>
          <ac:spMkLst>
            <pc:docMk/>
            <pc:sldMk cId="2772770783" sldId="307"/>
            <ac:spMk id="3" creationId="{265524C1-7BCE-9950-4F90-C4852D8F9DDA}"/>
          </ac:spMkLst>
        </pc:spChg>
      </pc:sldChg>
      <pc:sldChg chg="modSp mod">
        <pc:chgData name="Randall Ellis" userId="83d6df8a150a3fc8" providerId="LiveId" clId="{AD67A1A1-96CF-4168-AAC1-F266A2DCC1CB}" dt="2024-06-07T16:06:13.145" v="172" actId="1076"/>
        <pc:sldMkLst>
          <pc:docMk/>
          <pc:sldMk cId="2251649976" sldId="308"/>
        </pc:sldMkLst>
        <pc:picChg chg="mod">
          <ac:chgData name="Randall Ellis" userId="83d6df8a150a3fc8" providerId="LiveId" clId="{AD67A1A1-96CF-4168-AAC1-F266A2DCC1CB}" dt="2024-06-07T16:06:13.145" v="172" actId="1076"/>
          <ac:picMkLst>
            <pc:docMk/>
            <pc:sldMk cId="2251649976" sldId="308"/>
            <ac:picMk id="7" creationId="{6F3E15D7-2DA8-9320-53E5-1CC4278D9808}"/>
          </ac:picMkLst>
        </pc:picChg>
      </pc:sldChg>
      <pc:sldChg chg="modSp mod">
        <pc:chgData name="Randall Ellis" userId="83d6df8a150a3fc8" providerId="LiveId" clId="{AD67A1A1-96CF-4168-AAC1-F266A2DCC1CB}" dt="2024-06-07T16:06:43.132" v="175" actId="1076"/>
        <pc:sldMkLst>
          <pc:docMk/>
          <pc:sldMk cId="938735015" sldId="309"/>
        </pc:sldMkLst>
        <pc:picChg chg="mod">
          <ac:chgData name="Randall Ellis" userId="83d6df8a150a3fc8" providerId="LiveId" clId="{AD67A1A1-96CF-4168-AAC1-F266A2DCC1CB}" dt="2024-06-07T16:06:43.132" v="175" actId="1076"/>
          <ac:picMkLst>
            <pc:docMk/>
            <pc:sldMk cId="938735015" sldId="309"/>
            <ac:picMk id="3" creationId="{81AA1237-DC13-BD2A-67F5-BC9A0472790F}"/>
          </ac:picMkLst>
        </pc:picChg>
      </pc:sldChg>
      <pc:sldChg chg="modSp mod">
        <pc:chgData name="Randall Ellis" userId="83d6df8a150a3fc8" providerId="LiveId" clId="{AD67A1A1-96CF-4168-AAC1-F266A2DCC1CB}" dt="2024-06-07T15:55:49.002" v="169" actId="255"/>
        <pc:sldMkLst>
          <pc:docMk/>
          <pc:sldMk cId="3614326819" sldId="311"/>
        </pc:sldMkLst>
        <pc:spChg chg="mod">
          <ac:chgData name="Randall Ellis" userId="83d6df8a150a3fc8" providerId="LiveId" clId="{AD67A1A1-96CF-4168-AAC1-F266A2DCC1CB}" dt="2024-06-07T15:55:49.002" v="169" actId="255"/>
          <ac:spMkLst>
            <pc:docMk/>
            <pc:sldMk cId="3614326819" sldId="311"/>
            <ac:spMk id="2" creationId="{B01D6514-7801-441B-9B0E-0F39E75E2D0E}"/>
          </ac:spMkLst>
        </pc:spChg>
      </pc:sldChg>
      <pc:sldChg chg="modSp mod">
        <pc:chgData name="Randall Ellis" userId="83d6df8a150a3fc8" providerId="LiveId" clId="{AD67A1A1-96CF-4168-AAC1-F266A2DCC1CB}" dt="2024-06-06T23:10:27.693" v="144" actId="207"/>
        <pc:sldMkLst>
          <pc:docMk/>
          <pc:sldMk cId="2754189381" sldId="312"/>
        </pc:sldMkLst>
        <pc:spChg chg="mod">
          <ac:chgData name="Randall Ellis" userId="83d6df8a150a3fc8" providerId="LiveId" clId="{AD67A1A1-96CF-4168-AAC1-F266A2DCC1CB}" dt="2024-06-06T23:10:27.693" v="144" actId="207"/>
          <ac:spMkLst>
            <pc:docMk/>
            <pc:sldMk cId="2754189381" sldId="312"/>
            <ac:spMk id="2" creationId="{0756CA2F-DB3C-F3FD-AC27-7BC462DCC4CF}"/>
          </ac:spMkLst>
        </pc:spChg>
      </pc:sldChg>
      <pc:sldChg chg="modSp add mod">
        <pc:chgData name="Randall Ellis" userId="83d6df8a150a3fc8" providerId="LiveId" clId="{AD67A1A1-96CF-4168-AAC1-F266A2DCC1CB}" dt="2024-06-07T16:19:41.584" v="214" actId="113"/>
        <pc:sldMkLst>
          <pc:docMk/>
          <pc:sldMk cId="2224444346" sldId="313"/>
        </pc:sldMkLst>
        <pc:spChg chg="mod">
          <ac:chgData name="Randall Ellis" userId="83d6df8a150a3fc8" providerId="LiveId" clId="{AD67A1A1-96CF-4168-AAC1-F266A2DCC1CB}" dt="2024-06-07T16:19:41.584" v="214" actId="113"/>
          <ac:spMkLst>
            <pc:docMk/>
            <pc:sldMk cId="2224444346" sldId="313"/>
            <ac:spMk id="4" creationId="{9E1EECA6-A090-2A35-D60A-26A5A710582F}"/>
          </ac:spMkLst>
        </pc:spChg>
        <pc:picChg chg="mod">
          <ac:chgData name="Randall Ellis" userId="83d6df8a150a3fc8" providerId="LiveId" clId="{AD67A1A1-96CF-4168-AAC1-F266A2DCC1CB}" dt="2024-06-07T16:15:55.433" v="196" actId="14100"/>
          <ac:picMkLst>
            <pc:docMk/>
            <pc:sldMk cId="2224444346" sldId="313"/>
            <ac:picMk id="3" creationId="{D62A5195-27DE-56E2-9AC5-40E1944646A4}"/>
          </ac:picMkLst>
        </pc:picChg>
      </pc:sldChg>
      <pc:sldChg chg="modSp new mod">
        <pc:chgData name="Randall Ellis" userId="83d6df8a150a3fc8" providerId="LiveId" clId="{AD67A1A1-96CF-4168-AAC1-F266A2DCC1CB}" dt="2024-06-07T23:45:53.988" v="640" actId="207"/>
        <pc:sldMkLst>
          <pc:docMk/>
          <pc:sldMk cId="504219703" sldId="314"/>
        </pc:sldMkLst>
        <pc:spChg chg="mod">
          <ac:chgData name="Randall Ellis" userId="83d6df8a150a3fc8" providerId="LiveId" clId="{AD67A1A1-96CF-4168-AAC1-F266A2DCC1CB}" dt="2024-06-07T23:11:59.389" v="328"/>
          <ac:spMkLst>
            <pc:docMk/>
            <pc:sldMk cId="504219703" sldId="314"/>
            <ac:spMk id="2" creationId="{D1788C54-7AFC-4F87-DE89-91FAB3C9ED09}"/>
          </ac:spMkLst>
        </pc:spChg>
        <pc:spChg chg="mod">
          <ac:chgData name="Randall Ellis" userId="83d6df8a150a3fc8" providerId="LiveId" clId="{AD67A1A1-96CF-4168-AAC1-F266A2DCC1CB}" dt="2024-06-07T23:45:53.988" v="640" actId="207"/>
          <ac:spMkLst>
            <pc:docMk/>
            <pc:sldMk cId="504219703" sldId="314"/>
            <ac:spMk id="3" creationId="{883FDF76-C9AA-94F7-BEB4-AAA0F7A00BF7}"/>
          </ac:spMkLst>
        </pc:spChg>
      </pc:sldChg>
      <pc:sldChg chg="add">
        <pc:chgData name="Randall Ellis" userId="83d6df8a150a3fc8" providerId="LiveId" clId="{AD67A1A1-96CF-4168-AAC1-F266A2DCC1CB}" dt="2024-06-07T23:35:07.734" v="590"/>
        <pc:sldMkLst>
          <pc:docMk/>
          <pc:sldMk cId="3017097334" sldId="31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B513-DCB4-AA5B-8636-3AB0E4C8A7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E1A6FB-B029-0369-54A0-C5D6C67EAB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3DB743-46FC-2F40-D21C-C2A3760EEEC8}"/>
              </a:ext>
            </a:extLst>
          </p:cNvPr>
          <p:cNvSpPr>
            <a:spLocks noGrp="1"/>
          </p:cNvSpPr>
          <p:nvPr>
            <p:ph type="dt" sz="half" idx="10"/>
          </p:nvPr>
        </p:nvSpPr>
        <p:spPr/>
        <p:txBody>
          <a:bodyPr/>
          <a:lstStyle/>
          <a:p>
            <a:fld id="{FE6297FE-4E48-4FCF-A433-B2A6CFD6934E}" type="datetimeFigureOut">
              <a:rPr lang="en-US" smtClean="0"/>
              <a:t>6/6/2024</a:t>
            </a:fld>
            <a:endParaRPr lang="en-US"/>
          </a:p>
        </p:txBody>
      </p:sp>
      <p:sp>
        <p:nvSpPr>
          <p:cNvPr id="5" name="Footer Placeholder 4">
            <a:extLst>
              <a:ext uri="{FF2B5EF4-FFF2-40B4-BE49-F238E27FC236}">
                <a16:creationId xmlns:a16="http://schemas.microsoft.com/office/drawing/2014/main" id="{6D793B84-AC36-31A7-DB33-26F940A3C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380C5-63D6-677C-3925-12AB5FA03A3D}"/>
              </a:ext>
            </a:extLst>
          </p:cNvPr>
          <p:cNvSpPr>
            <a:spLocks noGrp="1"/>
          </p:cNvSpPr>
          <p:nvPr>
            <p:ph type="sldNum" sz="quarter" idx="12"/>
          </p:nvPr>
        </p:nvSpPr>
        <p:spPr/>
        <p:txBody>
          <a:bodyPr/>
          <a:lstStyle/>
          <a:p>
            <a:fld id="{14CD861A-CCF8-4E7F-8968-88512B023483}" type="slidenum">
              <a:rPr lang="en-US" smtClean="0"/>
              <a:t>‹#›</a:t>
            </a:fld>
            <a:endParaRPr lang="en-US"/>
          </a:p>
        </p:txBody>
      </p:sp>
    </p:spTree>
    <p:extLst>
      <p:ext uri="{BB962C8B-B14F-4D97-AF65-F5344CB8AC3E}">
        <p14:creationId xmlns:p14="http://schemas.microsoft.com/office/powerpoint/2010/main" val="2827735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ACCB9-93E9-EA40-69A3-42BD1C35EE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7F5F22-DACD-C084-519B-5E4EAB52A7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AFDBE-EE10-A3ED-63E2-BA7245CDB110}"/>
              </a:ext>
            </a:extLst>
          </p:cNvPr>
          <p:cNvSpPr>
            <a:spLocks noGrp="1"/>
          </p:cNvSpPr>
          <p:nvPr>
            <p:ph type="dt" sz="half" idx="10"/>
          </p:nvPr>
        </p:nvSpPr>
        <p:spPr/>
        <p:txBody>
          <a:bodyPr/>
          <a:lstStyle/>
          <a:p>
            <a:fld id="{FE6297FE-4E48-4FCF-A433-B2A6CFD6934E}" type="datetimeFigureOut">
              <a:rPr lang="en-US" smtClean="0"/>
              <a:t>6/6/2024</a:t>
            </a:fld>
            <a:endParaRPr lang="en-US"/>
          </a:p>
        </p:txBody>
      </p:sp>
      <p:sp>
        <p:nvSpPr>
          <p:cNvPr id="5" name="Footer Placeholder 4">
            <a:extLst>
              <a:ext uri="{FF2B5EF4-FFF2-40B4-BE49-F238E27FC236}">
                <a16:creationId xmlns:a16="http://schemas.microsoft.com/office/drawing/2014/main" id="{5334E740-BBDA-E820-1E48-506682D8B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8F4F1-2480-CCEE-42C9-DBD779739F82}"/>
              </a:ext>
            </a:extLst>
          </p:cNvPr>
          <p:cNvSpPr>
            <a:spLocks noGrp="1"/>
          </p:cNvSpPr>
          <p:nvPr>
            <p:ph type="sldNum" sz="quarter" idx="12"/>
          </p:nvPr>
        </p:nvSpPr>
        <p:spPr/>
        <p:txBody>
          <a:bodyPr/>
          <a:lstStyle/>
          <a:p>
            <a:fld id="{14CD861A-CCF8-4E7F-8968-88512B023483}" type="slidenum">
              <a:rPr lang="en-US" smtClean="0"/>
              <a:t>‹#›</a:t>
            </a:fld>
            <a:endParaRPr lang="en-US"/>
          </a:p>
        </p:txBody>
      </p:sp>
    </p:spTree>
    <p:extLst>
      <p:ext uri="{BB962C8B-B14F-4D97-AF65-F5344CB8AC3E}">
        <p14:creationId xmlns:p14="http://schemas.microsoft.com/office/powerpoint/2010/main" val="3693019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E4C26B-FD81-B228-DC8F-EA5B2B4503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DB1BDC-3EED-6399-705F-981283E84B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E83EC-E0DB-E584-4479-4684C4798B23}"/>
              </a:ext>
            </a:extLst>
          </p:cNvPr>
          <p:cNvSpPr>
            <a:spLocks noGrp="1"/>
          </p:cNvSpPr>
          <p:nvPr>
            <p:ph type="dt" sz="half" idx="10"/>
          </p:nvPr>
        </p:nvSpPr>
        <p:spPr/>
        <p:txBody>
          <a:bodyPr/>
          <a:lstStyle/>
          <a:p>
            <a:fld id="{FE6297FE-4E48-4FCF-A433-B2A6CFD6934E}" type="datetimeFigureOut">
              <a:rPr lang="en-US" smtClean="0"/>
              <a:t>6/6/2024</a:t>
            </a:fld>
            <a:endParaRPr lang="en-US"/>
          </a:p>
        </p:txBody>
      </p:sp>
      <p:sp>
        <p:nvSpPr>
          <p:cNvPr id="5" name="Footer Placeholder 4">
            <a:extLst>
              <a:ext uri="{FF2B5EF4-FFF2-40B4-BE49-F238E27FC236}">
                <a16:creationId xmlns:a16="http://schemas.microsoft.com/office/drawing/2014/main" id="{FDC08341-091C-C4ED-697B-4DFF2922F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C833C-9B21-4B1B-BC68-0A18131CDC18}"/>
              </a:ext>
            </a:extLst>
          </p:cNvPr>
          <p:cNvSpPr>
            <a:spLocks noGrp="1"/>
          </p:cNvSpPr>
          <p:nvPr>
            <p:ph type="sldNum" sz="quarter" idx="12"/>
          </p:nvPr>
        </p:nvSpPr>
        <p:spPr/>
        <p:txBody>
          <a:bodyPr/>
          <a:lstStyle/>
          <a:p>
            <a:fld id="{14CD861A-CCF8-4E7F-8968-88512B023483}" type="slidenum">
              <a:rPr lang="en-US" smtClean="0"/>
              <a:t>‹#›</a:t>
            </a:fld>
            <a:endParaRPr lang="en-US"/>
          </a:p>
        </p:txBody>
      </p:sp>
    </p:spTree>
    <p:extLst>
      <p:ext uri="{BB962C8B-B14F-4D97-AF65-F5344CB8AC3E}">
        <p14:creationId xmlns:p14="http://schemas.microsoft.com/office/powerpoint/2010/main" val="854752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4016-801C-3D6C-65E9-0AE9889241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2646E1-5305-704A-4B59-20D08295EC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6B12D-0B5B-0396-7F3E-D58E6C085888}"/>
              </a:ext>
            </a:extLst>
          </p:cNvPr>
          <p:cNvSpPr>
            <a:spLocks noGrp="1"/>
          </p:cNvSpPr>
          <p:nvPr>
            <p:ph type="dt" sz="half" idx="10"/>
          </p:nvPr>
        </p:nvSpPr>
        <p:spPr/>
        <p:txBody>
          <a:bodyPr/>
          <a:lstStyle/>
          <a:p>
            <a:fld id="{FE6297FE-4E48-4FCF-A433-B2A6CFD6934E}" type="datetimeFigureOut">
              <a:rPr lang="en-US" smtClean="0"/>
              <a:t>6/6/2024</a:t>
            </a:fld>
            <a:endParaRPr lang="en-US"/>
          </a:p>
        </p:txBody>
      </p:sp>
      <p:sp>
        <p:nvSpPr>
          <p:cNvPr id="5" name="Footer Placeholder 4">
            <a:extLst>
              <a:ext uri="{FF2B5EF4-FFF2-40B4-BE49-F238E27FC236}">
                <a16:creationId xmlns:a16="http://schemas.microsoft.com/office/drawing/2014/main" id="{A7A41326-BD09-1D76-BCAD-864C7CB6B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5CC47-D3A3-36A5-8BC9-EE290E5C9169}"/>
              </a:ext>
            </a:extLst>
          </p:cNvPr>
          <p:cNvSpPr>
            <a:spLocks noGrp="1"/>
          </p:cNvSpPr>
          <p:nvPr>
            <p:ph type="sldNum" sz="quarter" idx="12"/>
          </p:nvPr>
        </p:nvSpPr>
        <p:spPr/>
        <p:txBody>
          <a:bodyPr/>
          <a:lstStyle/>
          <a:p>
            <a:fld id="{14CD861A-CCF8-4E7F-8968-88512B023483}" type="slidenum">
              <a:rPr lang="en-US" smtClean="0"/>
              <a:t>‹#›</a:t>
            </a:fld>
            <a:endParaRPr lang="en-US"/>
          </a:p>
        </p:txBody>
      </p:sp>
    </p:spTree>
    <p:extLst>
      <p:ext uri="{BB962C8B-B14F-4D97-AF65-F5344CB8AC3E}">
        <p14:creationId xmlns:p14="http://schemas.microsoft.com/office/powerpoint/2010/main" val="2943463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D4A2-EA09-F358-72E3-4E4926E616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1AC358-21A6-A87E-D732-6A4859E102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FFEF61-7FC1-A7CF-8F9F-5013D8A385FC}"/>
              </a:ext>
            </a:extLst>
          </p:cNvPr>
          <p:cNvSpPr>
            <a:spLocks noGrp="1"/>
          </p:cNvSpPr>
          <p:nvPr>
            <p:ph type="dt" sz="half" idx="10"/>
          </p:nvPr>
        </p:nvSpPr>
        <p:spPr/>
        <p:txBody>
          <a:bodyPr/>
          <a:lstStyle/>
          <a:p>
            <a:fld id="{FE6297FE-4E48-4FCF-A433-B2A6CFD6934E}" type="datetimeFigureOut">
              <a:rPr lang="en-US" smtClean="0"/>
              <a:t>6/6/2024</a:t>
            </a:fld>
            <a:endParaRPr lang="en-US"/>
          </a:p>
        </p:txBody>
      </p:sp>
      <p:sp>
        <p:nvSpPr>
          <p:cNvPr id="5" name="Footer Placeholder 4">
            <a:extLst>
              <a:ext uri="{FF2B5EF4-FFF2-40B4-BE49-F238E27FC236}">
                <a16:creationId xmlns:a16="http://schemas.microsoft.com/office/drawing/2014/main" id="{A62B1ECD-CB86-F523-56E4-E512A14A1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34523-76D7-A33E-EC69-A8FF1BAF5EB3}"/>
              </a:ext>
            </a:extLst>
          </p:cNvPr>
          <p:cNvSpPr>
            <a:spLocks noGrp="1"/>
          </p:cNvSpPr>
          <p:nvPr>
            <p:ph type="sldNum" sz="quarter" idx="12"/>
          </p:nvPr>
        </p:nvSpPr>
        <p:spPr/>
        <p:txBody>
          <a:bodyPr/>
          <a:lstStyle/>
          <a:p>
            <a:fld id="{14CD861A-CCF8-4E7F-8968-88512B023483}" type="slidenum">
              <a:rPr lang="en-US" smtClean="0"/>
              <a:t>‹#›</a:t>
            </a:fld>
            <a:endParaRPr lang="en-US"/>
          </a:p>
        </p:txBody>
      </p:sp>
    </p:spTree>
    <p:extLst>
      <p:ext uri="{BB962C8B-B14F-4D97-AF65-F5344CB8AC3E}">
        <p14:creationId xmlns:p14="http://schemas.microsoft.com/office/powerpoint/2010/main" val="4201425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15977-4799-6C01-6CF4-84F6C452C4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E5EF8B-B607-0A9A-DA80-C86D034146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D76B14-E472-088A-27DB-407251B0E0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68C465-6BDA-86B8-A437-71E7158E6640}"/>
              </a:ext>
            </a:extLst>
          </p:cNvPr>
          <p:cNvSpPr>
            <a:spLocks noGrp="1"/>
          </p:cNvSpPr>
          <p:nvPr>
            <p:ph type="dt" sz="half" idx="10"/>
          </p:nvPr>
        </p:nvSpPr>
        <p:spPr/>
        <p:txBody>
          <a:bodyPr/>
          <a:lstStyle/>
          <a:p>
            <a:fld id="{FE6297FE-4E48-4FCF-A433-B2A6CFD6934E}" type="datetimeFigureOut">
              <a:rPr lang="en-US" smtClean="0"/>
              <a:t>6/6/2024</a:t>
            </a:fld>
            <a:endParaRPr lang="en-US"/>
          </a:p>
        </p:txBody>
      </p:sp>
      <p:sp>
        <p:nvSpPr>
          <p:cNvPr id="6" name="Footer Placeholder 5">
            <a:extLst>
              <a:ext uri="{FF2B5EF4-FFF2-40B4-BE49-F238E27FC236}">
                <a16:creationId xmlns:a16="http://schemas.microsoft.com/office/drawing/2014/main" id="{3CAEC3D1-3BFC-CAF3-D778-B7AF50899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3CEA9-8F7F-F27E-7DEC-FD22AB2417CA}"/>
              </a:ext>
            </a:extLst>
          </p:cNvPr>
          <p:cNvSpPr>
            <a:spLocks noGrp="1"/>
          </p:cNvSpPr>
          <p:nvPr>
            <p:ph type="sldNum" sz="quarter" idx="12"/>
          </p:nvPr>
        </p:nvSpPr>
        <p:spPr/>
        <p:txBody>
          <a:bodyPr/>
          <a:lstStyle/>
          <a:p>
            <a:fld id="{14CD861A-CCF8-4E7F-8968-88512B023483}" type="slidenum">
              <a:rPr lang="en-US" smtClean="0"/>
              <a:t>‹#›</a:t>
            </a:fld>
            <a:endParaRPr lang="en-US"/>
          </a:p>
        </p:txBody>
      </p:sp>
    </p:spTree>
    <p:extLst>
      <p:ext uri="{BB962C8B-B14F-4D97-AF65-F5344CB8AC3E}">
        <p14:creationId xmlns:p14="http://schemas.microsoft.com/office/powerpoint/2010/main" val="210760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C7707-FDF5-99BA-0C56-96033A3C69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5CB985-BEA6-590B-3E4E-C80F87E7BB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43E203-FFA2-24DF-0A8E-3F49B94C5A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F39D49-B074-5F17-76B1-BE24A8B4F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CA4C3A-09F0-DF67-A99E-5774A59933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9362AD-6833-9ED0-2FED-E9214279696C}"/>
              </a:ext>
            </a:extLst>
          </p:cNvPr>
          <p:cNvSpPr>
            <a:spLocks noGrp="1"/>
          </p:cNvSpPr>
          <p:nvPr>
            <p:ph type="dt" sz="half" idx="10"/>
          </p:nvPr>
        </p:nvSpPr>
        <p:spPr/>
        <p:txBody>
          <a:bodyPr/>
          <a:lstStyle/>
          <a:p>
            <a:fld id="{FE6297FE-4E48-4FCF-A433-B2A6CFD6934E}" type="datetimeFigureOut">
              <a:rPr lang="en-US" smtClean="0"/>
              <a:t>6/6/2024</a:t>
            </a:fld>
            <a:endParaRPr lang="en-US"/>
          </a:p>
        </p:txBody>
      </p:sp>
      <p:sp>
        <p:nvSpPr>
          <p:cNvPr id="8" name="Footer Placeholder 7">
            <a:extLst>
              <a:ext uri="{FF2B5EF4-FFF2-40B4-BE49-F238E27FC236}">
                <a16:creationId xmlns:a16="http://schemas.microsoft.com/office/drawing/2014/main" id="{E1396A2C-F4E7-5E28-709E-30DB0BDBA5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0A18B0-1E43-DC50-F61D-697BE26DB9E3}"/>
              </a:ext>
            </a:extLst>
          </p:cNvPr>
          <p:cNvSpPr>
            <a:spLocks noGrp="1"/>
          </p:cNvSpPr>
          <p:nvPr>
            <p:ph type="sldNum" sz="quarter" idx="12"/>
          </p:nvPr>
        </p:nvSpPr>
        <p:spPr/>
        <p:txBody>
          <a:bodyPr/>
          <a:lstStyle/>
          <a:p>
            <a:fld id="{14CD861A-CCF8-4E7F-8968-88512B023483}" type="slidenum">
              <a:rPr lang="en-US" smtClean="0"/>
              <a:t>‹#›</a:t>
            </a:fld>
            <a:endParaRPr lang="en-US"/>
          </a:p>
        </p:txBody>
      </p:sp>
    </p:spTree>
    <p:extLst>
      <p:ext uri="{BB962C8B-B14F-4D97-AF65-F5344CB8AC3E}">
        <p14:creationId xmlns:p14="http://schemas.microsoft.com/office/powerpoint/2010/main" val="361116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3598A-05FE-F5BC-9E74-041E9531FD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434ECF-0634-F053-D0B5-AA8FECB9DEC1}"/>
              </a:ext>
            </a:extLst>
          </p:cNvPr>
          <p:cNvSpPr>
            <a:spLocks noGrp="1"/>
          </p:cNvSpPr>
          <p:nvPr>
            <p:ph type="dt" sz="half" idx="10"/>
          </p:nvPr>
        </p:nvSpPr>
        <p:spPr/>
        <p:txBody>
          <a:bodyPr/>
          <a:lstStyle/>
          <a:p>
            <a:fld id="{FE6297FE-4E48-4FCF-A433-B2A6CFD6934E}" type="datetimeFigureOut">
              <a:rPr lang="en-US" smtClean="0"/>
              <a:t>6/6/2024</a:t>
            </a:fld>
            <a:endParaRPr lang="en-US"/>
          </a:p>
        </p:txBody>
      </p:sp>
      <p:sp>
        <p:nvSpPr>
          <p:cNvPr id="4" name="Footer Placeholder 3">
            <a:extLst>
              <a:ext uri="{FF2B5EF4-FFF2-40B4-BE49-F238E27FC236}">
                <a16:creationId xmlns:a16="http://schemas.microsoft.com/office/drawing/2014/main" id="{ED65FD01-214B-4676-33B8-079BF40E8D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A5EC96-FC04-668B-DEDF-8CB53D823EBC}"/>
              </a:ext>
            </a:extLst>
          </p:cNvPr>
          <p:cNvSpPr>
            <a:spLocks noGrp="1"/>
          </p:cNvSpPr>
          <p:nvPr>
            <p:ph type="sldNum" sz="quarter" idx="12"/>
          </p:nvPr>
        </p:nvSpPr>
        <p:spPr/>
        <p:txBody>
          <a:bodyPr/>
          <a:lstStyle/>
          <a:p>
            <a:fld id="{14CD861A-CCF8-4E7F-8968-88512B023483}" type="slidenum">
              <a:rPr lang="en-US" smtClean="0"/>
              <a:t>‹#›</a:t>
            </a:fld>
            <a:endParaRPr lang="en-US"/>
          </a:p>
        </p:txBody>
      </p:sp>
    </p:spTree>
    <p:extLst>
      <p:ext uri="{BB962C8B-B14F-4D97-AF65-F5344CB8AC3E}">
        <p14:creationId xmlns:p14="http://schemas.microsoft.com/office/powerpoint/2010/main" val="99743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37D04D-F06E-1482-F8E8-34F897F0F77A}"/>
              </a:ext>
            </a:extLst>
          </p:cNvPr>
          <p:cNvSpPr>
            <a:spLocks noGrp="1"/>
          </p:cNvSpPr>
          <p:nvPr>
            <p:ph type="dt" sz="half" idx="10"/>
          </p:nvPr>
        </p:nvSpPr>
        <p:spPr/>
        <p:txBody>
          <a:bodyPr/>
          <a:lstStyle/>
          <a:p>
            <a:fld id="{FE6297FE-4E48-4FCF-A433-B2A6CFD6934E}" type="datetimeFigureOut">
              <a:rPr lang="en-US" smtClean="0"/>
              <a:t>6/6/2024</a:t>
            </a:fld>
            <a:endParaRPr lang="en-US"/>
          </a:p>
        </p:txBody>
      </p:sp>
      <p:sp>
        <p:nvSpPr>
          <p:cNvPr id="3" name="Footer Placeholder 2">
            <a:extLst>
              <a:ext uri="{FF2B5EF4-FFF2-40B4-BE49-F238E27FC236}">
                <a16:creationId xmlns:a16="http://schemas.microsoft.com/office/drawing/2014/main" id="{ED08E660-2B94-20D8-54DE-6ED98641D4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46CA27-C780-C093-5335-FCE8E17F546C}"/>
              </a:ext>
            </a:extLst>
          </p:cNvPr>
          <p:cNvSpPr>
            <a:spLocks noGrp="1"/>
          </p:cNvSpPr>
          <p:nvPr>
            <p:ph type="sldNum" sz="quarter" idx="12"/>
          </p:nvPr>
        </p:nvSpPr>
        <p:spPr/>
        <p:txBody>
          <a:bodyPr/>
          <a:lstStyle/>
          <a:p>
            <a:fld id="{14CD861A-CCF8-4E7F-8968-88512B023483}" type="slidenum">
              <a:rPr lang="en-US" smtClean="0"/>
              <a:t>‹#›</a:t>
            </a:fld>
            <a:endParaRPr lang="en-US"/>
          </a:p>
        </p:txBody>
      </p:sp>
    </p:spTree>
    <p:extLst>
      <p:ext uri="{BB962C8B-B14F-4D97-AF65-F5344CB8AC3E}">
        <p14:creationId xmlns:p14="http://schemas.microsoft.com/office/powerpoint/2010/main" val="2575463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C0DF-4365-A1BD-0F8F-6106471FF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8D5ABA-5B8A-385E-F017-A5C8FE526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FB36BC-3A1B-83E0-7BFC-3EDF74507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F5F38-4C20-4292-AD0C-9D8162DB791A}"/>
              </a:ext>
            </a:extLst>
          </p:cNvPr>
          <p:cNvSpPr>
            <a:spLocks noGrp="1"/>
          </p:cNvSpPr>
          <p:nvPr>
            <p:ph type="dt" sz="half" idx="10"/>
          </p:nvPr>
        </p:nvSpPr>
        <p:spPr/>
        <p:txBody>
          <a:bodyPr/>
          <a:lstStyle/>
          <a:p>
            <a:fld id="{FE6297FE-4E48-4FCF-A433-B2A6CFD6934E}" type="datetimeFigureOut">
              <a:rPr lang="en-US" smtClean="0"/>
              <a:t>6/6/2024</a:t>
            </a:fld>
            <a:endParaRPr lang="en-US"/>
          </a:p>
        </p:txBody>
      </p:sp>
      <p:sp>
        <p:nvSpPr>
          <p:cNvPr id="6" name="Footer Placeholder 5">
            <a:extLst>
              <a:ext uri="{FF2B5EF4-FFF2-40B4-BE49-F238E27FC236}">
                <a16:creationId xmlns:a16="http://schemas.microsoft.com/office/drawing/2014/main" id="{56C3AE57-B847-D689-7A22-EAEEF16AF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C59445-7BA6-57E1-8F36-AB94C5C563EB}"/>
              </a:ext>
            </a:extLst>
          </p:cNvPr>
          <p:cNvSpPr>
            <a:spLocks noGrp="1"/>
          </p:cNvSpPr>
          <p:nvPr>
            <p:ph type="sldNum" sz="quarter" idx="12"/>
          </p:nvPr>
        </p:nvSpPr>
        <p:spPr/>
        <p:txBody>
          <a:bodyPr/>
          <a:lstStyle/>
          <a:p>
            <a:fld id="{14CD861A-CCF8-4E7F-8968-88512B023483}" type="slidenum">
              <a:rPr lang="en-US" smtClean="0"/>
              <a:t>‹#›</a:t>
            </a:fld>
            <a:endParaRPr lang="en-US"/>
          </a:p>
        </p:txBody>
      </p:sp>
    </p:spTree>
    <p:extLst>
      <p:ext uri="{BB962C8B-B14F-4D97-AF65-F5344CB8AC3E}">
        <p14:creationId xmlns:p14="http://schemas.microsoft.com/office/powerpoint/2010/main" val="1020465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3B557-C0DC-7288-A015-1A4B14DC07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0A2F94-C060-C472-92EE-E38E262890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E0ADF0-608C-D71D-B124-E456B68B4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1A2E08-D5E2-C9BD-2B5E-11EF444C6862}"/>
              </a:ext>
            </a:extLst>
          </p:cNvPr>
          <p:cNvSpPr>
            <a:spLocks noGrp="1"/>
          </p:cNvSpPr>
          <p:nvPr>
            <p:ph type="dt" sz="half" idx="10"/>
          </p:nvPr>
        </p:nvSpPr>
        <p:spPr/>
        <p:txBody>
          <a:bodyPr/>
          <a:lstStyle/>
          <a:p>
            <a:fld id="{FE6297FE-4E48-4FCF-A433-B2A6CFD6934E}" type="datetimeFigureOut">
              <a:rPr lang="en-US" smtClean="0"/>
              <a:t>6/6/2024</a:t>
            </a:fld>
            <a:endParaRPr lang="en-US"/>
          </a:p>
        </p:txBody>
      </p:sp>
      <p:sp>
        <p:nvSpPr>
          <p:cNvPr id="6" name="Footer Placeholder 5">
            <a:extLst>
              <a:ext uri="{FF2B5EF4-FFF2-40B4-BE49-F238E27FC236}">
                <a16:creationId xmlns:a16="http://schemas.microsoft.com/office/drawing/2014/main" id="{D9F16EB3-7CBA-4297-8BA2-CAC2DBA893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689E06-4C20-4132-0E75-EF6B67E883F5}"/>
              </a:ext>
            </a:extLst>
          </p:cNvPr>
          <p:cNvSpPr>
            <a:spLocks noGrp="1"/>
          </p:cNvSpPr>
          <p:nvPr>
            <p:ph type="sldNum" sz="quarter" idx="12"/>
          </p:nvPr>
        </p:nvSpPr>
        <p:spPr/>
        <p:txBody>
          <a:bodyPr/>
          <a:lstStyle/>
          <a:p>
            <a:fld id="{14CD861A-CCF8-4E7F-8968-88512B023483}" type="slidenum">
              <a:rPr lang="en-US" smtClean="0"/>
              <a:t>‹#›</a:t>
            </a:fld>
            <a:endParaRPr lang="en-US"/>
          </a:p>
        </p:txBody>
      </p:sp>
    </p:spTree>
    <p:extLst>
      <p:ext uri="{BB962C8B-B14F-4D97-AF65-F5344CB8AC3E}">
        <p14:creationId xmlns:p14="http://schemas.microsoft.com/office/powerpoint/2010/main" val="1724335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EF9152-D9B8-6E2E-CC52-20232CA2B5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9F0463-58DA-A48F-981E-AB3751490C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F9ABC-E965-0607-04E7-5486436FC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297FE-4E48-4FCF-A433-B2A6CFD6934E}" type="datetimeFigureOut">
              <a:rPr lang="en-US" smtClean="0"/>
              <a:t>6/6/2024</a:t>
            </a:fld>
            <a:endParaRPr lang="en-US"/>
          </a:p>
        </p:txBody>
      </p:sp>
      <p:sp>
        <p:nvSpPr>
          <p:cNvPr id="5" name="Footer Placeholder 4">
            <a:extLst>
              <a:ext uri="{FF2B5EF4-FFF2-40B4-BE49-F238E27FC236}">
                <a16:creationId xmlns:a16="http://schemas.microsoft.com/office/drawing/2014/main" id="{4E11BAAB-D53A-65D2-9FDA-C48DC9ADD8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7AD753-16B5-938A-4B26-4E254E2DB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D861A-CCF8-4E7F-8968-88512B023483}" type="slidenum">
              <a:rPr lang="en-US" smtClean="0"/>
              <a:t>‹#›</a:t>
            </a:fld>
            <a:endParaRPr lang="en-US"/>
          </a:p>
        </p:txBody>
      </p:sp>
    </p:spTree>
    <p:extLst>
      <p:ext uri="{BB962C8B-B14F-4D97-AF65-F5344CB8AC3E}">
        <p14:creationId xmlns:p14="http://schemas.microsoft.com/office/powerpoint/2010/main" val="2268126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30BA-60DA-788F-ACE6-2098CA82EFC1}"/>
              </a:ext>
            </a:extLst>
          </p:cNvPr>
          <p:cNvSpPr>
            <a:spLocks noGrp="1"/>
          </p:cNvSpPr>
          <p:nvPr>
            <p:ph type="ctrTitle"/>
          </p:nvPr>
        </p:nvSpPr>
        <p:spPr/>
        <p:txBody>
          <a:bodyPr/>
          <a:lstStyle/>
          <a:p>
            <a:r>
              <a:rPr lang="en-US" b="1" dirty="0">
                <a:solidFill>
                  <a:srgbClr val="C00000"/>
                </a:solidFill>
                <a:latin typeface="Lucida Bright" panose="02040602050505020304" pitchFamily="18" charset="0"/>
              </a:rPr>
              <a:t>Use of Thrombolytics with STEMI</a:t>
            </a:r>
          </a:p>
        </p:txBody>
      </p:sp>
      <p:sp>
        <p:nvSpPr>
          <p:cNvPr id="3" name="Subtitle 2">
            <a:extLst>
              <a:ext uri="{FF2B5EF4-FFF2-40B4-BE49-F238E27FC236}">
                <a16:creationId xmlns:a16="http://schemas.microsoft.com/office/drawing/2014/main" id="{B37A64D4-E777-9085-6439-1F744F8B6058}"/>
              </a:ext>
            </a:extLst>
          </p:cNvPr>
          <p:cNvSpPr>
            <a:spLocks noGrp="1"/>
          </p:cNvSpPr>
          <p:nvPr>
            <p:ph type="subTitle" idx="1"/>
          </p:nvPr>
        </p:nvSpPr>
        <p:spPr>
          <a:xfrm>
            <a:off x="1524000" y="3602038"/>
            <a:ext cx="9144000" cy="1912354"/>
          </a:xfrm>
        </p:spPr>
        <p:txBody>
          <a:bodyPr>
            <a:normAutofit lnSpcReduction="10000"/>
          </a:bodyPr>
          <a:lstStyle/>
          <a:p>
            <a:endParaRPr lang="en-US" dirty="0"/>
          </a:p>
          <a:p>
            <a:endParaRPr lang="en-US" sz="2800" dirty="0"/>
          </a:p>
          <a:p>
            <a:r>
              <a:rPr lang="en-US" sz="2800" dirty="0" err="1">
                <a:latin typeface="Lucida Bright" panose="02040602050505020304" pitchFamily="18" charset="0"/>
              </a:rPr>
              <a:t>emRIC</a:t>
            </a:r>
            <a:r>
              <a:rPr lang="en-US" sz="2800" dirty="0">
                <a:latin typeface="Lucida Bright" panose="02040602050505020304" pitchFamily="18" charset="0"/>
              </a:rPr>
              <a:t> ECHO</a:t>
            </a:r>
          </a:p>
          <a:p>
            <a:r>
              <a:rPr lang="en-US" sz="2800" dirty="0">
                <a:latin typeface="Lucida Bright" panose="02040602050505020304" pitchFamily="18" charset="0"/>
              </a:rPr>
              <a:t>June 17, 2024</a:t>
            </a:r>
          </a:p>
          <a:p>
            <a:endParaRPr lang="en-US" dirty="0"/>
          </a:p>
        </p:txBody>
      </p:sp>
    </p:spTree>
    <p:extLst>
      <p:ext uri="{BB962C8B-B14F-4D97-AF65-F5344CB8AC3E}">
        <p14:creationId xmlns:p14="http://schemas.microsoft.com/office/powerpoint/2010/main" val="2094280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5E2B-E3F1-5568-E248-426616C2C9C0}"/>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Case #2</a:t>
            </a:r>
          </a:p>
        </p:txBody>
      </p:sp>
      <p:sp>
        <p:nvSpPr>
          <p:cNvPr id="3" name="Content Placeholder 2">
            <a:extLst>
              <a:ext uri="{FF2B5EF4-FFF2-40B4-BE49-F238E27FC236}">
                <a16:creationId xmlns:a16="http://schemas.microsoft.com/office/drawing/2014/main" id="{04E43723-1ABE-1160-33AE-B4ACC75DF51D}"/>
              </a:ext>
            </a:extLst>
          </p:cNvPr>
          <p:cNvSpPr>
            <a:spLocks noGrp="1"/>
          </p:cNvSpPr>
          <p:nvPr>
            <p:ph idx="1"/>
          </p:nvPr>
        </p:nvSpPr>
        <p:spPr/>
        <p:txBody>
          <a:bodyPr/>
          <a:lstStyle/>
          <a:p>
            <a:endParaRPr lang="en-US" dirty="0"/>
          </a:p>
          <a:p>
            <a:r>
              <a:rPr lang="en-US" dirty="0">
                <a:latin typeface="Lucida Bright" panose="02040602050505020304" pitchFamily="18" charset="0"/>
              </a:rPr>
              <a:t>Patient given TPA while arrangements made for transfer</a:t>
            </a:r>
          </a:p>
          <a:p>
            <a:endParaRPr lang="en-US" dirty="0">
              <a:latin typeface="Lucida Bright" panose="02040602050505020304" pitchFamily="18" charset="0"/>
            </a:endParaRPr>
          </a:p>
          <a:p>
            <a:r>
              <a:rPr lang="en-US" dirty="0">
                <a:latin typeface="Lucida Bright" panose="02040602050505020304" pitchFamily="18" charset="0"/>
              </a:rPr>
              <a:t>About halfway through TPA infusion, patient started to complain of a persistent headache</a:t>
            </a:r>
          </a:p>
          <a:p>
            <a:endParaRPr lang="en-US" dirty="0">
              <a:latin typeface="Lucida Bright" panose="02040602050505020304" pitchFamily="18" charset="0"/>
            </a:endParaRPr>
          </a:p>
          <a:p>
            <a:r>
              <a:rPr lang="en-US" dirty="0">
                <a:latin typeface="Lucida Bright" panose="02040602050505020304" pitchFamily="18" charset="0"/>
              </a:rPr>
              <a:t>TPA was immediately stopped, and patient sent to CT</a:t>
            </a:r>
          </a:p>
        </p:txBody>
      </p:sp>
    </p:spTree>
    <p:extLst>
      <p:ext uri="{BB962C8B-B14F-4D97-AF65-F5344CB8AC3E}">
        <p14:creationId xmlns:p14="http://schemas.microsoft.com/office/powerpoint/2010/main" val="3892752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A9F99-65ED-2543-393C-4F2C283416EF}"/>
              </a:ext>
            </a:extLst>
          </p:cNvPr>
          <p:cNvSpPr>
            <a:spLocks noGrp="1"/>
          </p:cNvSpPr>
          <p:nvPr>
            <p:ph type="title"/>
          </p:nvPr>
        </p:nvSpPr>
        <p:spPr>
          <a:xfrm>
            <a:off x="838200" y="365126"/>
            <a:ext cx="10515600" cy="521282"/>
          </a:xfrm>
        </p:spPr>
        <p:txBody>
          <a:bodyPr>
            <a:normAutofit fontScale="90000"/>
          </a:bodyPr>
          <a:lstStyle/>
          <a:p>
            <a:pPr algn="ctr"/>
            <a:r>
              <a:rPr lang="en-US" b="1" dirty="0">
                <a:solidFill>
                  <a:srgbClr val="0070C0"/>
                </a:solidFill>
                <a:latin typeface="Lucida Bright" panose="02040602050505020304" pitchFamily="18" charset="0"/>
              </a:rPr>
              <a:t>Case #2</a:t>
            </a:r>
          </a:p>
        </p:txBody>
      </p:sp>
      <p:pic>
        <p:nvPicPr>
          <p:cNvPr id="4" name="Content Placeholder 3">
            <a:extLst>
              <a:ext uri="{FF2B5EF4-FFF2-40B4-BE49-F238E27FC236}">
                <a16:creationId xmlns:a16="http://schemas.microsoft.com/office/drawing/2014/main" id="{69455D24-5A3F-9A7F-D8B9-717ABDD86DB9}"/>
              </a:ext>
            </a:extLst>
          </p:cNvPr>
          <p:cNvPicPr>
            <a:picLocks noGrp="1" noChangeAspect="1"/>
          </p:cNvPicPr>
          <p:nvPr>
            <p:ph idx="1"/>
          </p:nvPr>
        </p:nvPicPr>
        <p:blipFill rotWithShape="1">
          <a:blip r:embed="rId2"/>
          <a:srcRect l="14538" t="6202" r="5126" b="2736"/>
          <a:stretch/>
        </p:blipFill>
        <p:spPr>
          <a:xfrm>
            <a:off x="3531865" y="1045029"/>
            <a:ext cx="5128270" cy="5812971"/>
          </a:xfrm>
          <a:prstGeom prst="rect">
            <a:avLst/>
          </a:prstGeom>
        </p:spPr>
      </p:pic>
    </p:spTree>
    <p:extLst>
      <p:ext uri="{BB962C8B-B14F-4D97-AF65-F5344CB8AC3E}">
        <p14:creationId xmlns:p14="http://schemas.microsoft.com/office/powerpoint/2010/main" val="3694947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2A4E2-F5AC-6FEA-B00C-428D286FFEA8}"/>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Case #2</a:t>
            </a:r>
          </a:p>
        </p:txBody>
      </p:sp>
      <p:sp>
        <p:nvSpPr>
          <p:cNvPr id="3" name="Content Placeholder 2">
            <a:extLst>
              <a:ext uri="{FF2B5EF4-FFF2-40B4-BE49-F238E27FC236}">
                <a16:creationId xmlns:a16="http://schemas.microsoft.com/office/drawing/2014/main" id="{0E5115F7-40FF-8B3A-967B-66D59E533AAD}"/>
              </a:ext>
            </a:extLst>
          </p:cNvPr>
          <p:cNvSpPr>
            <a:spLocks noGrp="1"/>
          </p:cNvSpPr>
          <p:nvPr>
            <p:ph idx="1"/>
          </p:nvPr>
        </p:nvSpPr>
        <p:spPr>
          <a:xfrm>
            <a:off x="838200" y="1825625"/>
            <a:ext cx="10515600" cy="4593836"/>
          </a:xfrm>
        </p:spPr>
        <p:txBody>
          <a:bodyPr>
            <a:normAutofit fontScale="85000" lnSpcReduction="20000"/>
          </a:bodyPr>
          <a:lstStyle/>
          <a:p>
            <a:r>
              <a:rPr lang="en-US" dirty="0">
                <a:latin typeface="Lucida Bright" panose="02040602050505020304" pitchFamily="18" charset="0"/>
              </a:rPr>
              <a:t>TPA stopped, avoided any further antiplatelet or anticoagulants</a:t>
            </a:r>
          </a:p>
          <a:p>
            <a:endParaRPr lang="en-US" dirty="0">
              <a:latin typeface="Lucida Bright" panose="02040602050505020304" pitchFamily="18" charset="0"/>
            </a:endParaRPr>
          </a:p>
          <a:p>
            <a:r>
              <a:rPr lang="en-US" dirty="0">
                <a:latin typeface="Lucida Bright" panose="02040602050505020304" pitchFamily="18" charset="0"/>
              </a:rPr>
              <a:t>Elevated head of bed to 30 degrees</a:t>
            </a:r>
          </a:p>
          <a:p>
            <a:endParaRPr lang="en-US" dirty="0">
              <a:latin typeface="Lucida Bright" panose="02040602050505020304" pitchFamily="18" charset="0"/>
            </a:endParaRPr>
          </a:p>
          <a:p>
            <a:r>
              <a:rPr lang="en-US" dirty="0">
                <a:latin typeface="Lucida Bright" panose="02040602050505020304" pitchFamily="18" charset="0"/>
              </a:rPr>
              <a:t>Consulted cardiology and neurosurgery</a:t>
            </a:r>
          </a:p>
          <a:p>
            <a:endParaRPr lang="en-US" dirty="0">
              <a:latin typeface="Lucida Bright" panose="02040602050505020304" pitchFamily="18" charset="0"/>
            </a:endParaRPr>
          </a:p>
          <a:p>
            <a:r>
              <a:rPr lang="en-US" dirty="0">
                <a:latin typeface="Lucida Bright" panose="02040602050505020304" pitchFamily="18" charset="0"/>
              </a:rPr>
              <a:t>Kept SBP less than 140 per recommendations of neurosurgeon</a:t>
            </a:r>
          </a:p>
          <a:p>
            <a:endParaRPr lang="en-US" dirty="0">
              <a:latin typeface="Lucida Bright" panose="02040602050505020304" pitchFamily="18" charset="0"/>
            </a:endParaRPr>
          </a:p>
          <a:p>
            <a:r>
              <a:rPr lang="en-US" dirty="0">
                <a:latin typeface="Lucida Bright" panose="02040602050505020304" pitchFamily="18" charset="0"/>
              </a:rPr>
              <a:t>ECG showed improvement suggesting reperfusion</a:t>
            </a:r>
          </a:p>
          <a:p>
            <a:endParaRPr lang="en-US" dirty="0">
              <a:latin typeface="Lucida Bright" panose="02040602050505020304" pitchFamily="18" charset="0"/>
            </a:endParaRPr>
          </a:p>
          <a:p>
            <a:r>
              <a:rPr lang="en-US" dirty="0">
                <a:latin typeface="Lucida Bright" panose="02040602050505020304" pitchFamily="18" charset="0"/>
              </a:rPr>
              <a:t>Patient’s neuro status remained stable.  Patient was transferred and did well.  Returned to normal neuro status.</a:t>
            </a:r>
          </a:p>
        </p:txBody>
      </p:sp>
    </p:spTree>
    <p:extLst>
      <p:ext uri="{BB962C8B-B14F-4D97-AF65-F5344CB8AC3E}">
        <p14:creationId xmlns:p14="http://schemas.microsoft.com/office/powerpoint/2010/main" val="3804405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D6E6C-8B8E-DCA5-139A-B86DFC82E273}"/>
              </a:ext>
            </a:extLst>
          </p:cNvPr>
          <p:cNvSpPr>
            <a:spLocks noGrp="1"/>
          </p:cNvSpPr>
          <p:nvPr>
            <p:ph type="title"/>
          </p:nvPr>
        </p:nvSpPr>
        <p:spPr>
          <a:xfrm>
            <a:off x="764332" y="187844"/>
            <a:ext cx="10515600" cy="773209"/>
          </a:xfrm>
        </p:spPr>
        <p:txBody>
          <a:bodyPr>
            <a:normAutofit fontScale="90000"/>
          </a:bodyPr>
          <a:lstStyle/>
          <a:p>
            <a:pPr algn="ctr"/>
            <a:r>
              <a:rPr lang="en-US" b="1" dirty="0">
                <a:solidFill>
                  <a:srgbClr val="C00000"/>
                </a:solidFill>
                <a:latin typeface="Lucida Bright" panose="02040602050505020304" pitchFamily="18" charset="0"/>
              </a:rPr>
              <a:t>Thrombolytics Available for Use in STEMI</a:t>
            </a:r>
          </a:p>
        </p:txBody>
      </p:sp>
      <p:graphicFrame>
        <p:nvGraphicFramePr>
          <p:cNvPr id="5" name="Table 5">
            <a:extLst>
              <a:ext uri="{FF2B5EF4-FFF2-40B4-BE49-F238E27FC236}">
                <a16:creationId xmlns:a16="http://schemas.microsoft.com/office/drawing/2014/main" id="{618D5600-DA7D-9D17-AD71-FF3272BF45D2}"/>
              </a:ext>
            </a:extLst>
          </p:cNvPr>
          <p:cNvGraphicFramePr>
            <a:graphicFrameLocks noGrp="1"/>
          </p:cNvGraphicFramePr>
          <p:nvPr>
            <p:ph idx="1"/>
            <p:extLst>
              <p:ext uri="{D42A27DB-BD31-4B8C-83A1-F6EECF244321}">
                <p14:modId xmlns:p14="http://schemas.microsoft.com/office/powerpoint/2010/main" val="166857984"/>
              </p:ext>
            </p:extLst>
          </p:nvPr>
        </p:nvGraphicFramePr>
        <p:xfrm>
          <a:off x="3096985" y="1234103"/>
          <a:ext cx="5850293" cy="5623897"/>
        </p:xfrm>
        <a:graphic>
          <a:graphicData uri="http://schemas.openxmlformats.org/drawingml/2006/table">
            <a:tbl>
              <a:tblPr firstRow="1" bandRow="1">
                <a:tableStyleId>{5C22544A-7EE6-4342-B048-85BDC9FD1C3A}</a:tableStyleId>
              </a:tblPr>
              <a:tblGrid>
                <a:gridCol w="2316582">
                  <a:extLst>
                    <a:ext uri="{9D8B030D-6E8A-4147-A177-3AD203B41FA5}">
                      <a16:colId xmlns:a16="http://schemas.microsoft.com/office/drawing/2014/main" val="4235127475"/>
                    </a:ext>
                  </a:extLst>
                </a:gridCol>
                <a:gridCol w="3533711">
                  <a:extLst>
                    <a:ext uri="{9D8B030D-6E8A-4147-A177-3AD203B41FA5}">
                      <a16:colId xmlns:a16="http://schemas.microsoft.com/office/drawing/2014/main" val="4054684452"/>
                    </a:ext>
                  </a:extLst>
                </a:gridCol>
              </a:tblGrid>
              <a:tr h="346086">
                <a:tc>
                  <a:txBody>
                    <a:bodyPr/>
                    <a:lstStyle/>
                    <a:p>
                      <a:pPr algn="ctr"/>
                      <a:r>
                        <a:rPr lang="en-US" sz="1600" dirty="0"/>
                        <a:t>AGENT</a:t>
                      </a:r>
                    </a:p>
                  </a:txBody>
                  <a:tcPr/>
                </a:tc>
                <a:tc>
                  <a:txBody>
                    <a:bodyPr/>
                    <a:lstStyle/>
                    <a:p>
                      <a:pPr algn="ctr"/>
                      <a:r>
                        <a:rPr lang="en-US" sz="1600" dirty="0"/>
                        <a:t>DOSAGE</a:t>
                      </a:r>
                    </a:p>
                  </a:txBody>
                  <a:tcPr/>
                </a:tc>
                <a:extLst>
                  <a:ext uri="{0D108BD9-81ED-4DB2-BD59-A6C34878D82A}">
                    <a16:rowId xmlns:a16="http://schemas.microsoft.com/office/drawing/2014/main" val="239456372"/>
                  </a:ext>
                </a:extLst>
              </a:tr>
              <a:tr h="1643908">
                <a:tc>
                  <a:txBody>
                    <a:bodyPr/>
                    <a:lstStyle/>
                    <a:p>
                      <a:r>
                        <a:rPr lang="en-US" sz="1600" b="1" dirty="0"/>
                        <a:t>Tenecteplase (TNK)</a:t>
                      </a:r>
                    </a:p>
                  </a:txBody>
                  <a:tcPr/>
                </a:tc>
                <a:tc>
                  <a:txBody>
                    <a:bodyPr/>
                    <a:lstStyle/>
                    <a:p>
                      <a:r>
                        <a:rPr lang="en-US" sz="1600" dirty="0"/>
                        <a:t>Weight:</a:t>
                      </a:r>
                    </a:p>
                    <a:p>
                      <a:r>
                        <a:rPr lang="en-US" sz="1600" dirty="0"/>
                        <a:t>• &lt;60 kg: 30 mg IV bolus</a:t>
                      </a:r>
                    </a:p>
                    <a:p>
                      <a:r>
                        <a:rPr lang="en-US" sz="1600" dirty="0"/>
                        <a:t>• 60-69 kg: 35 mg IV bolus</a:t>
                      </a:r>
                    </a:p>
                    <a:p>
                      <a:r>
                        <a:rPr lang="en-US" sz="1600" dirty="0"/>
                        <a:t>• 70-79 kg: 40 mg IV bolus</a:t>
                      </a:r>
                    </a:p>
                    <a:p>
                      <a:r>
                        <a:rPr lang="en-US" sz="1600" dirty="0"/>
                        <a:t>• 80-89 kg: 45 mg IV bolus</a:t>
                      </a:r>
                    </a:p>
                    <a:p>
                      <a:r>
                        <a:rPr lang="en-US" sz="1600" dirty="0"/>
                        <a:t>• ≥90 kg: 50 mg IV bolus</a:t>
                      </a:r>
                    </a:p>
                  </a:txBody>
                  <a:tcPr/>
                </a:tc>
                <a:extLst>
                  <a:ext uri="{0D108BD9-81ED-4DB2-BD59-A6C34878D82A}">
                    <a16:rowId xmlns:a16="http://schemas.microsoft.com/office/drawing/2014/main" val="2816026232"/>
                  </a:ext>
                </a:extLst>
              </a:tr>
              <a:tr h="605651">
                <a:tc>
                  <a:txBody>
                    <a:bodyPr/>
                    <a:lstStyle/>
                    <a:p>
                      <a:r>
                        <a:rPr lang="en-US" sz="1600" b="1" dirty="0" err="1"/>
                        <a:t>Reteplase</a:t>
                      </a:r>
                      <a:r>
                        <a:rPr lang="en-US" sz="1600" b="1" dirty="0"/>
                        <a:t> (</a:t>
                      </a:r>
                      <a:r>
                        <a:rPr lang="en-US" sz="1600" b="1" dirty="0" err="1"/>
                        <a:t>rPA</a:t>
                      </a:r>
                      <a:r>
                        <a:rPr lang="en-US" sz="1600" b="1" dirty="0"/>
                        <a:t>) </a:t>
                      </a:r>
                    </a:p>
                  </a:txBody>
                  <a:tcPr/>
                </a:tc>
                <a:tc>
                  <a:txBody>
                    <a:bodyPr/>
                    <a:lstStyle/>
                    <a:p>
                      <a:r>
                        <a:rPr lang="en-US" sz="1600" dirty="0"/>
                        <a:t>• 2 IV boluses of 10 units given </a:t>
                      </a:r>
                    </a:p>
                    <a:p>
                      <a:r>
                        <a:rPr lang="en-US" sz="1600" dirty="0"/>
                        <a:t>30 min apart</a:t>
                      </a:r>
                    </a:p>
                  </a:txBody>
                  <a:tcPr/>
                </a:tc>
                <a:extLst>
                  <a:ext uri="{0D108BD9-81ED-4DB2-BD59-A6C34878D82A}">
                    <a16:rowId xmlns:a16="http://schemas.microsoft.com/office/drawing/2014/main" val="2957252978"/>
                  </a:ext>
                </a:extLst>
              </a:tr>
              <a:tr h="2682166">
                <a:tc>
                  <a:txBody>
                    <a:bodyPr/>
                    <a:lstStyle/>
                    <a:p>
                      <a:r>
                        <a:rPr lang="en-US" sz="1600" b="1" dirty="0"/>
                        <a:t>Alteplase (tPA)</a:t>
                      </a:r>
                    </a:p>
                  </a:txBody>
                  <a:tcPr/>
                </a:tc>
                <a:tc>
                  <a:txBody>
                    <a:bodyPr/>
                    <a:lstStyle/>
                    <a:p>
                      <a:r>
                        <a:rPr lang="en-US" sz="1600" dirty="0"/>
                        <a:t>Weight ≤67 kg:</a:t>
                      </a:r>
                    </a:p>
                    <a:p>
                      <a:r>
                        <a:rPr lang="en-US" sz="1600" dirty="0"/>
                        <a:t>• First: 15 mg IV bolus</a:t>
                      </a:r>
                    </a:p>
                    <a:p>
                      <a:r>
                        <a:rPr lang="en-US" sz="1600" dirty="0"/>
                        <a:t>• Second: 0.75 mg/kg IV over </a:t>
                      </a:r>
                    </a:p>
                    <a:p>
                      <a:r>
                        <a:rPr lang="en-US" sz="1600" dirty="0"/>
                        <a:t>30 min (max 50 mg)</a:t>
                      </a:r>
                    </a:p>
                    <a:p>
                      <a:r>
                        <a:rPr lang="en-US" sz="1600" dirty="0"/>
                        <a:t>• Third: 0.5 mg/kg IV over 60 </a:t>
                      </a:r>
                    </a:p>
                    <a:p>
                      <a:r>
                        <a:rPr lang="en-US" sz="1600" dirty="0"/>
                        <a:t>min (max 35 mg)</a:t>
                      </a:r>
                    </a:p>
                    <a:p>
                      <a:r>
                        <a:rPr lang="en-US" sz="1600" dirty="0"/>
                        <a:t>Weight &gt;67 kg:</a:t>
                      </a:r>
                    </a:p>
                    <a:p>
                      <a:r>
                        <a:rPr lang="en-US" sz="1600" dirty="0"/>
                        <a:t>• First: 15 mg IV bolus</a:t>
                      </a:r>
                    </a:p>
                    <a:p>
                      <a:r>
                        <a:rPr lang="en-US" sz="1600" dirty="0"/>
                        <a:t>• Second: 50 mg IV over 30 min</a:t>
                      </a:r>
                    </a:p>
                    <a:p>
                      <a:r>
                        <a:rPr lang="en-US" sz="1600" dirty="0"/>
                        <a:t>• Third: 35 mg IV over 60 min</a:t>
                      </a:r>
                    </a:p>
                  </a:txBody>
                  <a:tcPr/>
                </a:tc>
                <a:extLst>
                  <a:ext uri="{0D108BD9-81ED-4DB2-BD59-A6C34878D82A}">
                    <a16:rowId xmlns:a16="http://schemas.microsoft.com/office/drawing/2014/main" val="688848668"/>
                  </a:ext>
                </a:extLst>
              </a:tr>
              <a:tr h="346086">
                <a:tc>
                  <a:txBody>
                    <a:bodyPr/>
                    <a:lstStyle/>
                    <a:p>
                      <a:r>
                        <a:rPr lang="en-US" sz="1600" b="1" dirty="0"/>
                        <a:t>Streptokinase</a:t>
                      </a:r>
                    </a:p>
                  </a:txBody>
                  <a:tcPr/>
                </a:tc>
                <a:tc>
                  <a:txBody>
                    <a:bodyPr/>
                    <a:lstStyle/>
                    <a:p>
                      <a:r>
                        <a:rPr lang="en-US" sz="1600" dirty="0"/>
                        <a:t>• 1.5 million units IV over 60 min</a:t>
                      </a:r>
                    </a:p>
                  </a:txBody>
                  <a:tcPr/>
                </a:tc>
                <a:extLst>
                  <a:ext uri="{0D108BD9-81ED-4DB2-BD59-A6C34878D82A}">
                    <a16:rowId xmlns:a16="http://schemas.microsoft.com/office/drawing/2014/main" val="3357867860"/>
                  </a:ext>
                </a:extLst>
              </a:tr>
            </a:tbl>
          </a:graphicData>
        </a:graphic>
      </p:graphicFrame>
    </p:spTree>
    <p:extLst>
      <p:ext uri="{BB962C8B-B14F-4D97-AF65-F5344CB8AC3E}">
        <p14:creationId xmlns:p14="http://schemas.microsoft.com/office/powerpoint/2010/main" val="1687817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7CFB-59F3-6B09-F9E8-B8835218A21F}"/>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Mechanism of Action</a:t>
            </a:r>
          </a:p>
        </p:txBody>
      </p:sp>
      <p:sp>
        <p:nvSpPr>
          <p:cNvPr id="3" name="Content Placeholder 2">
            <a:extLst>
              <a:ext uri="{FF2B5EF4-FFF2-40B4-BE49-F238E27FC236}">
                <a16:creationId xmlns:a16="http://schemas.microsoft.com/office/drawing/2014/main" id="{E45FEADC-F39F-7C3D-FBE9-216737FBC2AA}"/>
              </a:ext>
            </a:extLst>
          </p:cNvPr>
          <p:cNvSpPr>
            <a:spLocks noGrp="1"/>
          </p:cNvSpPr>
          <p:nvPr>
            <p:ph idx="1"/>
          </p:nvPr>
        </p:nvSpPr>
        <p:spPr/>
        <p:txBody>
          <a:bodyPr>
            <a:normAutofit fontScale="77500" lnSpcReduction="20000"/>
          </a:bodyPr>
          <a:lstStyle/>
          <a:p>
            <a:pPr>
              <a:lnSpc>
                <a:spcPct val="150000"/>
              </a:lnSpc>
            </a:pPr>
            <a:r>
              <a:rPr lang="en-US" dirty="0">
                <a:latin typeface="Lucida Bright" panose="02040602050505020304" pitchFamily="18" charset="0"/>
              </a:rPr>
              <a:t>A thrombus is made from a complex process</a:t>
            </a:r>
          </a:p>
          <a:p>
            <a:pPr>
              <a:lnSpc>
                <a:spcPct val="150000"/>
              </a:lnSpc>
            </a:pPr>
            <a:r>
              <a:rPr lang="en-US" dirty="0">
                <a:latin typeface="Lucida Bright" panose="02040602050505020304" pitchFamily="18" charset="0"/>
              </a:rPr>
              <a:t>TNK, Alteplase, and </a:t>
            </a:r>
            <a:r>
              <a:rPr lang="en-US" dirty="0" err="1">
                <a:latin typeface="Lucida Bright" panose="02040602050505020304" pitchFamily="18" charset="0"/>
              </a:rPr>
              <a:t>Reteplase</a:t>
            </a:r>
            <a:r>
              <a:rPr lang="en-US" dirty="0">
                <a:latin typeface="Lucida Bright" panose="02040602050505020304" pitchFamily="18" charset="0"/>
              </a:rPr>
              <a:t> are fibrin specific in breaking down a thrombus</a:t>
            </a:r>
          </a:p>
          <a:p>
            <a:pPr>
              <a:lnSpc>
                <a:spcPct val="150000"/>
              </a:lnSpc>
            </a:pPr>
            <a:r>
              <a:rPr lang="en-US" dirty="0">
                <a:latin typeface="Lucida Bright" panose="02040602050505020304" pitchFamily="18" charset="0"/>
              </a:rPr>
              <a:t>Often called fibrinolytic agents</a:t>
            </a:r>
          </a:p>
          <a:p>
            <a:pPr>
              <a:lnSpc>
                <a:spcPct val="150000"/>
              </a:lnSpc>
            </a:pPr>
            <a:r>
              <a:rPr lang="en-US" dirty="0">
                <a:latin typeface="Lucida Bright" panose="02040602050505020304" pitchFamily="18" charset="0"/>
              </a:rPr>
              <a:t>Thrombolysis and fibrinolysis are interchangeable terms with these meds</a:t>
            </a:r>
          </a:p>
          <a:p>
            <a:pPr>
              <a:lnSpc>
                <a:spcPct val="150000"/>
              </a:lnSpc>
            </a:pPr>
            <a:r>
              <a:rPr lang="en-US" dirty="0">
                <a:latin typeface="Lucida Bright" panose="02040602050505020304" pitchFamily="18" charset="0"/>
              </a:rPr>
              <a:t>They activate fibrin-bound plasminogen to convert to plasmin</a:t>
            </a:r>
          </a:p>
          <a:p>
            <a:pPr>
              <a:lnSpc>
                <a:spcPct val="150000"/>
              </a:lnSpc>
            </a:pPr>
            <a:r>
              <a:rPr lang="en-US" dirty="0">
                <a:latin typeface="Lucida Bright" panose="02040602050505020304" pitchFamily="18" charset="0"/>
              </a:rPr>
              <a:t>Plasmin breaks fibrin into fibrin degradation products</a:t>
            </a:r>
          </a:p>
          <a:p>
            <a:pPr>
              <a:lnSpc>
                <a:spcPct val="150000"/>
              </a:lnSpc>
            </a:pPr>
            <a:r>
              <a:rPr lang="en-US" dirty="0">
                <a:latin typeface="Lucida Bright" panose="02040602050505020304" pitchFamily="18" charset="0"/>
              </a:rPr>
              <a:t>These meds will cause fibrin to break down throughout the body</a:t>
            </a:r>
          </a:p>
        </p:txBody>
      </p:sp>
    </p:spTree>
    <p:extLst>
      <p:ext uri="{BB962C8B-B14F-4D97-AF65-F5344CB8AC3E}">
        <p14:creationId xmlns:p14="http://schemas.microsoft.com/office/powerpoint/2010/main" val="2091510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48DBD-C42E-2966-D58F-FD19FC9EA5CD}"/>
              </a:ext>
            </a:extLst>
          </p:cNvPr>
          <p:cNvSpPr>
            <a:spLocks noGrp="1"/>
          </p:cNvSpPr>
          <p:nvPr>
            <p:ph type="title"/>
          </p:nvPr>
        </p:nvSpPr>
        <p:spPr/>
        <p:txBody>
          <a:bodyPr/>
          <a:lstStyle/>
          <a:p>
            <a:pPr algn="ctr"/>
            <a:r>
              <a:rPr lang="en-US" b="1" dirty="0">
                <a:solidFill>
                  <a:srgbClr val="C00000"/>
                </a:solidFill>
                <a:latin typeface="Lucida Bright" panose="02040602050505020304" pitchFamily="18" charset="0"/>
              </a:rPr>
              <a:t>Mechanism of Action</a:t>
            </a:r>
          </a:p>
        </p:txBody>
      </p:sp>
      <p:pic>
        <p:nvPicPr>
          <p:cNvPr id="4" name="Content Placeholder 3">
            <a:extLst>
              <a:ext uri="{FF2B5EF4-FFF2-40B4-BE49-F238E27FC236}">
                <a16:creationId xmlns:a16="http://schemas.microsoft.com/office/drawing/2014/main" id="{7FA1AB91-3509-E954-EC74-898E83BE5F34}"/>
              </a:ext>
            </a:extLst>
          </p:cNvPr>
          <p:cNvPicPr>
            <a:picLocks noGrp="1" noChangeAspect="1"/>
          </p:cNvPicPr>
          <p:nvPr>
            <p:ph idx="1"/>
          </p:nvPr>
        </p:nvPicPr>
        <p:blipFill>
          <a:blip r:embed="rId2"/>
          <a:stretch>
            <a:fillRect/>
          </a:stretch>
        </p:blipFill>
        <p:spPr>
          <a:xfrm>
            <a:off x="1849776" y="1847461"/>
            <a:ext cx="8492448" cy="4873303"/>
          </a:xfrm>
          <a:prstGeom prst="rect">
            <a:avLst/>
          </a:prstGeom>
        </p:spPr>
      </p:pic>
    </p:spTree>
    <p:extLst>
      <p:ext uri="{BB962C8B-B14F-4D97-AF65-F5344CB8AC3E}">
        <p14:creationId xmlns:p14="http://schemas.microsoft.com/office/powerpoint/2010/main" val="1804582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C8401-EF11-DF65-6C13-3D5099B05219}"/>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Indications for Thrombolytic Use in STEMI</a:t>
            </a:r>
          </a:p>
        </p:txBody>
      </p:sp>
      <p:sp>
        <p:nvSpPr>
          <p:cNvPr id="3" name="Content Placeholder 2">
            <a:extLst>
              <a:ext uri="{FF2B5EF4-FFF2-40B4-BE49-F238E27FC236}">
                <a16:creationId xmlns:a16="http://schemas.microsoft.com/office/drawing/2014/main" id="{6D2D1106-A03D-114D-0059-CCAF0DDFFBB9}"/>
              </a:ext>
            </a:extLst>
          </p:cNvPr>
          <p:cNvSpPr>
            <a:spLocks noGrp="1"/>
          </p:cNvSpPr>
          <p:nvPr>
            <p:ph idx="1"/>
          </p:nvPr>
        </p:nvSpPr>
        <p:spPr>
          <a:xfrm>
            <a:off x="838200" y="2141537"/>
            <a:ext cx="10515600" cy="4351338"/>
          </a:xfrm>
        </p:spPr>
        <p:txBody>
          <a:bodyPr>
            <a:normAutofit lnSpcReduction="10000"/>
          </a:bodyPr>
          <a:lstStyle/>
          <a:p>
            <a:r>
              <a:rPr lang="en-US" sz="2400" dirty="0">
                <a:latin typeface="Lucida Bright" panose="02040602050505020304" pitchFamily="18" charset="0"/>
              </a:rPr>
              <a:t>STEMI on an ECG</a:t>
            </a:r>
          </a:p>
          <a:p>
            <a:endParaRPr lang="en-US" sz="2400" dirty="0">
              <a:latin typeface="Lucida Bright" panose="02040602050505020304" pitchFamily="18" charset="0"/>
            </a:endParaRPr>
          </a:p>
          <a:p>
            <a:r>
              <a:rPr lang="en-US" sz="2400" dirty="0">
                <a:latin typeface="Lucida Bright" panose="02040602050505020304" pitchFamily="18" charset="0"/>
              </a:rPr>
              <a:t>ED presentation </a:t>
            </a:r>
            <a:r>
              <a:rPr lang="en-US" sz="2400" b="1" dirty="0">
                <a:latin typeface="Lucida Bright" panose="02040602050505020304" pitchFamily="18" charset="0"/>
              </a:rPr>
              <a:t>to a </a:t>
            </a:r>
            <a:r>
              <a:rPr lang="en-US" sz="2400" b="1" dirty="0" err="1">
                <a:latin typeface="Lucida Bright" panose="02040602050505020304" pitchFamily="18" charset="0"/>
              </a:rPr>
              <a:t>cath</a:t>
            </a:r>
            <a:r>
              <a:rPr lang="en-US" sz="2400" b="1" dirty="0">
                <a:latin typeface="Lucida Bright" panose="02040602050505020304" pitchFamily="18" charset="0"/>
              </a:rPr>
              <a:t> lab will exceed 120 minutes</a:t>
            </a:r>
          </a:p>
          <a:p>
            <a:endParaRPr lang="en-US" sz="2400" dirty="0">
              <a:latin typeface="Lucida Bright" panose="02040602050505020304" pitchFamily="18" charset="0"/>
            </a:endParaRPr>
          </a:p>
          <a:p>
            <a:r>
              <a:rPr lang="en-US" sz="2400" dirty="0">
                <a:latin typeface="Lucida Bright" panose="02040602050505020304" pitchFamily="18" charset="0"/>
              </a:rPr>
              <a:t>Symptom duration &lt;12 hours or</a:t>
            </a:r>
          </a:p>
          <a:p>
            <a:endParaRPr lang="en-US" sz="2400" dirty="0">
              <a:latin typeface="Lucida Bright" panose="02040602050505020304" pitchFamily="18" charset="0"/>
            </a:endParaRPr>
          </a:p>
          <a:p>
            <a:r>
              <a:rPr lang="en-US" sz="2400" dirty="0">
                <a:latin typeface="Lucida Bright" panose="02040602050505020304" pitchFamily="18" charset="0"/>
              </a:rPr>
              <a:t>Symptom duration 12-24 hours AND evidence of ongoing ischemia and large area of myocardium is at risk or hemodynamic instability</a:t>
            </a:r>
          </a:p>
          <a:p>
            <a:endParaRPr lang="en-US" sz="2400" dirty="0">
              <a:latin typeface="Lucida Bright" panose="02040602050505020304" pitchFamily="18" charset="0"/>
            </a:endParaRPr>
          </a:p>
          <a:p>
            <a:r>
              <a:rPr lang="en-US" sz="2400" b="1" dirty="0">
                <a:latin typeface="Lucida Bright" panose="02040602050505020304" pitchFamily="18" charset="0"/>
              </a:rPr>
              <a:t>Goal is to start the thrombolytic within 60 minutes</a:t>
            </a:r>
          </a:p>
        </p:txBody>
      </p:sp>
    </p:spTree>
    <p:extLst>
      <p:ext uri="{BB962C8B-B14F-4D97-AF65-F5344CB8AC3E}">
        <p14:creationId xmlns:p14="http://schemas.microsoft.com/office/powerpoint/2010/main" val="1239260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10D25-6A08-A3F1-7266-7D15D5C82953}"/>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Absolute Contraindications</a:t>
            </a:r>
          </a:p>
        </p:txBody>
      </p:sp>
      <p:sp>
        <p:nvSpPr>
          <p:cNvPr id="3" name="Content Placeholder 2">
            <a:extLst>
              <a:ext uri="{FF2B5EF4-FFF2-40B4-BE49-F238E27FC236}">
                <a16:creationId xmlns:a16="http://schemas.microsoft.com/office/drawing/2014/main" id="{AA40D6F7-95C8-B66A-492E-E64F63008C68}"/>
              </a:ext>
            </a:extLst>
          </p:cNvPr>
          <p:cNvSpPr>
            <a:spLocks noGrp="1"/>
          </p:cNvSpPr>
          <p:nvPr>
            <p:ph idx="1"/>
          </p:nvPr>
        </p:nvSpPr>
        <p:spPr/>
        <p:txBody>
          <a:bodyPr>
            <a:normAutofit fontScale="92500"/>
          </a:bodyPr>
          <a:lstStyle/>
          <a:p>
            <a:pPr algn="l" fontAlgn="base">
              <a:lnSpc>
                <a:spcPct val="150000"/>
              </a:lnSpc>
              <a:buFont typeface="Arial" panose="020B0604020202020204" pitchFamily="34" charset="0"/>
              <a:buChar char="•"/>
            </a:pPr>
            <a:r>
              <a:rPr lang="en-US" b="0" i="0" dirty="0">
                <a:solidFill>
                  <a:srgbClr val="3D3D3D"/>
                </a:solidFill>
                <a:effectLst/>
                <a:latin typeface="Lucida Bright" panose="02040602050505020304" pitchFamily="18" charset="0"/>
              </a:rPr>
              <a:t>Any history of intracranial hemorrhage</a:t>
            </a:r>
          </a:p>
          <a:p>
            <a:pPr algn="l" fontAlgn="base">
              <a:lnSpc>
                <a:spcPct val="150000"/>
              </a:lnSpc>
              <a:buFont typeface="Arial" panose="020B0604020202020204" pitchFamily="34" charset="0"/>
              <a:buChar char="•"/>
            </a:pPr>
            <a:r>
              <a:rPr lang="en-US" b="0" i="0" dirty="0">
                <a:solidFill>
                  <a:srgbClr val="3D3D3D"/>
                </a:solidFill>
                <a:effectLst/>
                <a:latin typeface="Lucida Bright" panose="02040602050505020304" pitchFamily="18" charset="0"/>
              </a:rPr>
              <a:t>Ischemic stroke within 3 months</a:t>
            </a:r>
          </a:p>
          <a:p>
            <a:pPr algn="l" fontAlgn="base">
              <a:lnSpc>
                <a:spcPct val="150000"/>
              </a:lnSpc>
              <a:buFont typeface="Arial" panose="020B0604020202020204" pitchFamily="34" charset="0"/>
              <a:buChar char="•"/>
            </a:pPr>
            <a:r>
              <a:rPr lang="en-US" b="0" i="0" dirty="0">
                <a:solidFill>
                  <a:srgbClr val="3D3D3D"/>
                </a:solidFill>
                <a:effectLst/>
                <a:latin typeface="Lucida Bright" panose="02040602050505020304" pitchFamily="18" charset="0"/>
              </a:rPr>
              <a:t>Intracranial neoplasm or structural cerebral vascular lesion</a:t>
            </a:r>
          </a:p>
          <a:p>
            <a:pPr algn="l" fontAlgn="base">
              <a:lnSpc>
                <a:spcPct val="150000"/>
              </a:lnSpc>
              <a:buFont typeface="Arial" panose="020B0604020202020204" pitchFamily="34" charset="0"/>
              <a:buChar char="•"/>
            </a:pPr>
            <a:r>
              <a:rPr lang="en-US" b="0" i="0" dirty="0">
                <a:solidFill>
                  <a:srgbClr val="3D3D3D"/>
                </a:solidFill>
                <a:effectLst/>
                <a:latin typeface="Lucida Bright" panose="02040602050505020304" pitchFamily="18" charset="0"/>
              </a:rPr>
              <a:t>Suspected aortic dissection</a:t>
            </a:r>
          </a:p>
          <a:p>
            <a:pPr algn="l" fontAlgn="base">
              <a:lnSpc>
                <a:spcPct val="150000"/>
              </a:lnSpc>
              <a:buFont typeface="Arial" panose="020B0604020202020204" pitchFamily="34" charset="0"/>
              <a:buChar char="•"/>
            </a:pPr>
            <a:r>
              <a:rPr lang="en-US" b="0" i="0" dirty="0">
                <a:solidFill>
                  <a:srgbClr val="3D3D3D"/>
                </a:solidFill>
                <a:effectLst/>
                <a:latin typeface="Lucida Bright" panose="02040602050505020304" pitchFamily="18" charset="0"/>
              </a:rPr>
              <a:t>Active internal bleeding</a:t>
            </a:r>
          </a:p>
          <a:p>
            <a:pPr algn="l" fontAlgn="base">
              <a:lnSpc>
                <a:spcPct val="150000"/>
              </a:lnSpc>
              <a:buFont typeface="Arial" panose="020B0604020202020204" pitchFamily="34" charset="0"/>
              <a:buChar char="•"/>
            </a:pPr>
            <a:r>
              <a:rPr lang="en-US" dirty="0">
                <a:solidFill>
                  <a:srgbClr val="3D3D3D"/>
                </a:solidFill>
                <a:latin typeface="Lucida Bright" panose="02040602050505020304" pitchFamily="18" charset="0"/>
              </a:rPr>
              <a:t>Significant</a:t>
            </a:r>
            <a:r>
              <a:rPr lang="en-US" b="0" i="0" dirty="0">
                <a:solidFill>
                  <a:srgbClr val="3D3D3D"/>
                </a:solidFill>
                <a:effectLst/>
                <a:latin typeface="Lucida Bright" panose="02040602050505020304" pitchFamily="18" charset="0"/>
              </a:rPr>
              <a:t> head/face trauma in last 3 months</a:t>
            </a:r>
          </a:p>
          <a:p>
            <a:endParaRPr lang="en-US" dirty="0"/>
          </a:p>
        </p:txBody>
      </p:sp>
    </p:spTree>
    <p:extLst>
      <p:ext uri="{BB962C8B-B14F-4D97-AF65-F5344CB8AC3E}">
        <p14:creationId xmlns:p14="http://schemas.microsoft.com/office/powerpoint/2010/main" val="1216526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44364-06A5-254F-3E19-53C5E4663C12}"/>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Relative Contraindications</a:t>
            </a:r>
          </a:p>
        </p:txBody>
      </p:sp>
      <p:sp>
        <p:nvSpPr>
          <p:cNvPr id="3" name="Content Placeholder 2">
            <a:extLst>
              <a:ext uri="{FF2B5EF4-FFF2-40B4-BE49-F238E27FC236}">
                <a16:creationId xmlns:a16="http://schemas.microsoft.com/office/drawing/2014/main" id="{A223D395-2CB0-FE8D-769B-3941EEF70ADC}"/>
              </a:ext>
            </a:extLst>
          </p:cNvPr>
          <p:cNvSpPr>
            <a:spLocks noGrp="1"/>
          </p:cNvSpPr>
          <p:nvPr>
            <p:ph idx="1"/>
          </p:nvPr>
        </p:nvSpPr>
        <p:spPr/>
        <p:txBody>
          <a:bodyPr>
            <a:normAutofit fontScale="85000" lnSpcReduction="20000"/>
          </a:bodyPr>
          <a:lstStyle/>
          <a:p>
            <a:pPr algn="l" fontAlgn="base">
              <a:lnSpc>
                <a:spcPct val="150000"/>
              </a:lnSpc>
              <a:buFont typeface="Arial" panose="020B0604020202020204" pitchFamily="34" charset="0"/>
              <a:buChar char="•"/>
            </a:pPr>
            <a:r>
              <a:rPr lang="en-US" b="0" i="0" dirty="0">
                <a:solidFill>
                  <a:srgbClr val="3D3D3D"/>
                </a:solidFill>
                <a:effectLst/>
                <a:latin typeface="Lucida Bright" panose="02040602050505020304" pitchFamily="18" charset="0"/>
              </a:rPr>
              <a:t>Severe hypertension of </a:t>
            </a:r>
            <a:r>
              <a:rPr lang="en-US" dirty="0">
                <a:solidFill>
                  <a:srgbClr val="3D3D3D"/>
                </a:solidFill>
                <a:latin typeface="Lucida Bright" panose="02040602050505020304" pitchFamily="18" charset="0"/>
              </a:rPr>
              <a:t>S</a:t>
            </a:r>
            <a:r>
              <a:rPr lang="en-US" b="0" i="0" dirty="0">
                <a:solidFill>
                  <a:srgbClr val="3D3D3D"/>
                </a:solidFill>
                <a:effectLst/>
                <a:latin typeface="Lucida Bright" panose="02040602050505020304" pitchFamily="18" charset="0"/>
              </a:rPr>
              <a:t>BP &gt; 180 mmHg, or </a:t>
            </a:r>
            <a:r>
              <a:rPr lang="en-US" dirty="0">
                <a:solidFill>
                  <a:srgbClr val="3D3D3D"/>
                </a:solidFill>
                <a:latin typeface="Lucida Bright" panose="02040602050505020304" pitchFamily="18" charset="0"/>
              </a:rPr>
              <a:t>D</a:t>
            </a:r>
            <a:r>
              <a:rPr lang="en-US" b="0" i="0" dirty="0">
                <a:solidFill>
                  <a:srgbClr val="3D3D3D"/>
                </a:solidFill>
                <a:effectLst/>
                <a:latin typeface="Lucida Bright" panose="02040602050505020304" pitchFamily="18" charset="0"/>
              </a:rPr>
              <a:t>BP &gt; 110 mmHg</a:t>
            </a:r>
          </a:p>
          <a:p>
            <a:pPr algn="l" fontAlgn="base">
              <a:lnSpc>
                <a:spcPct val="150000"/>
              </a:lnSpc>
              <a:buFont typeface="Arial" panose="020B0604020202020204" pitchFamily="34" charset="0"/>
              <a:buChar char="•"/>
            </a:pPr>
            <a:r>
              <a:rPr lang="en-US" b="0" i="0" dirty="0">
                <a:solidFill>
                  <a:srgbClr val="3D3D3D"/>
                </a:solidFill>
                <a:effectLst/>
                <a:latin typeface="Lucida Bright" panose="02040602050505020304" pitchFamily="18" charset="0"/>
              </a:rPr>
              <a:t>Any history of ischemic stroke</a:t>
            </a:r>
          </a:p>
          <a:p>
            <a:pPr algn="l" fontAlgn="base">
              <a:lnSpc>
                <a:spcPct val="150000"/>
              </a:lnSpc>
              <a:buFont typeface="Arial" panose="020B0604020202020204" pitchFamily="34" charset="0"/>
              <a:buChar char="•"/>
            </a:pPr>
            <a:r>
              <a:rPr lang="en-US" b="0" i="0" dirty="0">
                <a:solidFill>
                  <a:srgbClr val="3D3D3D"/>
                </a:solidFill>
                <a:effectLst/>
                <a:latin typeface="Lucida Bright" panose="02040602050505020304" pitchFamily="18" charset="0"/>
              </a:rPr>
              <a:t>Major trauma in past 2-4 weeks</a:t>
            </a:r>
          </a:p>
          <a:p>
            <a:pPr algn="l" fontAlgn="base">
              <a:lnSpc>
                <a:spcPct val="150000"/>
              </a:lnSpc>
              <a:buFont typeface="Arial" panose="020B0604020202020204" pitchFamily="34" charset="0"/>
              <a:buChar char="•"/>
            </a:pPr>
            <a:r>
              <a:rPr lang="en-US" b="0" i="0" dirty="0">
                <a:solidFill>
                  <a:srgbClr val="3D3D3D"/>
                </a:solidFill>
                <a:effectLst/>
                <a:latin typeface="Lucida Bright" panose="02040602050505020304" pitchFamily="18" charset="0"/>
              </a:rPr>
              <a:t>Non-compressible vascular puncture</a:t>
            </a:r>
          </a:p>
          <a:p>
            <a:pPr algn="l" fontAlgn="base">
              <a:lnSpc>
                <a:spcPct val="150000"/>
              </a:lnSpc>
              <a:buFont typeface="Arial" panose="020B0604020202020204" pitchFamily="34" charset="0"/>
              <a:buChar char="•"/>
            </a:pPr>
            <a:r>
              <a:rPr lang="en-US" b="0" i="0" dirty="0">
                <a:solidFill>
                  <a:srgbClr val="3D3D3D"/>
                </a:solidFill>
                <a:effectLst/>
                <a:latin typeface="Lucida Bright" panose="02040602050505020304" pitchFamily="18" charset="0"/>
              </a:rPr>
              <a:t>Pregnancy</a:t>
            </a:r>
          </a:p>
          <a:p>
            <a:pPr algn="l" fontAlgn="base">
              <a:lnSpc>
                <a:spcPct val="150000"/>
              </a:lnSpc>
              <a:buFont typeface="Arial" panose="020B0604020202020204" pitchFamily="34" charset="0"/>
              <a:buChar char="•"/>
            </a:pPr>
            <a:r>
              <a:rPr lang="en-US" b="0" i="0" dirty="0">
                <a:solidFill>
                  <a:srgbClr val="3D3D3D"/>
                </a:solidFill>
                <a:effectLst/>
                <a:latin typeface="Lucida Bright" panose="02040602050505020304" pitchFamily="18" charset="0"/>
              </a:rPr>
              <a:t>Active peptic ulcer</a:t>
            </a:r>
          </a:p>
          <a:p>
            <a:pPr algn="l" fontAlgn="base">
              <a:lnSpc>
                <a:spcPct val="150000"/>
              </a:lnSpc>
              <a:buFont typeface="Arial" panose="020B0604020202020204" pitchFamily="34" charset="0"/>
              <a:buChar char="•"/>
            </a:pPr>
            <a:r>
              <a:rPr lang="en-US" b="0" i="0" dirty="0">
                <a:solidFill>
                  <a:srgbClr val="3D3D3D"/>
                </a:solidFill>
                <a:effectLst/>
                <a:latin typeface="Lucida Bright" panose="02040602050505020304" pitchFamily="18" charset="0"/>
              </a:rPr>
              <a:t>Use of anticoagulants or a bleeding </a:t>
            </a:r>
            <a:r>
              <a:rPr lang="en-US" dirty="0">
                <a:solidFill>
                  <a:srgbClr val="3D3D3D"/>
                </a:solidFill>
                <a:latin typeface="Lucida Bright" panose="02040602050505020304" pitchFamily="18" charset="0"/>
              </a:rPr>
              <a:t>diathesis</a:t>
            </a:r>
            <a:endParaRPr lang="en-US" b="0" i="0" dirty="0">
              <a:solidFill>
                <a:srgbClr val="3D3D3D"/>
              </a:solidFill>
              <a:effectLst/>
              <a:latin typeface="Lucida Bright" panose="02040602050505020304" pitchFamily="18" charset="0"/>
            </a:endParaRPr>
          </a:p>
          <a:p>
            <a:endParaRPr lang="en-US" dirty="0"/>
          </a:p>
        </p:txBody>
      </p:sp>
    </p:spTree>
    <p:extLst>
      <p:ext uri="{BB962C8B-B14F-4D97-AF65-F5344CB8AC3E}">
        <p14:creationId xmlns:p14="http://schemas.microsoft.com/office/powerpoint/2010/main" val="3497967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6514-7801-441B-9B0E-0F39E75E2D0E}"/>
              </a:ext>
            </a:extLst>
          </p:cNvPr>
          <p:cNvSpPr>
            <a:spLocks noGrp="1"/>
          </p:cNvSpPr>
          <p:nvPr>
            <p:ph type="title"/>
          </p:nvPr>
        </p:nvSpPr>
        <p:spPr>
          <a:xfrm>
            <a:off x="838200" y="2374025"/>
            <a:ext cx="10515600" cy="1325563"/>
          </a:xfrm>
        </p:spPr>
        <p:txBody>
          <a:bodyPr>
            <a:noAutofit/>
          </a:bodyPr>
          <a:lstStyle/>
          <a:p>
            <a:pPr algn="ctr"/>
            <a:r>
              <a:rPr lang="en-US" sz="6000" b="1" dirty="0">
                <a:solidFill>
                  <a:srgbClr val="FF0000"/>
                </a:solidFill>
                <a:latin typeface="Lucida Bright" panose="02040602050505020304" pitchFamily="18" charset="0"/>
              </a:rPr>
              <a:t>Post-Thrombolytic </a:t>
            </a:r>
            <a:br>
              <a:rPr lang="en-US" sz="6000" b="1" dirty="0">
                <a:solidFill>
                  <a:srgbClr val="FF0000"/>
                </a:solidFill>
                <a:latin typeface="Lucida Bright" panose="02040602050505020304" pitchFamily="18" charset="0"/>
              </a:rPr>
            </a:br>
            <a:r>
              <a:rPr lang="en-US" sz="6000" b="1" dirty="0">
                <a:solidFill>
                  <a:srgbClr val="FF0000"/>
                </a:solidFill>
                <a:latin typeface="Lucida Bright" panose="02040602050505020304" pitchFamily="18" charset="0"/>
              </a:rPr>
              <a:t>Care</a:t>
            </a:r>
          </a:p>
        </p:txBody>
      </p:sp>
    </p:spTree>
    <p:extLst>
      <p:ext uri="{BB962C8B-B14F-4D97-AF65-F5344CB8AC3E}">
        <p14:creationId xmlns:p14="http://schemas.microsoft.com/office/powerpoint/2010/main" val="3614326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1D9F-E0E7-1D74-855A-4E52B8039CE5}"/>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Presenters</a:t>
            </a:r>
          </a:p>
        </p:txBody>
      </p:sp>
      <p:sp>
        <p:nvSpPr>
          <p:cNvPr id="3" name="Content Placeholder 2">
            <a:extLst>
              <a:ext uri="{FF2B5EF4-FFF2-40B4-BE49-F238E27FC236}">
                <a16:creationId xmlns:a16="http://schemas.microsoft.com/office/drawing/2014/main" id="{0A626834-C5A7-C985-DABF-9672B60AB9C5}"/>
              </a:ext>
            </a:extLst>
          </p:cNvPr>
          <p:cNvSpPr>
            <a:spLocks noGrp="1"/>
          </p:cNvSpPr>
          <p:nvPr>
            <p:ph idx="1"/>
          </p:nvPr>
        </p:nvSpPr>
        <p:spPr/>
        <p:txBody>
          <a:bodyPr/>
          <a:lstStyle/>
          <a:p>
            <a:r>
              <a:rPr lang="en-US" b="1" dirty="0">
                <a:latin typeface="Lucida Bright" panose="02040602050505020304" pitchFamily="18" charset="0"/>
              </a:rPr>
              <a:t>Dr. Dan </a:t>
            </a:r>
            <a:r>
              <a:rPr lang="en-US" b="1" dirty="0" err="1">
                <a:latin typeface="Lucida Bright" panose="02040602050505020304" pitchFamily="18" charset="0"/>
              </a:rPr>
              <a:t>Schnorr</a:t>
            </a:r>
            <a:r>
              <a:rPr lang="en-US" dirty="0"/>
              <a:t>:  EM Medical Director at San Carlos Apache Healthcare in Arizona </a:t>
            </a:r>
          </a:p>
          <a:p>
            <a:endParaRPr lang="en-US" dirty="0"/>
          </a:p>
          <a:p>
            <a:r>
              <a:rPr lang="en-US" b="1" dirty="0">
                <a:latin typeface="Lucida Bright" panose="02040602050505020304" pitchFamily="18" charset="0"/>
              </a:rPr>
              <a:t>Dr. Randall Ellis</a:t>
            </a:r>
            <a:r>
              <a:rPr lang="en-US" dirty="0"/>
              <a:t>:  EM physician at San Carlos Apache Healthcare and member of the IHS EM Chief Clinical Consultant Core Group</a:t>
            </a:r>
          </a:p>
          <a:p>
            <a:endParaRPr lang="en-US" dirty="0"/>
          </a:p>
          <a:p>
            <a:r>
              <a:rPr lang="en-US" b="1" dirty="0">
                <a:latin typeface="Lucida Bright" panose="02040602050505020304" pitchFamily="18" charset="0"/>
              </a:rPr>
              <a:t>Dr. Steve Humphrey</a:t>
            </a:r>
            <a:r>
              <a:rPr lang="en-US" dirty="0"/>
              <a:t>:  Cardiologist, former faculty at University of South Carolina with extensive experience teaching cardiology in Niger, Nicaragua, Ecuador, Tanzania, and Uganda</a:t>
            </a:r>
          </a:p>
        </p:txBody>
      </p:sp>
    </p:spTree>
    <p:extLst>
      <p:ext uri="{BB962C8B-B14F-4D97-AF65-F5344CB8AC3E}">
        <p14:creationId xmlns:p14="http://schemas.microsoft.com/office/powerpoint/2010/main" val="1988181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3E15D7-2DA8-9320-53E5-1CC4278D9808}"/>
              </a:ext>
            </a:extLst>
          </p:cNvPr>
          <p:cNvPicPr>
            <a:picLocks noChangeAspect="1"/>
          </p:cNvPicPr>
          <p:nvPr/>
        </p:nvPicPr>
        <p:blipFill rotWithShape="1">
          <a:blip r:embed="rId2">
            <a:extLst>
              <a:ext uri="{28A0092B-C50C-407E-A947-70E740481C1C}">
                <a14:useLocalDpi xmlns:a14="http://schemas.microsoft.com/office/drawing/2010/main" val="0"/>
              </a:ext>
            </a:extLst>
          </a:blip>
          <a:srcRect l="1770" t="1660" r="1022" b="1280"/>
          <a:stretch/>
        </p:blipFill>
        <p:spPr>
          <a:xfrm>
            <a:off x="464797" y="345232"/>
            <a:ext cx="11454464" cy="6335486"/>
          </a:xfrm>
          <a:prstGeom prst="rect">
            <a:avLst/>
          </a:prstGeom>
        </p:spPr>
      </p:pic>
    </p:spTree>
    <p:extLst>
      <p:ext uri="{BB962C8B-B14F-4D97-AF65-F5344CB8AC3E}">
        <p14:creationId xmlns:p14="http://schemas.microsoft.com/office/powerpoint/2010/main" val="2251649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AA1237-DC13-BD2A-67F5-BC9A0472790F}"/>
              </a:ext>
            </a:extLst>
          </p:cNvPr>
          <p:cNvPicPr>
            <a:picLocks noChangeAspect="1"/>
          </p:cNvPicPr>
          <p:nvPr/>
        </p:nvPicPr>
        <p:blipFill rotWithShape="1">
          <a:blip r:embed="rId2">
            <a:extLst>
              <a:ext uri="{28A0092B-C50C-407E-A947-70E740481C1C}">
                <a14:useLocalDpi xmlns:a14="http://schemas.microsoft.com/office/drawing/2010/main" val="0"/>
              </a:ext>
            </a:extLst>
          </a:blip>
          <a:srcRect l="1273" t="1293" r="1487" b="2290"/>
          <a:stretch/>
        </p:blipFill>
        <p:spPr>
          <a:xfrm>
            <a:off x="569262" y="419877"/>
            <a:ext cx="11053476" cy="6148873"/>
          </a:xfrm>
          <a:prstGeom prst="rect">
            <a:avLst/>
          </a:prstGeom>
        </p:spPr>
      </p:pic>
    </p:spTree>
    <p:extLst>
      <p:ext uri="{BB962C8B-B14F-4D97-AF65-F5344CB8AC3E}">
        <p14:creationId xmlns:p14="http://schemas.microsoft.com/office/powerpoint/2010/main" val="938735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65591B-AC05-6B57-ABD8-A66B8C9604BC}"/>
              </a:ext>
            </a:extLst>
          </p:cNvPr>
          <p:cNvSpPr txBox="1"/>
          <p:nvPr/>
        </p:nvSpPr>
        <p:spPr>
          <a:xfrm>
            <a:off x="1593980" y="1941988"/>
            <a:ext cx="9004040" cy="2123658"/>
          </a:xfrm>
          <a:prstGeom prst="rect">
            <a:avLst/>
          </a:prstGeom>
          <a:noFill/>
        </p:spPr>
        <p:txBody>
          <a:bodyPr wrap="square" rtlCol="0">
            <a:spAutoFit/>
          </a:bodyPr>
          <a:lstStyle/>
          <a:p>
            <a:pPr algn="ctr"/>
            <a:r>
              <a:rPr lang="en-US" sz="4400" b="1" dirty="0">
                <a:solidFill>
                  <a:srgbClr val="FF0000"/>
                </a:solidFill>
                <a:latin typeface="Lucida Bright" panose="02040602050505020304" pitchFamily="18" charset="0"/>
              </a:rPr>
              <a:t>Arrhythmias Associated</a:t>
            </a:r>
          </a:p>
          <a:p>
            <a:pPr algn="ctr"/>
            <a:r>
              <a:rPr lang="en-US" sz="4400" b="1" dirty="0">
                <a:solidFill>
                  <a:srgbClr val="FF0000"/>
                </a:solidFill>
                <a:latin typeface="Lucida Bright" panose="02040602050505020304" pitchFamily="18" charset="0"/>
              </a:rPr>
              <a:t>with</a:t>
            </a:r>
          </a:p>
          <a:p>
            <a:pPr algn="ctr"/>
            <a:r>
              <a:rPr lang="en-US" sz="4400" b="1" dirty="0">
                <a:solidFill>
                  <a:srgbClr val="FF0000"/>
                </a:solidFill>
                <a:latin typeface="Lucida Bright" panose="02040602050505020304" pitchFamily="18" charset="0"/>
              </a:rPr>
              <a:t>Coronary Reperfusion</a:t>
            </a:r>
          </a:p>
        </p:txBody>
      </p:sp>
    </p:spTree>
    <p:extLst>
      <p:ext uri="{BB962C8B-B14F-4D97-AF65-F5344CB8AC3E}">
        <p14:creationId xmlns:p14="http://schemas.microsoft.com/office/powerpoint/2010/main" val="216512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0A81-C8D9-417B-91F3-7A1919B23207}"/>
              </a:ext>
            </a:extLst>
          </p:cNvPr>
          <p:cNvSpPr>
            <a:spLocks noGrp="1"/>
          </p:cNvSpPr>
          <p:nvPr>
            <p:ph type="title"/>
          </p:nvPr>
        </p:nvSpPr>
        <p:spPr/>
        <p:txBody>
          <a:bodyPr>
            <a:normAutofit fontScale="90000"/>
          </a:bodyPr>
          <a:lstStyle/>
          <a:p>
            <a:pPr algn="ctr"/>
            <a:br>
              <a:rPr lang="en-US" sz="4400" b="1" dirty="0">
                <a:latin typeface="+mj-lt"/>
              </a:rPr>
            </a:br>
            <a:r>
              <a:rPr lang="en-US" sz="4900" b="1" dirty="0">
                <a:solidFill>
                  <a:srgbClr val="0070C0"/>
                </a:solidFill>
                <a:latin typeface="Lucida Bright" panose="02040602050505020304" pitchFamily="18" charset="0"/>
              </a:rPr>
              <a:t>What are Reperfusion Arrhythmias? </a:t>
            </a:r>
            <a:br>
              <a:rPr lang="en-US" sz="4400" b="1" dirty="0">
                <a:latin typeface="+mj-lt"/>
              </a:rPr>
            </a:br>
            <a:endParaRPr lang="en-US" dirty="0"/>
          </a:p>
        </p:txBody>
      </p:sp>
      <p:sp>
        <p:nvSpPr>
          <p:cNvPr id="3" name="Content Placeholder 2">
            <a:extLst>
              <a:ext uri="{FF2B5EF4-FFF2-40B4-BE49-F238E27FC236}">
                <a16:creationId xmlns:a16="http://schemas.microsoft.com/office/drawing/2014/main" id="{433E3CAB-F03D-8FF7-512A-B8E0BB836662}"/>
              </a:ext>
            </a:extLst>
          </p:cNvPr>
          <p:cNvSpPr>
            <a:spLocks noGrp="1"/>
          </p:cNvSpPr>
          <p:nvPr>
            <p:ph idx="1"/>
          </p:nvPr>
        </p:nvSpPr>
        <p:spPr>
          <a:xfrm>
            <a:off x="838200" y="1937592"/>
            <a:ext cx="10515600" cy="4351338"/>
          </a:xfrm>
        </p:spPr>
        <p:txBody>
          <a:bodyPr/>
          <a:lstStyle/>
          <a:p>
            <a:pPr marL="342900" indent="-342900">
              <a:buFont typeface="Arial" panose="020B0604020202020204" pitchFamily="34" charset="0"/>
              <a:buChar char="•"/>
            </a:pPr>
            <a:r>
              <a:rPr lang="en-US" sz="2800" dirty="0"/>
              <a:t>Ventricular or occasionally atrial arrhythmias occurring within 6 hours of start of thrombolysis </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Occur frequently and repetitively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Are highly specific but poorly sensitive for recanalization of the obstructed artery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They are a sign of significant reperfusion injury</a:t>
            </a:r>
          </a:p>
          <a:p>
            <a:endParaRPr lang="en-US" dirty="0"/>
          </a:p>
        </p:txBody>
      </p:sp>
    </p:spTree>
    <p:extLst>
      <p:ext uri="{BB962C8B-B14F-4D97-AF65-F5344CB8AC3E}">
        <p14:creationId xmlns:p14="http://schemas.microsoft.com/office/powerpoint/2010/main" val="1746983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9455-DC5A-6851-BF57-E744B1EE3FF1}"/>
              </a:ext>
            </a:extLst>
          </p:cNvPr>
          <p:cNvSpPr>
            <a:spLocks noGrp="1"/>
          </p:cNvSpPr>
          <p:nvPr>
            <p:ph type="title"/>
          </p:nvPr>
        </p:nvSpPr>
        <p:spPr/>
        <p:txBody>
          <a:bodyPr>
            <a:normAutofit fontScale="90000"/>
          </a:bodyPr>
          <a:lstStyle/>
          <a:p>
            <a:pPr algn="ctr"/>
            <a:br>
              <a:rPr lang="en-US" sz="4400" dirty="0">
                <a:solidFill>
                  <a:srgbClr val="FF0000"/>
                </a:solidFill>
              </a:rPr>
            </a:br>
            <a:r>
              <a:rPr lang="en-US" sz="4000" b="1" dirty="0">
                <a:solidFill>
                  <a:srgbClr val="0070C0"/>
                </a:solidFill>
                <a:latin typeface="Lucida Bright" panose="02040602050505020304" pitchFamily="18" charset="0"/>
              </a:rPr>
              <a:t>Mechanisms of Reperfusion Arrhythmias</a:t>
            </a:r>
            <a:br>
              <a:rPr lang="en-US" sz="4400" dirty="0">
                <a:solidFill>
                  <a:srgbClr val="FF0000"/>
                </a:solidFill>
              </a:rPr>
            </a:br>
            <a:endParaRPr lang="en-US" dirty="0"/>
          </a:p>
        </p:txBody>
      </p:sp>
      <p:sp>
        <p:nvSpPr>
          <p:cNvPr id="3" name="Content Placeholder 2">
            <a:extLst>
              <a:ext uri="{FF2B5EF4-FFF2-40B4-BE49-F238E27FC236}">
                <a16:creationId xmlns:a16="http://schemas.microsoft.com/office/drawing/2014/main" id="{56BCBA5A-C0DF-74DE-01D3-1A3BD49AC0FC}"/>
              </a:ext>
            </a:extLst>
          </p:cNvPr>
          <p:cNvSpPr>
            <a:spLocks noGrp="1"/>
          </p:cNvSpPr>
          <p:nvPr>
            <p:ph idx="1"/>
          </p:nvPr>
        </p:nvSpPr>
        <p:spPr>
          <a:xfrm>
            <a:off x="838200" y="1926933"/>
            <a:ext cx="10515600" cy="4351338"/>
          </a:xfrm>
        </p:spPr>
        <p:txBody>
          <a:bodyPr>
            <a:normAutofit lnSpcReduction="10000"/>
          </a:bodyPr>
          <a:lstStyle/>
          <a:p>
            <a:pPr marL="285750" indent="-285750">
              <a:buFont typeface="Arial" panose="020B0604020202020204" pitchFamily="34" charset="0"/>
              <a:buChar char="•"/>
            </a:pPr>
            <a:r>
              <a:rPr lang="en-US" b="1" dirty="0"/>
              <a:t>Consequence of complex cellular and humoral reactions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Key role to free oxygen radicals, calcium, thrombin, platelet activating factor and angiotensin II and others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Enhanced automaticity and triggered activity due to after-depolarizations more common than reentrant phenomena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Don’t forget the role of electrolyte abnormalities including especially K+, Mg++, Ca++</a:t>
            </a:r>
          </a:p>
          <a:p>
            <a:endParaRPr lang="en-US" dirty="0"/>
          </a:p>
        </p:txBody>
      </p:sp>
    </p:spTree>
    <p:extLst>
      <p:ext uri="{BB962C8B-B14F-4D97-AF65-F5344CB8AC3E}">
        <p14:creationId xmlns:p14="http://schemas.microsoft.com/office/powerpoint/2010/main" val="479621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F0A7-A63A-9C81-A269-1C46630237FB}"/>
              </a:ext>
            </a:extLst>
          </p:cNvPr>
          <p:cNvSpPr>
            <a:spLocks noGrp="1"/>
          </p:cNvSpPr>
          <p:nvPr>
            <p:ph type="title"/>
          </p:nvPr>
        </p:nvSpPr>
        <p:spPr/>
        <p:txBody>
          <a:bodyPr>
            <a:normAutofit fontScale="90000"/>
          </a:bodyPr>
          <a:lstStyle/>
          <a:p>
            <a:pPr algn="ctr"/>
            <a:br>
              <a:rPr lang="en-US" sz="4400" dirty="0">
                <a:solidFill>
                  <a:srgbClr val="FF0000"/>
                </a:solidFill>
              </a:rPr>
            </a:br>
            <a:r>
              <a:rPr lang="en-US" sz="4400" b="1" dirty="0">
                <a:solidFill>
                  <a:srgbClr val="0070C0"/>
                </a:solidFill>
                <a:latin typeface="Lucida Bright" panose="02040602050505020304" pitchFamily="18" charset="0"/>
              </a:rPr>
              <a:t>Incidence of Commonly Observed </a:t>
            </a:r>
            <a:br>
              <a:rPr lang="en-US" sz="4400" b="1" dirty="0">
                <a:solidFill>
                  <a:srgbClr val="0070C0"/>
                </a:solidFill>
                <a:latin typeface="Lucida Bright" panose="02040602050505020304" pitchFamily="18" charset="0"/>
              </a:rPr>
            </a:br>
            <a:r>
              <a:rPr lang="en-US" sz="4400" b="1" dirty="0">
                <a:solidFill>
                  <a:srgbClr val="0070C0"/>
                </a:solidFill>
                <a:latin typeface="Lucida Bright" panose="02040602050505020304" pitchFamily="18" charset="0"/>
              </a:rPr>
              <a:t>Reperfusion Arrhythmias</a:t>
            </a:r>
            <a:br>
              <a:rPr lang="en-US" sz="4400" dirty="0">
                <a:solidFill>
                  <a:srgbClr val="FF0000"/>
                </a:solidFill>
              </a:rPr>
            </a:br>
            <a:endParaRPr lang="en-US" dirty="0"/>
          </a:p>
        </p:txBody>
      </p:sp>
      <p:sp>
        <p:nvSpPr>
          <p:cNvPr id="3" name="Content Placeholder 2">
            <a:extLst>
              <a:ext uri="{FF2B5EF4-FFF2-40B4-BE49-F238E27FC236}">
                <a16:creationId xmlns:a16="http://schemas.microsoft.com/office/drawing/2014/main" id="{5B854CAA-DD85-B11A-EEBC-6A343C7FF18F}"/>
              </a:ext>
            </a:extLst>
          </p:cNvPr>
          <p:cNvSpPr>
            <a:spLocks noGrp="1"/>
          </p:cNvSpPr>
          <p:nvPr>
            <p:ph idx="1"/>
          </p:nvPr>
        </p:nvSpPr>
        <p:spPr>
          <a:xfrm>
            <a:off x="838200" y="2141537"/>
            <a:ext cx="10515600" cy="4351338"/>
          </a:xfrm>
        </p:spPr>
        <p:txBody>
          <a:bodyPr/>
          <a:lstStyle/>
          <a:p>
            <a:pPr marL="285750" indent="-285750">
              <a:buFont typeface="Arial" panose="020B0604020202020204" pitchFamily="34" charset="0"/>
              <a:buChar char="•"/>
            </a:pPr>
            <a:r>
              <a:rPr lang="en-US" dirty="0"/>
              <a:t>Accelerated Idioventricular Rhythm (AIVR)   40 – 45 %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Sinus bradycardia   25 – 30%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Non-sustained Ventricular Tachycardia  20 – 25 %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Sustained Ventricular Tachycardia, Ventricular Fibrillation, Polymorphic Ventricular Tachycardia, Heart Block  5 -10%</a:t>
            </a:r>
          </a:p>
          <a:p>
            <a:endParaRPr lang="en-US" dirty="0"/>
          </a:p>
        </p:txBody>
      </p:sp>
    </p:spTree>
    <p:extLst>
      <p:ext uri="{BB962C8B-B14F-4D97-AF65-F5344CB8AC3E}">
        <p14:creationId xmlns:p14="http://schemas.microsoft.com/office/powerpoint/2010/main" val="385402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07C3-3656-5F3B-2E4D-A085D6A7BDE7}"/>
              </a:ext>
            </a:extLst>
          </p:cNvPr>
          <p:cNvSpPr>
            <a:spLocks noGrp="1"/>
          </p:cNvSpPr>
          <p:nvPr>
            <p:ph type="title"/>
          </p:nvPr>
        </p:nvSpPr>
        <p:spPr/>
        <p:txBody>
          <a:bodyPr>
            <a:normAutofit fontScale="90000"/>
          </a:bodyPr>
          <a:lstStyle/>
          <a:p>
            <a:pPr algn="ctr"/>
            <a:br>
              <a:rPr lang="en-US" sz="4400" dirty="0">
                <a:solidFill>
                  <a:srgbClr val="FF0000"/>
                </a:solidFill>
              </a:rPr>
            </a:br>
            <a:r>
              <a:rPr lang="en-US" sz="4900" b="1" dirty="0">
                <a:solidFill>
                  <a:srgbClr val="0070C0"/>
                </a:solidFill>
                <a:latin typeface="Lucida Bright" panose="02040602050505020304" pitchFamily="18" charset="0"/>
              </a:rPr>
              <a:t>Accelerated Idioventricular Rhythm (AIVR)</a:t>
            </a:r>
            <a:br>
              <a:rPr lang="en-US" sz="4900" b="1" dirty="0">
                <a:solidFill>
                  <a:srgbClr val="0070C0"/>
                </a:solidFill>
                <a:latin typeface="Lucida Bright" panose="02040602050505020304" pitchFamily="18" charset="0"/>
              </a:rPr>
            </a:br>
            <a:endParaRPr lang="en-US" sz="4900" b="1" dirty="0">
              <a:solidFill>
                <a:srgbClr val="0070C0"/>
              </a:solidFill>
              <a:latin typeface="Lucida Bright" panose="02040602050505020304" pitchFamily="18" charset="0"/>
            </a:endParaRPr>
          </a:p>
        </p:txBody>
      </p:sp>
      <p:sp>
        <p:nvSpPr>
          <p:cNvPr id="3" name="Content Placeholder 2">
            <a:extLst>
              <a:ext uri="{FF2B5EF4-FFF2-40B4-BE49-F238E27FC236}">
                <a16:creationId xmlns:a16="http://schemas.microsoft.com/office/drawing/2014/main" id="{0996CE91-9C2F-15BE-4AC3-AB4B62370419}"/>
              </a:ext>
            </a:extLst>
          </p:cNvPr>
          <p:cNvSpPr>
            <a:spLocks noGrp="1"/>
          </p:cNvSpPr>
          <p:nvPr>
            <p:ph idx="1"/>
          </p:nvPr>
        </p:nvSpPr>
        <p:spPr>
          <a:xfrm>
            <a:off x="838200" y="2141537"/>
            <a:ext cx="10515600" cy="4351338"/>
          </a:xfrm>
        </p:spPr>
        <p:txBody>
          <a:bodyPr/>
          <a:lstStyle/>
          <a:p>
            <a:pPr marL="285750" indent="-285750">
              <a:buFont typeface="Arial" panose="020B0604020202020204" pitchFamily="34" charset="0"/>
              <a:buChar char="•"/>
            </a:pPr>
            <a:r>
              <a:rPr lang="en-US" dirty="0"/>
              <a:t>Regular rhythm of ventricular complexes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QRS duration &gt; 120 msec.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Rate 50 – 110 beats per minute (less than 50 bpm is ventricular escape, greater than 110 bpm is </a:t>
            </a:r>
            <a:r>
              <a:rPr lang="en-US" dirty="0" err="1"/>
              <a:t>Vtach</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Fusion and capture beats</a:t>
            </a:r>
          </a:p>
          <a:p>
            <a:endParaRPr lang="en-US" dirty="0"/>
          </a:p>
        </p:txBody>
      </p:sp>
    </p:spTree>
    <p:extLst>
      <p:ext uri="{BB962C8B-B14F-4D97-AF65-F5344CB8AC3E}">
        <p14:creationId xmlns:p14="http://schemas.microsoft.com/office/powerpoint/2010/main" val="1788026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2A5195-27DE-56E2-9AC5-40E1944646A4}"/>
              </a:ext>
            </a:extLst>
          </p:cNvPr>
          <p:cNvPicPr>
            <a:picLocks noChangeAspect="1"/>
          </p:cNvPicPr>
          <p:nvPr/>
        </p:nvPicPr>
        <p:blipFill>
          <a:blip r:embed="rId2"/>
          <a:stretch>
            <a:fillRect/>
          </a:stretch>
        </p:blipFill>
        <p:spPr>
          <a:xfrm>
            <a:off x="1844905" y="1801907"/>
            <a:ext cx="8502190" cy="4175919"/>
          </a:xfrm>
          <a:prstGeom prst="rect">
            <a:avLst/>
          </a:prstGeom>
        </p:spPr>
      </p:pic>
      <p:sp>
        <p:nvSpPr>
          <p:cNvPr id="4" name="TextBox 3">
            <a:extLst>
              <a:ext uri="{FF2B5EF4-FFF2-40B4-BE49-F238E27FC236}">
                <a16:creationId xmlns:a16="http://schemas.microsoft.com/office/drawing/2014/main" id="{9E1EECA6-A090-2A35-D60A-26A5A710582F}"/>
              </a:ext>
            </a:extLst>
          </p:cNvPr>
          <p:cNvSpPr txBox="1"/>
          <p:nvPr/>
        </p:nvSpPr>
        <p:spPr>
          <a:xfrm>
            <a:off x="3101788" y="322730"/>
            <a:ext cx="6122894" cy="954107"/>
          </a:xfrm>
          <a:prstGeom prst="rect">
            <a:avLst/>
          </a:prstGeom>
          <a:noFill/>
        </p:spPr>
        <p:txBody>
          <a:bodyPr wrap="square" rtlCol="0">
            <a:spAutoFit/>
          </a:bodyPr>
          <a:lstStyle/>
          <a:p>
            <a:pPr algn="ctr"/>
            <a:r>
              <a:rPr lang="en-US" sz="2800" b="1" dirty="0">
                <a:solidFill>
                  <a:srgbClr val="FF0000"/>
                </a:solidFill>
              </a:rPr>
              <a:t>AIVR</a:t>
            </a:r>
            <a:r>
              <a:rPr lang="en-US" sz="2800" dirty="0">
                <a:solidFill>
                  <a:srgbClr val="FF0000"/>
                </a:solidFill>
              </a:rPr>
              <a:t> at rate 90</a:t>
            </a:r>
          </a:p>
          <a:p>
            <a:pPr algn="ctr"/>
            <a:r>
              <a:rPr lang="en-US" sz="2800" dirty="0">
                <a:solidFill>
                  <a:srgbClr val="FF0000"/>
                </a:solidFill>
              </a:rPr>
              <a:t>Sinus rhythm at rate 68</a:t>
            </a:r>
          </a:p>
        </p:txBody>
      </p:sp>
      <p:cxnSp>
        <p:nvCxnSpPr>
          <p:cNvPr id="6" name="Straight Connector 5">
            <a:extLst>
              <a:ext uri="{FF2B5EF4-FFF2-40B4-BE49-F238E27FC236}">
                <a16:creationId xmlns:a16="http://schemas.microsoft.com/office/drawing/2014/main" id="{0DC9FBEF-F093-B577-C38D-35A2F07F2D98}"/>
              </a:ext>
            </a:extLst>
          </p:cNvPr>
          <p:cNvCxnSpPr/>
          <p:nvPr/>
        </p:nvCxnSpPr>
        <p:spPr>
          <a:xfrm>
            <a:off x="3863163" y="1876647"/>
            <a:ext cx="0" cy="19563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0409A4-7D6E-50AB-2F00-B920A71766CB}"/>
              </a:ext>
            </a:extLst>
          </p:cNvPr>
          <p:cNvCxnSpPr/>
          <p:nvPr/>
        </p:nvCxnSpPr>
        <p:spPr>
          <a:xfrm>
            <a:off x="7228367" y="1876647"/>
            <a:ext cx="0" cy="195639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444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E46E0C-BA30-333D-7555-855604387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120" y="2027514"/>
            <a:ext cx="9315759" cy="4760594"/>
          </a:xfrm>
          <a:prstGeom prst="rect">
            <a:avLst/>
          </a:prstGeom>
        </p:spPr>
      </p:pic>
      <p:sp>
        <p:nvSpPr>
          <p:cNvPr id="6" name="TextBox 5">
            <a:extLst>
              <a:ext uri="{FF2B5EF4-FFF2-40B4-BE49-F238E27FC236}">
                <a16:creationId xmlns:a16="http://schemas.microsoft.com/office/drawing/2014/main" id="{8753F172-183E-D1B1-4DE3-AAE62BC55CD5}"/>
              </a:ext>
            </a:extLst>
          </p:cNvPr>
          <p:cNvSpPr txBox="1"/>
          <p:nvPr/>
        </p:nvSpPr>
        <p:spPr>
          <a:xfrm>
            <a:off x="3794501" y="136956"/>
            <a:ext cx="4602996" cy="1938992"/>
          </a:xfrm>
          <a:prstGeom prst="rect">
            <a:avLst/>
          </a:prstGeom>
          <a:noFill/>
        </p:spPr>
        <p:txBody>
          <a:bodyPr wrap="square" rtlCol="0">
            <a:spAutoFit/>
          </a:bodyPr>
          <a:lstStyle/>
          <a:p>
            <a:pPr algn="ctr"/>
            <a:r>
              <a:rPr lang="en-US" sz="2400" b="1" dirty="0">
                <a:solidFill>
                  <a:srgbClr val="FF0000"/>
                </a:solidFill>
              </a:rPr>
              <a:t>AIVR</a:t>
            </a:r>
          </a:p>
          <a:p>
            <a:pPr algn="ctr"/>
            <a:r>
              <a:rPr lang="en-US" sz="2400" dirty="0"/>
              <a:t>Rate 90 BPM and regular</a:t>
            </a:r>
          </a:p>
          <a:p>
            <a:pPr algn="ctr"/>
            <a:r>
              <a:rPr lang="en-US" sz="2400" dirty="0"/>
              <a:t>QRS &gt; 120 msec.</a:t>
            </a:r>
          </a:p>
          <a:p>
            <a:pPr algn="ctr"/>
            <a:r>
              <a:rPr lang="en-US" sz="2400" dirty="0"/>
              <a:t>Ventricular origin</a:t>
            </a:r>
          </a:p>
          <a:p>
            <a:pPr algn="ctr"/>
            <a:r>
              <a:rPr lang="en-US" sz="2400" dirty="0"/>
              <a:t>No fusion beats</a:t>
            </a:r>
          </a:p>
        </p:txBody>
      </p:sp>
    </p:spTree>
    <p:extLst>
      <p:ext uri="{BB962C8B-B14F-4D97-AF65-F5344CB8AC3E}">
        <p14:creationId xmlns:p14="http://schemas.microsoft.com/office/powerpoint/2010/main" val="274607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6A2B50-C5C0-C67C-4055-298AE22B4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133" y="1658317"/>
            <a:ext cx="9965733" cy="5140905"/>
          </a:xfrm>
          <a:prstGeom prst="rect">
            <a:avLst/>
          </a:prstGeom>
        </p:spPr>
      </p:pic>
      <p:sp>
        <p:nvSpPr>
          <p:cNvPr id="6" name="TextBox 5">
            <a:extLst>
              <a:ext uri="{FF2B5EF4-FFF2-40B4-BE49-F238E27FC236}">
                <a16:creationId xmlns:a16="http://schemas.microsoft.com/office/drawing/2014/main" id="{2CE5AA1A-3D76-53F7-4D58-6B1EFB5A8878}"/>
              </a:ext>
            </a:extLst>
          </p:cNvPr>
          <p:cNvSpPr txBox="1"/>
          <p:nvPr/>
        </p:nvSpPr>
        <p:spPr>
          <a:xfrm>
            <a:off x="3732513" y="273322"/>
            <a:ext cx="4719234" cy="1384995"/>
          </a:xfrm>
          <a:prstGeom prst="rect">
            <a:avLst/>
          </a:prstGeom>
          <a:noFill/>
        </p:spPr>
        <p:txBody>
          <a:bodyPr wrap="square" rtlCol="0">
            <a:spAutoFit/>
          </a:bodyPr>
          <a:lstStyle/>
          <a:p>
            <a:pPr algn="ctr"/>
            <a:r>
              <a:rPr lang="en-US" sz="2800" b="1" dirty="0">
                <a:solidFill>
                  <a:srgbClr val="FF0000"/>
                </a:solidFill>
              </a:rPr>
              <a:t>AIVR</a:t>
            </a:r>
            <a:r>
              <a:rPr lang="en-US" sz="2800" dirty="0">
                <a:solidFill>
                  <a:srgbClr val="FF0000"/>
                </a:solidFill>
              </a:rPr>
              <a:t> (isorhythmic)</a:t>
            </a:r>
          </a:p>
          <a:p>
            <a:pPr algn="ctr"/>
            <a:r>
              <a:rPr lang="en-US" sz="2800" dirty="0"/>
              <a:t>with sinus capture beats (S)</a:t>
            </a:r>
          </a:p>
          <a:p>
            <a:pPr algn="ctr"/>
            <a:r>
              <a:rPr lang="en-US" sz="2800" dirty="0"/>
              <a:t> and fusion beats (F)</a:t>
            </a:r>
          </a:p>
        </p:txBody>
      </p:sp>
      <p:cxnSp>
        <p:nvCxnSpPr>
          <p:cNvPr id="10" name="Straight Arrow Connector 9">
            <a:extLst>
              <a:ext uri="{FF2B5EF4-FFF2-40B4-BE49-F238E27FC236}">
                <a16:creationId xmlns:a16="http://schemas.microsoft.com/office/drawing/2014/main" id="{84DD55E9-C671-8BE7-B8D5-848CDF9ED0C9}"/>
              </a:ext>
            </a:extLst>
          </p:cNvPr>
          <p:cNvCxnSpPr/>
          <p:nvPr/>
        </p:nvCxnSpPr>
        <p:spPr>
          <a:xfrm flipH="1">
            <a:off x="3042835" y="4912964"/>
            <a:ext cx="209227" cy="26347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8FA11D5-DA97-8C38-1A86-9EB41544F76E}"/>
              </a:ext>
            </a:extLst>
          </p:cNvPr>
          <p:cNvCxnSpPr/>
          <p:nvPr/>
        </p:nvCxnSpPr>
        <p:spPr>
          <a:xfrm flipH="1">
            <a:off x="5778284" y="4943960"/>
            <a:ext cx="216976" cy="2557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CFB476A-E606-C290-B9C2-FB69E931DE99}"/>
              </a:ext>
            </a:extLst>
          </p:cNvPr>
          <p:cNvCxnSpPr/>
          <p:nvPr/>
        </p:nvCxnSpPr>
        <p:spPr>
          <a:xfrm flipH="1">
            <a:off x="8877946" y="4912964"/>
            <a:ext cx="271220" cy="28671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18084AF-C639-41C1-B365-CF1E22F9065D}"/>
              </a:ext>
            </a:extLst>
          </p:cNvPr>
          <p:cNvSpPr txBox="1"/>
          <p:nvPr/>
        </p:nvSpPr>
        <p:spPr>
          <a:xfrm>
            <a:off x="3201692" y="4675366"/>
            <a:ext cx="209227" cy="369332"/>
          </a:xfrm>
          <a:prstGeom prst="rect">
            <a:avLst/>
          </a:prstGeom>
          <a:noFill/>
        </p:spPr>
        <p:txBody>
          <a:bodyPr wrap="square" rtlCol="0">
            <a:spAutoFit/>
          </a:bodyPr>
          <a:lstStyle/>
          <a:p>
            <a:r>
              <a:rPr lang="en-US" dirty="0"/>
              <a:t>S</a:t>
            </a:r>
          </a:p>
        </p:txBody>
      </p:sp>
      <p:sp>
        <p:nvSpPr>
          <p:cNvPr id="16" name="TextBox 15">
            <a:extLst>
              <a:ext uri="{FF2B5EF4-FFF2-40B4-BE49-F238E27FC236}">
                <a16:creationId xmlns:a16="http://schemas.microsoft.com/office/drawing/2014/main" id="{C04B15FE-B243-12F9-71CD-8C6A5ACE2866}"/>
              </a:ext>
            </a:extLst>
          </p:cNvPr>
          <p:cNvSpPr txBox="1"/>
          <p:nvPr/>
        </p:nvSpPr>
        <p:spPr>
          <a:xfrm>
            <a:off x="6018513" y="4683115"/>
            <a:ext cx="147234" cy="369332"/>
          </a:xfrm>
          <a:prstGeom prst="rect">
            <a:avLst/>
          </a:prstGeom>
          <a:noFill/>
        </p:spPr>
        <p:txBody>
          <a:bodyPr wrap="square" rtlCol="0">
            <a:spAutoFit/>
          </a:bodyPr>
          <a:lstStyle/>
          <a:p>
            <a:r>
              <a:rPr lang="en-US" dirty="0"/>
              <a:t>S</a:t>
            </a:r>
          </a:p>
        </p:txBody>
      </p:sp>
      <p:sp>
        <p:nvSpPr>
          <p:cNvPr id="17" name="TextBox 16">
            <a:extLst>
              <a:ext uri="{FF2B5EF4-FFF2-40B4-BE49-F238E27FC236}">
                <a16:creationId xmlns:a16="http://schemas.microsoft.com/office/drawing/2014/main" id="{F43977F8-174E-7178-3C34-C4CF8272BF80}"/>
              </a:ext>
            </a:extLst>
          </p:cNvPr>
          <p:cNvSpPr txBox="1"/>
          <p:nvPr/>
        </p:nvSpPr>
        <p:spPr>
          <a:xfrm>
            <a:off x="9114296" y="4675365"/>
            <a:ext cx="209227" cy="369332"/>
          </a:xfrm>
          <a:prstGeom prst="rect">
            <a:avLst/>
          </a:prstGeom>
          <a:noFill/>
        </p:spPr>
        <p:txBody>
          <a:bodyPr wrap="square" rtlCol="0">
            <a:spAutoFit/>
          </a:bodyPr>
          <a:lstStyle/>
          <a:p>
            <a:r>
              <a:rPr lang="en-US" dirty="0"/>
              <a:t>F</a:t>
            </a:r>
          </a:p>
        </p:txBody>
      </p:sp>
    </p:spTree>
    <p:extLst>
      <p:ext uri="{BB962C8B-B14F-4D97-AF65-F5344CB8AC3E}">
        <p14:creationId xmlns:p14="http://schemas.microsoft.com/office/powerpoint/2010/main" val="3578747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F023B-A77C-1197-2CBF-47DE91103FC7}"/>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Objectives</a:t>
            </a:r>
          </a:p>
        </p:txBody>
      </p:sp>
      <p:sp>
        <p:nvSpPr>
          <p:cNvPr id="3" name="Content Placeholder 2">
            <a:extLst>
              <a:ext uri="{FF2B5EF4-FFF2-40B4-BE49-F238E27FC236}">
                <a16:creationId xmlns:a16="http://schemas.microsoft.com/office/drawing/2014/main" id="{9489CA82-8453-44AF-5358-EBEF8218098E}"/>
              </a:ext>
            </a:extLst>
          </p:cNvPr>
          <p:cNvSpPr>
            <a:spLocks noGrp="1"/>
          </p:cNvSpPr>
          <p:nvPr>
            <p:ph idx="1"/>
          </p:nvPr>
        </p:nvSpPr>
        <p:spPr/>
        <p:txBody>
          <a:bodyPr>
            <a:normAutofit fontScale="85000" lnSpcReduction="10000"/>
          </a:bodyPr>
          <a:lstStyle/>
          <a:p>
            <a:pPr>
              <a:lnSpc>
                <a:spcPct val="150000"/>
              </a:lnSpc>
            </a:pPr>
            <a:r>
              <a:rPr lang="en-US" dirty="0">
                <a:latin typeface="Lucida Bright" panose="02040602050505020304" pitchFamily="18" charset="0"/>
              </a:rPr>
              <a:t>Know thrombolytic agents available for use in STEMI and mechanisms</a:t>
            </a:r>
          </a:p>
          <a:p>
            <a:pPr>
              <a:lnSpc>
                <a:spcPct val="150000"/>
              </a:lnSpc>
            </a:pPr>
            <a:r>
              <a:rPr lang="en-US" dirty="0">
                <a:latin typeface="Lucida Bright" panose="02040602050505020304" pitchFamily="18" charset="0"/>
              </a:rPr>
              <a:t>Know indications for thrombolytic use in STEMI</a:t>
            </a:r>
          </a:p>
          <a:p>
            <a:pPr>
              <a:lnSpc>
                <a:spcPct val="150000"/>
              </a:lnSpc>
            </a:pPr>
            <a:r>
              <a:rPr lang="en-US" dirty="0">
                <a:latin typeface="Lucida Bright" panose="02040602050505020304" pitchFamily="18" charset="0"/>
              </a:rPr>
              <a:t>Know absolute and relative contraindications for thrombolytics</a:t>
            </a:r>
          </a:p>
          <a:p>
            <a:pPr>
              <a:lnSpc>
                <a:spcPct val="150000"/>
              </a:lnSpc>
            </a:pPr>
            <a:r>
              <a:rPr lang="en-US" dirty="0">
                <a:latin typeface="Lucida Bright" panose="02040602050505020304" pitchFamily="18" charset="0"/>
              </a:rPr>
              <a:t>Understand post-thrombolytic care</a:t>
            </a:r>
          </a:p>
          <a:p>
            <a:pPr>
              <a:lnSpc>
                <a:spcPct val="150000"/>
              </a:lnSpc>
            </a:pPr>
            <a:r>
              <a:rPr lang="en-US" dirty="0">
                <a:latin typeface="Lucida Bright" panose="02040602050505020304" pitchFamily="18" charset="0"/>
              </a:rPr>
              <a:t>Understand reperfusion rhythms</a:t>
            </a:r>
          </a:p>
          <a:p>
            <a:pPr>
              <a:lnSpc>
                <a:spcPct val="150000"/>
              </a:lnSpc>
            </a:pPr>
            <a:r>
              <a:rPr lang="en-US" dirty="0">
                <a:latin typeface="Lucida Bright" panose="02040602050505020304" pitchFamily="18" charset="0"/>
              </a:rPr>
              <a:t>Understand possible complications and management</a:t>
            </a:r>
          </a:p>
          <a:p>
            <a:endParaRPr lang="en-US" dirty="0"/>
          </a:p>
        </p:txBody>
      </p:sp>
    </p:spTree>
    <p:extLst>
      <p:ext uri="{BB962C8B-B14F-4D97-AF65-F5344CB8AC3E}">
        <p14:creationId xmlns:p14="http://schemas.microsoft.com/office/powerpoint/2010/main" val="3419533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0E2ACA-637C-E57A-A19C-AFBEEEAC5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369" y="1599641"/>
            <a:ext cx="9777262" cy="5258359"/>
          </a:xfrm>
          <a:prstGeom prst="rect">
            <a:avLst/>
          </a:prstGeom>
        </p:spPr>
      </p:pic>
      <p:sp>
        <p:nvSpPr>
          <p:cNvPr id="6" name="TextBox 5">
            <a:extLst>
              <a:ext uri="{FF2B5EF4-FFF2-40B4-BE49-F238E27FC236}">
                <a16:creationId xmlns:a16="http://schemas.microsoft.com/office/drawing/2014/main" id="{8BD0948E-D901-82AC-F147-C69BF9F91F6A}"/>
              </a:ext>
            </a:extLst>
          </p:cNvPr>
          <p:cNvSpPr txBox="1"/>
          <p:nvPr/>
        </p:nvSpPr>
        <p:spPr>
          <a:xfrm>
            <a:off x="4220705" y="146184"/>
            <a:ext cx="3750590" cy="1323439"/>
          </a:xfrm>
          <a:prstGeom prst="rect">
            <a:avLst/>
          </a:prstGeom>
          <a:noFill/>
        </p:spPr>
        <p:txBody>
          <a:bodyPr wrap="square" rtlCol="0">
            <a:spAutoFit/>
          </a:bodyPr>
          <a:lstStyle/>
          <a:p>
            <a:pPr algn="ctr"/>
            <a:r>
              <a:rPr lang="en-US" sz="2000" b="1" dirty="0">
                <a:solidFill>
                  <a:srgbClr val="FF0000"/>
                </a:solidFill>
              </a:rPr>
              <a:t>AIVR</a:t>
            </a:r>
          </a:p>
          <a:p>
            <a:pPr algn="ctr"/>
            <a:r>
              <a:rPr lang="en-US" sz="2000" dirty="0"/>
              <a:t>Rate 78 bpm</a:t>
            </a:r>
          </a:p>
          <a:p>
            <a:pPr algn="ctr"/>
            <a:r>
              <a:rPr lang="en-US" sz="2000" dirty="0"/>
              <a:t>AV dissociation with dissociated</a:t>
            </a:r>
          </a:p>
          <a:p>
            <a:pPr algn="ctr"/>
            <a:r>
              <a:rPr lang="en-US" sz="2000" dirty="0"/>
              <a:t> P wave (P)</a:t>
            </a:r>
          </a:p>
        </p:txBody>
      </p:sp>
      <p:cxnSp>
        <p:nvCxnSpPr>
          <p:cNvPr id="8" name="Straight Arrow Connector 7">
            <a:extLst>
              <a:ext uri="{FF2B5EF4-FFF2-40B4-BE49-F238E27FC236}">
                <a16:creationId xmlns:a16="http://schemas.microsoft.com/office/drawing/2014/main" id="{C4743DDC-8679-F942-57A7-85AAC5FEBEE6}"/>
              </a:ext>
            </a:extLst>
          </p:cNvPr>
          <p:cNvCxnSpPr/>
          <p:nvPr/>
        </p:nvCxnSpPr>
        <p:spPr>
          <a:xfrm flipH="1">
            <a:off x="7165384" y="5253925"/>
            <a:ext cx="170481" cy="33321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0FC8F45-A629-1242-FFD5-B11C6B9FCF15}"/>
              </a:ext>
            </a:extLst>
          </p:cNvPr>
          <p:cNvSpPr txBox="1"/>
          <p:nvPr/>
        </p:nvSpPr>
        <p:spPr>
          <a:xfrm>
            <a:off x="7266122" y="4932335"/>
            <a:ext cx="263472" cy="369332"/>
          </a:xfrm>
          <a:prstGeom prst="rect">
            <a:avLst/>
          </a:prstGeom>
          <a:noFill/>
        </p:spPr>
        <p:txBody>
          <a:bodyPr wrap="square" rtlCol="0">
            <a:spAutoFit/>
          </a:bodyPr>
          <a:lstStyle/>
          <a:p>
            <a:r>
              <a:rPr lang="en-US" dirty="0"/>
              <a:t>P</a:t>
            </a:r>
          </a:p>
        </p:txBody>
      </p:sp>
      <p:sp>
        <p:nvSpPr>
          <p:cNvPr id="10" name="Oval 9">
            <a:extLst>
              <a:ext uri="{FF2B5EF4-FFF2-40B4-BE49-F238E27FC236}">
                <a16:creationId xmlns:a16="http://schemas.microsoft.com/office/drawing/2014/main" id="{BC8B7481-9C60-1642-D6CA-176D5EB2834A}"/>
              </a:ext>
            </a:extLst>
          </p:cNvPr>
          <p:cNvSpPr/>
          <p:nvPr/>
        </p:nvSpPr>
        <p:spPr>
          <a:xfrm>
            <a:off x="6715931" y="2069024"/>
            <a:ext cx="278970" cy="27122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563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47B57-4C32-05B6-D1FF-844180B4C519}"/>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AIVR</a:t>
            </a:r>
          </a:p>
        </p:txBody>
      </p:sp>
      <p:sp>
        <p:nvSpPr>
          <p:cNvPr id="3" name="Content Placeholder 2">
            <a:extLst>
              <a:ext uri="{FF2B5EF4-FFF2-40B4-BE49-F238E27FC236}">
                <a16:creationId xmlns:a16="http://schemas.microsoft.com/office/drawing/2014/main" id="{DF26EAF1-4B96-3286-907D-817D5AAE78A1}"/>
              </a:ext>
            </a:extLst>
          </p:cNvPr>
          <p:cNvSpPr>
            <a:spLocks noGrp="1"/>
          </p:cNvSpPr>
          <p:nvPr>
            <p:ph idx="1"/>
          </p:nvPr>
        </p:nvSpPr>
        <p:spPr>
          <a:xfrm>
            <a:off x="838200" y="2002906"/>
            <a:ext cx="10515600" cy="4351338"/>
          </a:xfrm>
        </p:spPr>
        <p:txBody>
          <a:bodyPr>
            <a:normAutofit/>
          </a:bodyPr>
          <a:lstStyle/>
          <a:p>
            <a:pPr marL="285750" indent="-285750">
              <a:buFont typeface="Arial" panose="020B0604020202020204" pitchFamily="34" charset="0"/>
              <a:buChar char="•"/>
            </a:pPr>
            <a:r>
              <a:rPr lang="en-US" dirty="0"/>
              <a:t>AIVR is almost always a self-limited rhythm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 is usually associated with hemodynamic stability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FF0000"/>
                </a:solidFill>
              </a:rPr>
              <a:t>It should be observed and not treated!</a:t>
            </a:r>
          </a:p>
          <a:p>
            <a:pPr marL="285750" indent="-285750">
              <a:buFont typeface="Arial" panose="020B0604020202020204" pitchFamily="34" charset="0"/>
              <a:buChar char="•"/>
            </a:pPr>
            <a:endParaRPr lang="en-US" dirty="0">
              <a:solidFill>
                <a:srgbClr val="FF0000"/>
              </a:solidFill>
            </a:endParaRPr>
          </a:p>
          <a:p>
            <a:pPr marL="285750" indent="-285750">
              <a:buFont typeface="Arial" panose="020B0604020202020204" pitchFamily="34" charset="0"/>
              <a:buChar char="•"/>
            </a:pPr>
            <a:r>
              <a:rPr lang="en-US" b="1" dirty="0">
                <a:solidFill>
                  <a:srgbClr val="FF0000"/>
                </a:solidFill>
              </a:rPr>
              <a:t>Treatment with drugs such as procainamide, lidocaine, and amiodarone may result in asystole</a:t>
            </a:r>
          </a:p>
          <a:p>
            <a:endParaRPr lang="en-US" dirty="0"/>
          </a:p>
        </p:txBody>
      </p:sp>
    </p:spTree>
    <p:extLst>
      <p:ext uri="{BB962C8B-B14F-4D97-AF65-F5344CB8AC3E}">
        <p14:creationId xmlns:p14="http://schemas.microsoft.com/office/powerpoint/2010/main" val="973438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A28AE-6558-1517-0FA9-2A1E69D4B4EB}"/>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Sinus Bradycardia</a:t>
            </a:r>
          </a:p>
        </p:txBody>
      </p:sp>
      <p:sp>
        <p:nvSpPr>
          <p:cNvPr id="3" name="Content Placeholder 2">
            <a:extLst>
              <a:ext uri="{FF2B5EF4-FFF2-40B4-BE49-F238E27FC236}">
                <a16:creationId xmlns:a16="http://schemas.microsoft.com/office/drawing/2014/main" id="{8B8F5D08-1BCC-70C6-17EF-01A7B4C34EC6}"/>
              </a:ext>
            </a:extLst>
          </p:cNvPr>
          <p:cNvSpPr>
            <a:spLocks noGrp="1"/>
          </p:cNvSpPr>
          <p:nvPr>
            <p:ph idx="1"/>
          </p:nvPr>
        </p:nvSpPr>
        <p:spPr>
          <a:xfrm>
            <a:off x="838200" y="1946923"/>
            <a:ext cx="10515600" cy="4351338"/>
          </a:xfrm>
        </p:spPr>
        <p:txBody>
          <a:bodyPr>
            <a:normAutofit fontScale="92500" lnSpcReduction="10000"/>
          </a:bodyPr>
          <a:lstStyle/>
          <a:p>
            <a:pPr marL="285750" indent="-285750">
              <a:buFont typeface="Arial" panose="020B0604020202020204" pitchFamily="34" charset="0"/>
              <a:buChar char="•"/>
            </a:pPr>
            <a:r>
              <a:rPr lang="en-US" dirty="0"/>
              <a:t>Most often seen in association with inferior STEMI</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May be associated with various degrees of AV block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May reflect sinus node ischemia or the </a:t>
            </a:r>
            <a:r>
              <a:rPr lang="en-US" dirty="0" err="1"/>
              <a:t>Bezold-Jarisch</a:t>
            </a:r>
            <a:r>
              <a:rPr lang="en-US" dirty="0"/>
              <a:t> reflex</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B-J reflex is vagally mediated and often associated with marked hypotension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Responds to atropine if hemodynamic instability</a:t>
            </a:r>
          </a:p>
          <a:p>
            <a:endParaRPr lang="en-US" dirty="0"/>
          </a:p>
        </p:txBody>
      </p:sp>
    </p:spTree>
    <p:extLst>
      <p:ext uri="{BB962C8B-B14F-4D97-AF65-F5344CB8AC3E}">
        <p14:creationId xmlns:p14="http://schemas.microsoft.com/office/powerpoint/2010/main" val="3941513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CF4AAA-9A1E-871C-1510-69700C369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041" y="261257"/>
            <a:ext cx="10237918" cy="6335486"/>
          </a:xfrm>
          <a:prstGeom prst="rect">
            <a:avLst/>
          </a:prstGeom>
        </p:spPr>
      </p:pic>
    </p:spTree>
    <p:extLst>
      <p:ext uri="{BB962C8B-B14F-4D97-AF65-F5344CB8AC3E}">
        <p14:creationId xmlns:p14="http://schemas.microsoft.com/office/powerpoint/2010/main" val="3542030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38AA35-A451-E46F-211E-5AE88FA97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441" y="715205"/>
            <a:ext cx="8947711" cy="6012660"/>
          </a:xfrm>
          <a:prstGeom prst="rect">
            <a:avLst/>
          </a:prstGeom>
        </p:spPr>
      </p:pic>
      <p:cxnSp>
        <p:nvCxnSpPr>
          <p:cNvPr id="5" name="Straight Arrow Connector 4">
            <a:extLst>
              <a:ext uri="{FF2B5EF4-FFF2-40B4-BE49-F238E27FC236}">
                <a16:creationId xmlns:a16="http://schemas.microsoft.com/office/drawing/2014/main" id="{8FFA1490-7B99-4547-8193-F8F17E166E00}"/>
              </a:ext>
            </a:extLst>
          </p:cNvPr>
          <p:cNvCxnSpPr/>
          <p:nvPr/>
        </p:nvCxnSpPr>
        <p:spPr>
          <a:xfrm flipH="1">
            <a:off x="2955061" y="2452607"/>
            <a:ext cx="170481" cy="34871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78A26A4-F9A6-6319-527D-95F338927F6D}"/>
              </a:ext>
            </a:extLst>
          </p:cNvPr>
          <p:cNvCxnSpPr/>
          <p:nvPr/>
        </p:nvCxnSpPr>
        <p:spPr>
          <a:xfrm flipH="1">
            <a:off x="4391187" y="2224007"/>
            <a:ext cx="178231" cy="40295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55A4885-823B-706C-24C7-C33138EDB259}"/>
              </a:ext>
            </a:extLst>
          </p:cNvPr>
          <p:cNvCxnSpPr/>
          <p:nvPr/>
        </p:nvCxnSpPr>
        <p:spPr>
          <a:xfrm flipH="1">
            <a:off x="5646550" y="3797086"/>
            <a:ext cx="123987" cy="42620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13F6B46-C758-601D-C31C-22569E2CDD5C}"/>
              </a:ext>
            </a:extLst>
          </p:cNvPr>
          <p:cNvSpPr txBox="1"/>
          <p:nvPr/>
        </p:nvSpPr>
        <p:spPr>
          <a:xfrm>
            <a:off x="3071296" y="2143331"/>
            <a:ext cx="289252" cy="369332"/>
          </a:xfrm>
          <a:prstGeom prst="rect">
            <a:avLst/>
          </a:prstGeom>
          <a:noFill/>
        </p:spPr>
        <p:txBody>
          <a:bodyPr wrap="square" rtlCol="0">
            <a:spAutoFit/>
          </a:bodyPr>
          <a:lstStyle/>
          <a:p>
            <a:r>
              <a:rPr lang="en-US" dirty="0"/>
              <a:t>P</a:t>
            </a:r>
          </a:p>
        </p:txBody>
      </p:sp>
      <p:sp>
        <p:nvSpPr>
          <p:cNvPr id="11" name="TextBox 10">
            <a:extLst>
              <a:ext uri="{FF2B5EF4-FFF2-40B4-BE49-F238E27FC236}">
                <a16:creationId xmlns:a16="http://schemas.microsoft.com/office/drawing/2014/main" id="{9E4DF5B8-0EB1-90A2-E74C-25F3B0F80190}"/>
              </a:ext>
            </a:extLst>
          </p:cNvPr>
          <p:cNvSpPr txBox="1"/>
          <p:nvPr/>
        </p:nvSpPr>
        <p:spPr>
          <a:xfrm>
            <a:off x="4559134" y="1958665"/>
            <a:ext cx="309966" cy="369332"/>
          </a:xfrm>
          <a:prstGeom prst="rect">
            <a:avLst/>
          </a:prstGeom>
          <a:noFill/>
        </p:spPr>
        <p:txBody>
          <a:bodyPr wrap="square" rtlCol="0">
            <a:spAutoFit/>
          </a:bodyPr>
          <a:lstStyle/>
          <a:p>
            <a:r>
              <a:rPr lang="en-US" dirty="0"/>
              <a:t>P</a:t>
            </a:r>
          </a:p>
        </p:txBody>
      </p:sp>
      <p:sp>
        <p:nvSpPr>
          <p:cNvPr id="12" name="TextBox 11">
            <a:extLst>
              <a:ext uri="{FF2B5EF4-FFF2-40B4-BE49-F238E27FC236}">
                <a16:creationId xmlns:a16="http://schemas.microsoft.com/office/drawing/2014/main" id="{149FB78B-FC2A-7BE2-17D5-08C4F95C8617}"/>
              </a:ext>
            </a:extLst>
          </p:cNvPr>
          <p:cNvSpPr txBox="1"/>
          <p:nvPr/>
        </p:nvSpPr>
        <p:spPr>
          <a:xfrm>
            <a:off x="5721359" y="3533614"/>
            <a:ext cx="260938" cy="369332"/>
          </a:xfrm>
          <a:prstGeom prst="rect">
            <a:avLst/>
          </a:prstGeom>
          <a:noFill/>
        </p:spPr>
        <p:txBody>
          <a:bodyPr wrap="square" rtlCol="0">
            <a:spAutoFit/>
          </a:bodyPr>
          <a:lstStyle/>
          <a:p>
            <a:r>
              <a:rPr lang="en-US" dirty="0"/>
              <a:t>P</a:t>
            </a:r>
          </a:p>
        </p:txBody>
      </p:sp>
      <p:sp>
        <p:nvSpPr>
          <p:cNvPr id="13" name="TextBox 12">
            <a:extLst>
              <a:ext uri="{FF2B5EF4-FFF2-40B4-BE49-F238E27FC236}">
                <a16:creationId xmlns:a16="http://schemas.microsoft.com/office/drawing/2014/main" id="{DE54DE39-0CE4-4FED-A1BA-DBE30E9CF6E4}"/>
              </a:ext>
            </a:extLst>
          </p:cNvPr>
          <p:cNvSpPr txBox="1"/>
          <p:nvPr/>
        </p:nvSpPr>
        <p:spPr>
          <a:xfrm>
            <a:off x="4516441" y="191985"/>
            <a:ext cx="2931713" cy="523220"/>
          </a:xfrm>
          <a:prstGeom prst="rect">
            <a:avLst/>
          </a:prstGeom>
          <a:noFill/>
        </p:spPr>
        <p:txBody>
          <a:bodyPr wrap="square" rtlCol="0">
            <a:spAutoFit/>
          </a:bodyPr>
          <a:lstStyle/>
          <a:p>
            <a:pPr algn="ctr"/>
            <a:r>
              <a:rPr lang="en-US" sz="2800" b="1" dirty="0">
                <a:solidFill>
                  <a:srgbClr val="FF0000"/>
                </a:solidFill>
              </a:rPr>
              <a:t>Sinus Bradycardia</a:t>
            </a:r>
          </a:p>
        </p:txBody>
      </p:sp>
    </p:spTree>
    <p:extLst>
      <p:ext uri="{BB962C8B-B14F-4D97-AF65-F5344CB8AC3E}">
        <p14:creationId xmlns:p14="http://schemas.microsoft.com/office/powerpoint/2010/main" val="751957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84AF-23AE-333E-536B-C1C9D6CDBB9A}"/>
              </a:ext>
            </a:extLst>
          </p:cNvPr>
          <p:cNvSpPr>
            <a:spLocks noGrp="1"/>
          </p:cNvSpPr>
          <p:nvPr>
            <p:ph type="title"/>
          </p:nvPr>
        </p:nvSpPr>
        <p:spPr/>
        <p:txBody>
          <a:bodyPr>
            <a:normAutofit fontScale="90000"/>
          </a:bodyPr>
          <a:lstStyle/>
          <a:p>
            <a:pPr algn="ctr"/>
            <a:br>
              <a:rPr lang="en-US" sz="4400" dirty="0">
                <a:solidFill>
                  <a:srgbClr val="FF0000"/>
                </a:solidFill>
              </a:rPr>
            </a:br>
            <a:r>
              <a:rPr lang="en-US" sz="4900" b="1" dirty="0">
                <a:solidFill>
                  <a:srgbClr val="0070C0"/>
                </a:solidFill>
                <a:latin typeface="Lucida Bright" panose="02040602050505020304" pitchFamily="18" charset="0"/>
              </a:rPr>
              <a:t>PVC’s and Non-sustained VT</a:t>
            </a:r>
            <a:br>
              <a:rPr lang="en-US" sz="4400" dirty="0">
                <a:solidFill>
                  <a:srgbClr val="FF0000"/>
                </a:solidFill>
              </a:rPr>
            </a:br>
            <a:endParaRPr lang="en-US" dirty="0"/>
          </a:p>
        </p:txBody>
      </p:sp>
      <p:pic>
        <p:nvPicPr>
          <p:cNvPr id="4" name="Content Placeholder 3">
            <a:extLst>
              <a:ext uri="{FF2B5EF4-FFF2-40B4-BE49-F238E27FC236}">
                <a16:creationId xmlns:a16="http://schemas.microsoft.com/office/drawing/2014/main" id="{1BD6A385-3C5E-17FA-F5F7-B7D541C3867A}"/>
              </a:ext>
            </a:extLst>
          </p:cNvPr>
          <p:cNvPicPr>
            <a:picLocks noGrp="1" noChangeAspect="1"/>
          </p:cNvPicPr>
          <p:nvPr>
            <p:ph idx="1"/>
          </p:nvPr>
        </p:nvPicPr>
        <p:blipFill rotWithShape="1">
          <a:blip r:embed="rId2"/>
          <a:srcRect t="11615"/>
          <a:stretch/>
        </p:blipFill>
        <p:spPr>
          <a:xfrm>
            <a:off x="1415495" y="1856792"/>
            <a:ext cx="9361009" cy="4777273"/>
          </a:xfrm>
          <a:prstGeom prst="rect">
            <a:avLst/>
          </a:prstGeom>
        </p:spPr>
      </p:pic>
    </p:spTree>
    <p:extLst>
      <p:ext uri="{BB962C8B-B14F-4D97-AF65-F5344CB8AC3E}">
        <p14:creationId xmlns:p14="http://schemas.microsoft.com/office/powerpoint/2010/main" val="3240972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37EBB0-BAEF-2740-A28F-2B5E5B98D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077" y="1996751"/>
            <a:ext cx="11703845" cy="2416627"/>
          </a:xfrm>
          <a:prstGeom prst="rect">
            <a:avLst/>
          </a:prstGeom>
        </p:spPr>
      </p:pic>
    </p:spTree>
    <p:extLst>
      <p:ext uri="{BB962C8B-B14F-4D97-AF65-F5344CB8AC3E}">
        <p14:creationId xmlns:p14="http://schemas.microsoft.com/office/powerpoint/2010/main" val="2198492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786674-CBCA-A06E-69D9-792FD8D060C7}"/>
              </a:ext>
            </a:extLst>
          </p:cNvPr>
          <p:cNvSpPr txBox="1"/>
          <p:nvPr/>
        </p:nvSpPr>
        <p:spPr>
          <a:xfrm>
            <a:off x="2387081" y="2305615"/>
            <a:ext cx="7417837" cy="2246769"/>
          </a:xfrm>
          <a:prstGeom prst="rect">
            <a:avLst/>
          </a:prstGeom>
          <a:noFill/>
        </p:spPr>
        <p:txBody>
          <a:bodyPr wrap="square" rtlCol="0">
            <a:spAutoFit/>
          </a:bodyPr>
          <a:lstStyle/>
          <a:p>
            <a:pPr algn="ctr"/>
            <a:r>
              <a:rPr lang="en-US" sz="2800" b="1" dirty="0">
                <a:solidFill>
                  <a:srgbClr val="C00000"/>
                </a:solidFill>
              </a:rPr>
              <a:t>Non-sustained ventricular tachycardia should be observed only</a:t>
            </a:r>
          </a:p>
          <a:p>
            <a:pPr algn="ctr"/>
            <a:endParaRPr lang="en-US" sz="2800" b="1" dirty="0">
              <a:solidFill>
                <a:srgbClr val="C00000"/>
              </a:solidFill>
            </a:endParaRPr>
          </a:p>
          <a:p>
            <a:pPr algn="ctr"/>
            <a:r>
              <a:rPr lang="en-US" sz="2800" b="1" dirty="0">
                <a:solidFill>
                  <a:srgbClr val="C00000"/>
                </a:solidFill>
              </a:rPr>
              <a:t>There is </a:t>
            </a:r>
            <a:r>
              <a:rPr lang="en-US" sz="2800" b="1" u="sng" dirty="0">
                <a:solidFill>
                  <a:srgbClr val="C00000"/>
                </a:solidFill>
              </a:rPr>
              <a:t>no</a:t>
            </a:r>
            <a:r>
              <a:rPr lang="en-US" sz="2800" b="1" dirty="0">
                <a:solidFill>
                  <a:srgbClr val="C00000"/>
                </a:solidFill>
              </a:rPr>
              <a:t> role for “prophylactic” antiarrhythmic therapy</a:t>
            </a:r>
          </a:p>
        </p:txBody>
      </p:sp>
    </p:spTree>
    <p:extLst>
      <p:ext uri="{BB962C8B-B14F-4D97-AF65-F5344CB8AC3E}">
        <p14:creationId xmlns:p14="http://schemas.microsoft.com/office/powerpoint/2010/main" val="1111578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5955CB-F62B-E81D-EA86-044A7CCDE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867" y="1313545"/>
            <a:ext cx="9050265" cy="5311189"/>
          </a:xfrm>
          <a:prstGeom prst="rect">
            <a:avLst/>
          </a:prstGeom>
        </p:spPr>
      </p:pic>
      <p:sp>
        <p:nvSpPr>
          <p:cNvPr id="4" name="TextBox 3">
            <a:extLst>
              <a:ext uri="{FF2B5EF4-FFF2-40B4-BE49-F238E27FC236}">
                <a16:creationId xmlns:a16="http://schemas.microsoft.com/office/drawing/2014/main" id="{8DF7487D-255B-C345-953F-EB26F5F9CAFD}"/>
              </a:ext>
            </a:extLst>
          </p:cNvPr>
          <p:cNvSpPr txBox="1"/>
          <p:nvPr/>
        </p:nvSpPr>
        <p:spPr>
          <a:xfrm>
            <a:off x="3182318" y="476030"/>
            <a:ext cx="5827363" cy="523220"/>
          </a:xfrm>
          <a:prstGeom prst="rect">
            <a:avLst/>
          </a:prstGeom>
          <a:noFill/>
        </p:spPr>
        <p:txBody>
          <a:bodyPr wrap="square" rtlCol="0">
            <a:spAutoFit/>
          </a:bodyPr>
          <a:lstStyle/>
          <a:p>
            <a:pPr algn="ctr"/>
            <a:r>
              <a:rPr lang="en-US" sz="2800" b="1" dirty="0">
                <a:solidFill>
                  <a:srgbClr val="FF0000"/>
                </a:solidFill>
              </a:rPr>
              <a:t>Monomorphic Ventricular Tachycardia</a:t>
            </a:r>
          </a:p>
        </p:txBody>
      </p:sp>
    </p:spTree>
    <p:extLst>
      <p:ext uri="{BB962C8B-B14F-4D97-AF65-F5344CB8AC3E}">
        <p14:creationId xmlns:p14="http://schemas.microsoft.com/office/powerpoint/2010/main" val="2517354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32A02C-93CA-3963-49BC-861D636032E6}"/>
              </a:ext>
            </a:extLst>
          </p:cNvPr>
          <p:cNvSpPr txBox="1"/>
          <p:nvPr/>
        </p:nvSpPr>
        <p:spPr>
          <a:xfrm>
            <a:off x="2527041" y="1865404"/>
            <a:ext cx="7137918"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Although monomorphic ventricular tachycardia may be seen after the start of thrombolytic agents, it is not a typical reperfusion arrhythmia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It may be managed according to usual protocols depending on hemodynamic stability.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Electrical cardioversion, if elected, should be synchronized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Procainamide or amiodarone may be used </a:t>
            </a:r>
          </a:p>
        </p:txBody>
      </p:sp>
      <p:sp>
        <p:nvSpPr>
          <p:cNvPr id="3" name="TextBox 2">
            <a:extLst>
              <a:ext uri="{FF2B5EF4-FFF2-40B4-BE49-F238E27FC236}">
                <a16:creationId xmlns:a16="http://schemas.microsoft.com/office/drawing/2014/main" id="{FEED677A-AAAF-6084-2B78-D03CA4EF24BE}"/>
              </a:ext>
            </a:extLst>
          </p:cNvPr>
          <p:cNvSpPr txBox="1"/>
          <p:nvPr/>
        </p:nvSpPr>
        <p:spPr>
          <a:xfrm>
            <a:off x="4976648" y="5316921"/>
            <a:ext cx="4588835" cy="707886"/>
          </a:xfrm>
          <a:prstGeom prst="rect">
            <a:avLst/>
          </a:prstGeom>
          <a:noFill/>
        </p:spPr>
        <p:txBody>
          <a:bodyPr wrap="square" rtlCol="0">
            <a:spAutoFit/>
          </a:bodyPr>
          <a:lstStyle/>
          <a:p>
            <a:r>
              <a:rPr lang="en-US" sz="2000" dirty="0">
                <a:solidFill>
                  <a:srgbClr val="FF0000"/>
                </a:solidFill>
              </a:rPr>
              <a:t>Amiodarone: 50 mg IV over 10 mins. then 1mg/min. over 6 hours</a:t>
            </a:r>
          </a:p>
        </p:txBody>
      </p:sp>
      <p:sp>
        <p:nvSpPr>
          <p:cNvPr id="4" name="Rectangle 3">
            <a:extLst>
              <a:ext uri="{FF2B5EF4-FFF2-40B4-BE49-F238E27FC236}">
                <a16:creationId xmlns:a16="http://schemas.microsoft.com/office/drawing/2014/main" id="{B3495652-9D44-6C67-E278-09BB5FAC66E1}"/>
              </a:ext>
            </a:extLst>
          </p:cNvPr>
          <p:cNvSpPr/>
          <p:nvPr/>
        </p:nvSpPr>
        <p:spPr>
          <a:xfrm>
            <a:off x="4976648" y="5344511"/>
            <a:ext cx="4461643" cy="6527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9180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9A53F-2C34-356D-1E4E-4ADEF8DB8DA1}"/>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Case #1</a:t>
            </a:r>
          </a:p>
        </p:txBody>
      </p:sp>
      <p:sp>
        <p:nvSpPr>
          <p:cNvPr id="3" name="Content Placeholder 2">
            <a:extLst>
              <a:ext uri="{FF2B5EF4-FFF2-40B4-BE49-F238E27FC236}">
                <a16:creationId xmlns:a16="http://schemas.microsoft.com/office/drawing/2014/main" id="{A5B01B40-FC4E-0E65-0387-CCC85F44B9D0}"/>
              </a:ext>
            </a:extLst>
          </p:cNvPr>
          <p:cNvSpPr>
            <a:spLocks noGrp="1"/>
          </p:cNvSpPr>
          <p:nvPr>
            <p:ph idx="1"/>
          </p:nvPr>
        </p:nvSpPr>
        <p:spPr/>
        <p:txBody>
          <a:bodyPr>
            <a:normAutofit fontScale="92500" lnSpcReduction="20000"/>
          </a:bodyPr>
          <a:lstStyle/>
          <a:p>
            <a:pPr>
              <a:lnSpc>
                <a:spcPct val="150000"/>
              </a:lnSpc>
            </a:pPr>
            <a:r>
              <a:rPr lang="en-US" dirty="0">
                <a:latin typeface="Lucida Bright" panose="02040602050505020304" pitchFamily="18" charset="0"/>
              </a:rPr>
              <a:t>CC: 62M via BLS “not feeling well, high blood pressure” </a:t>
            </a:r>
          </a:p>
          <a:p>
            <a:pPr>
              <a:lnSpc>
                <a:spcPct val="150000"/>
              </a:lnSpc>
            </a:pPr>
            <a:r>
              <a:rPr lang="en-US" dirty="0">
                <a:latin typeface="Lucida Bright" panose="02040602050505020304" pitchFamily="18" charset="0"/>
              </a:rPr>
              <a:t>HPI: </a:t>
            </a:r>
          </a:p>
          <a:p>
            <a:pPr lvl="1">
              <a:lnSpc>
                <a:spcPct val="150000"/>
              </a:lnSpc>
            </a:pPr>
            <a:r>
              <a:rPr lang="en-US" dirty="0">
                <a:latin typeface="Lucida Bright" panose="02040602050505020304" pitchFamily="18" charset="0"/>
              </a:rPr>
              <a:t>CP x 2 hours, onset on waking, radiates to back</a:t>
            </a:r>
          </a:p>
          <a:p>
            <a:pPr lvl="1">
              <a:lnSpc>
                <a:spcPct val="150000"/>
              </a:lnSpc>
            </a:pPr>
            <a:r>
              <a:rPr lang="en-US" dirty="0">
                <a:latin typeface="Lucida Bright" panose="02040602050505020304" pitchFamily="18" charset="0"/>
              </a:rPr>
              <a:t>No fevers, chills, cough</a:t>
            </a:r>
          </a:p>
          <a:p>
            <a:pPr>
              <a:lnSpc>
                <a:spcPct val="150000"/>
              </a:lnSpc>
            </a:pPr>
            <a:r>
              <a:rPr lang="en-US" dirty="0">
                <a:latin typeface="Lucida Bright" panose="02040602050505020304" pitchFamily="18" charset="0"/>
              </a:rPr>
              <a:t>PMH: DMII, HTN, HLD, CAD, MI s/p stent</a:t>
            </a:r>
          </a:p>
          <a:p>
            <a:pPr>
              <a:lnSpc>
                <a:spcPct val="150000"/>
              </a:lnSpc>
            </a:pPr>
            <a:r>
              <a:rPr lang="en-US" dirty="0">
                <a:latin typeface="Lucida Bright" panose="02040602050505020304" pitchFamily="18" charset="0"/>
              </a:rPr>
              <a:t>Meds: ASA, Plavix, Lisinopril taken 1 hour PTA</a:t>
            </a:r>
          </a:p>
          <a:p>
            <a:pPr>
              <a:lnSpc>
                <a:spcPct val="150000"/>
              </a:lnSpc>
            </a:pPr>
            <a:r>
              <a:rPr lang="en-US" dirty="0">
                <a:latin typeface="Lucida Bright" panose="02040602050505020304" pitchFamily="18" charset="0"/>
              </a:rPr>
              <a:t>PE:  </a:t>
            </a:r>
            <a:r>
              <a:rPr lang="fr-FR" dirty="0">
                <a:latin typeface="Lucida Bright" panose="02040602050505020304" pitchFamily="18" charset="0"/>
              </a:rPr>
              <a:t>BP 195/106,  O2:98,  HR:118,  RR:20,  T:98.1 </a:t>
            </a:r>
            <a:endParaRPr lang="en-US" dirty="0">
              <a:latin typeface="Lucida Bright" panose="02040602050505020304" pitchFamily="18" charset="0"/>
            </a:endParaRPr>
          </a:p>
          <a:p>
            <a:endParaRPr lang="en-US" dirty="0"/>
          </a:p>
        </p:txBody>
      </p:sp>
    </p:spTree>
    <p:extLst>
      <p:ext uri="{BB962C8B-B14F-4D97-AF65-F5344CB8AC3E}">
        <p14:creationId xmlns:p14="http://schemas.microsoft.com/office/powerpoint/2010/main" val="3649914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EC556A-6DC5-F8F9-6F29-5D0EB71E6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927" y="2461175"/>
            <a:ext cx="9870146" cy="2429280"/>
          </a:xfrm>
          <a:prstGeom prst="rect">
            <a:avLst/>
          </a:prstGeom>
        </p:spPr>
      </p:pic>
      <p:sp>
        <p:nvSpPr>
          <p:cNvPr id="4" name="TextBox 3">
            <a:extLst>
              <a:ext uri="{FF2B5EF4-FFF2-40B4-BE49-F238E27FC236}">
                <a16:creationId xmlns:a16="http://schemas.microsoft.com/office/drawing/2014/main" id="{BB884760-D856-B717-D544-AE9F7FF05C6B}"/>
              </a:ext>
            </a:extLst>
          </p:cNvPr>
          <p:cNvSpPr txBox="1"/>
          <p:nvPr/>
        </p:nvSpPr>
        <p:spPr>
          <a:xfrm>
            <a:off x="2764971" y="772385"/>
            <a:ext cx="6662057" cy="523220"/>
          </a:xfrm>
          <a:prstGeom prst="rect">
            <a:avLst/>
          </a:prstGeom>
          <a:noFill/>
        </p:spPr>
        <p:txBody>
          <a:bodyPr wrap="square" rtlCol="0">
            <a:spAutoFit/>
          </a:bodyPr>
          <a:lstStyle/>
          <a:p>
            <a:pPr algn="ctr"/>
            <a:r>
              <a:rPr lang="en-US" sz="2800" b="1" dirty="0">
                <a:solidFill>
                  <a:srgbClr val="FF0000"/>
                </a:solidFill>
              </a:rPr>
              <a:t>Polymorphic Ventricular Tachycardia</a:t>
            </a:r>
          </a:p>
        </p:txBody>
      </p:sp>
      <p:sp>
        <p:nvSpPr>
          <p:cNvPr id="2" name="TextBox 1">
            <a:extLst>
              <a:ext uri="{FF2B5EF4-FFF2-40B4-BE49-F238E27FC236}">
                <a16:creationId xmlns:a16="http://schemas.microsoft.com/office/drawing/2014/main" id="{25E0D7F5-057A-D43D-5AA2-935B93ED91F5}"/>
              </a:ext>
            </a:extLst>
          </p:cNvPr>
          <p:cNvSpPr txBox="1"/>
          <p:nvPr/>
        </p:nvSpPr>
        <p:spPr>
          <a:xfrm>
            <a:off x="3428706" y="5101901"/>
            <a:ext cx="5334586" cy="830997"/>
          </a:xfrm>
          <a:prstGeom prst="rect">
            <a:avLst/>
          </a:prstGeom>
          <a:noFill/>
        </p:spPr>
        <p:txBody>
          <a:bodyPr wrap="square" rtlCol="0">
            <a:spAutoFit/>
          </a:bodyPr>
          <a:lstStyle/>
          <a:p>
            <a:pPr algn="ctr"/>
            <a:r>
              <a:rPr lang="en-US" sz="2400" dirty="0">
                <a:solidFill>
                  <a:srgbClr val="FF0000"/>
                </a:solidFill>
              </a:rPr>
              <a:t>Is this polymorphic ventricular tachycardia or </a:t>
            </a:r>
            <a:r>
              <a:rPr lang="en-US" sz="2400" dirty="0" err="1">
                <a:solidFill>
                  <a:srgbClr val="FF0000"/>
                </a:solidFill>
              </a:rPr>
              <a:t>Torsades</a:t>
            </a:r>
            <a:r>
              <a:rPr lang="en-US" sz="2400" dirty="0">
                <a:solidFill>
                  <a:srgbClr val="FF0000"/>
                </a:solidFill>
              </a:rPr>
              <a:t> de Pointes?</a:t>
            </a:r>
          </a:p>
        </p:txBody>
      </p:sp>
    </p:spTree>
    <p:extLst>
      <p:ext uri="{BB962C8B-B14F-4D97-AF65-F5344CB8AC3E}">
        <p14:creationId xmlns:p14="http://schemas.microsoft.com/office/powerpoint/2010/main" val="484825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685D74-7B1B-96C6-6847-E345F8CDC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5292" y="149290"/>
            <a:ext cx="7741417" cy="6559420"/>
          </a:xfrm>
          <a:prstGeom prst="rect">
            <a:avLst/>
          </a:prstGeom>
        </p:spPr>
      </p:pic>
    </p:spTree>
    <p:extLst>
      <p:ext uri="{BB962C8B-B14F-4D97-AF65-F5344CB8AC3E}">
        <p14:creationId xmlns:p14="http://schemas.microsoft.com/office/powerpoint/2010/main" val="1777982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paper with writing&#10;&#10;Description automatically generated with low confidence">
            <a:extLst>
              <a:ext uri="{FF2B5EF4-FFF2-40B4-BE49-F238E27FC236}">
                <a16:creationId xmlns:a16="http://schemas.microsoft.com/office/drawing/2014/main" id="{811DB4A4-2E40-FE4D-186F-1FB345D6F738}"/>
              </a:ext>
            </a:extLst>
          </p:cNvPr>
          <p:cNvPicPr>
            <a:picLocks noChangeAspect="1"/>
          </p:cNvPicPr>
          <p:nvPr/>
        </p:nvPicPr>
        <p:blipFill rotWithShape="1">
          <a:blip r:embed="rId2">
            <a:extLst>
              <a:ext uri="{28A0092B-C50C-407E-A947-70E740481C1C}">
                <a14:useLocalDpi xmlns:a14="http://schemas.microsoft.com/office/drawing/2010/main" val="0"/>
              </a:ext>
            </a:extLst>
          </a:blip>
          <a:srcRect t="3494"/>
          <a:stretch/>
        </p:blipFill>
        <p:spPr>
          <a:xfrm>
            <a:off x="1298510" y="1436914"/>
            <a:ext cx="9594980" cy="5421086"/>
          </a:xfrm>
          <a:prstGeom prst="rect">
            <a:avLst/>
          </a:prstGeom>
        </p:spPr>
      </p:pic>
      <p:sp>
        <p:nvSpPr>
          <p:cNvPr id="6" name="TextBox 5">
            <a:extLst>
              <a:ext uri="{FF2B5EF4-FFF2-40B4-BE49-F238E27FC236}">
                <a16:creationId xmlns:a16="http://schemas.microsoft.com/office/drawing/2014/main" id="{81FA5039-02BF-636E-C276-01BD6FCEF658}"/>
              </a:ext>
            </a:extLst>
          </p:cNvPr>
          <p:cNvSpPr txBox="1"/>
          <p:nvPr/>
        </p:nvSpPr>
        <p:spPr>
          <a:xfrm>
            <a:off x="3276952" y="401217"/>
            <a:ext cx="5638095" cy="954107"/>
          </a:xfrm>
          <a:prstGeom prst="rect">
            <a:avLst/>
          </a:prstGeom>
          <a:noFill/>
        </p:spPr>
        <p:txBody>
          <a:bodyPr wrap="square" rtlCol="0">
            <a:spAutoFit/>
          </a:bodyPr>
          <a:lstStyle/>
          <a:p>
            <a:pPr algn="ctr"/>
            <a:r>
              <a:rPr lang="en-US" sz="2800" b="1" dirty="0">
                <a:solidFill>
                  <a:srgbClr val="FF0000"/>
                </a:solidFill>
              </a:rPr>
              <a:t>Polymorphic Ventricular Tachycardia</a:t>
            </a:r>
          </a:p>
          <a:p>
            <a:pPr algn="ctr"/>
            <a:r>
              <a:rPr lang="en-US" sz="2800" b="1" dirty="0">
                <a:solidFill>
                  <a:srgbClr val="FF0000"/>
                </a:solidFill>
              </a:rPr>
              <a:t>Normal QTc</a:t>
            </a:r>
          </a:p>
        </p:txBody>
      </p:sp>
    </p:spTree>
    <p:extLst>
      <p:ext uri="{BB962C8B-B14F-4D97-AF65-F5344CB8AC3E}">
        <p14:creationId xmlns:p14="http://schemas.microsoft.com/office/powerpoint/2010/main" val="3757030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88E616-04DB-64EC-7516-2634EF14D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51" y="2343055"/>
            <a:ext cx="11915192" cy="3188572"/>
          </a:xfrm>
          <a:prstGeom prst="rect">
            <a:avLst/>
          </a:prstGeom>
        </p:spPr>
      </p:pic>
      <p:sp>
        <p:nvSpPr>
          <p:cNvPr id="4" name="TextBox 3">
            <a:extLst>
              <a:ext uri="{FF2B5EF4-FFF2-40B4-BE49-F238E27FC236}">
                <a16:creationId xmlns:a16="http://schemas.microsoft.com/office/drawing/2014/main" id="{036D4A5B-CDBB-B138-A60A-60FF8AEA75DB}"/>
              </a:ext>
            </a:extLst>
          </p:cNvPr>
          <p:cNvSpPr txBox="1"/>
          <p:nvPr/>
        </p:nvSpPr>
        <p:spPr>
          <a:xfrm>
            <a:off x="3124292" y="633532"/>
            <a:ext cx="5943416" cy="1384995"/>
          </a:xfrm>
          <a:prstGeom prst="rect">
            <a:avLst/>
          </a:prstGeom>
          <a:noFill/>
        </p:spPr>
        <p:txBody>
          <a:bodyPr wrap="square" rtlCol="0">
            <a:spAutoFit/>
          </a:bodyPr>
          <a:lstStyle/>
          <a:p>
            <a:pPr algn="ctr"/>
            <a:r>
              <a:rPr lang="en-US" sz="2800" b="1" dirty="0" err="1">
                <a:solidFill>
                  <a:srgbClr val="FF0000"/>
                </a:solidFill>
              </a:rPr>
              <a:t>Torsades</a:t>
            </a:r>
            <a:r>
              <a:rPr lang="en-US" sz="2800" b="1" dirty="0">
                <a:solidFill>
                  <a:srgbClr val="FF0000"/>
                </a:solidFill>
              </a:rPr>
              <a:t> de Pointes</a:t>
            </a:r>
          </a:p>
          <a:p>
            <a:pPr algn="ctr"/>
            <a:r>
              <a:rPr lang="en-US" sz="2800" b="1" dirty="0">
                <a:solidFill>
                  <a:srgbClr val="FF0000"/>
                </a:solidFill>
              </a:rPr>
              <a:t>(a subset of polymorphic VT)</a:t>
            </a:r>
          </a:p>
          <a:p>
            <a:pPr algn="ctr"/>
            <a:r>
              <a:rPr lang="en-US" sz="2800" b="1" dirty="0">
                <a:solidFill>
                  <a:srgbClr val="FF0000"/>
                </a:solidFill>
              </a:rPr>
              <a:t>Prolonged QTc</a:t>
            </a:r>
          </a:p>
        </p:txBody>
      </p:sp>
    </p:spTree>
    <p:extLst>
      <p:ext uri="{BB962C8B-B14F-4D97-AF65-F5344CB8AC3E}">
        <p14:creationId xmlns:p14="http://schemas.microsoft.com/office/powerpoint/2010/main" val="3734979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70062EA-3F3D-EAA3-93D9-806F750EB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303" y="2207172"/>
            <a:ext cx="4008232" cy="2355246"/>
          </a:xfrm>
          <a:prstGeom prst="rect">
            <a:avLst/>
          </a:prstGeom>
        </p:spPr>
      </p:pic>
      <p:sp>
        <p:nvSpPr>
          <p:cNvPr id="4" name="TextBox 3">
            <a:extLst>
              <a:ext uri="{FF2B5EF4-FFF2-40B4-BE49-F238E27FC236}">
                <a16:creationId xmlns:a16="http://schemas.microsoft.com/office/drawing/2014/main" id="{9CFCA9C5-C811-AF3B-9978-C06416A6E81F}"/>
              </a:ext>
            </a:extLst>
          </p:cNvPr>
          <p:cNvSpPr txBox="1"/>
          <p:nvPr/>
        </p:nvSpPr>
        <p:spPr>
          <a:xfrm>
            <a:off x="2054183" y="253329"/>
            <a:ext cx="8083634" cy="584775"/>
          </a:xfrm>
          <a:prstGeom prst="rect">
            <a:avLst/>
          </a:prstGeom>
          <a:noFill/>
        </p:spPr>
        <p:txBody>
          <a:bodyPr wrap="square" rtlCol="0">
            <a:spAutoFit/>
          </a:bodyPr>
          <a:lstStyle/>
          <a:p>
            <a:pPr algn="ctr"/>
            <a:r>
              <a:rPr lang="en-US" sz="3200" b="1" dirty="0">
                <a:solidFill>
                  <a:srgbClr val="FF0000"/>
                </a:solidFill>
              </a:rPr>
              <a:t>Calculation of Corrected QT interval (QTc)</a:t>
            </a:r>
          </a:p>
        </p:txBody>
      </p:sp>
      <p:sp>
        <p:nvSpPr>
          <p:cNvPr id="5" name="TextBox 4">
            <a:extLst>
              <a:ext uri="{FF2B5EF4-FFF2-40B4-BE49-F238E27FC236}">
                <a16:creationId xmlns:a16="http://schemas.microsoft.com/office/drawing/2014/main" id="{2284DFC7-D9D9-85A7-E3DB-A517BF82B0E6}"/>
              </a:ext>
            </a:extLst>
          </p:cNvPr>
          <p:cNvSpPr txBox="1"/>
          <p:nvPr/>
        </p:nvSpPr>
        <p:spPr>
          <a:xfrm>
            <a:off x="2082006" y="1125460"/>
            <a:ext cx="1365386" cy="369332"/>
          </a:xfrm>
          <a:prstGeom prst="rect">
            <a:avLst/>
          </a:prstGeom>
          <a:noFill/>
        </p:spPr>
        <p:txBody>
          <a:bodyPr wrap="square" rtlCol="0">
            <a:spAutoFit/>
          </a:bodyPr>
          <a:lstStyle/>
          <a:p>
            <a:r>
              <a:rPr lang="en-US" dirty="0">
                <a:solidFill>
                  <a:srgbClr val="FF0000"/>
                </a:solidFill>
              </a:rPr>
              <a:t>Method 1.</a:t>
            </a:r>
          </a:p>
        </p:txBody>
      </p:sp>
      <p:sp>
        <p:nvSpPr>
          <p:cNvPr id="6" name="TextBox 5">
            <a:extLst>
              <a:ext uri="{FF2B5EF4-FFF2-40B4-BE49-F238E27FC236}">
                <a16:creationId xmlns:a16="http://schemas.microsoft.com/office/drawing/2014/main" id="{24F76144-67BB-E73C-81C5-37B199F60D02}"/>
              </a:ext>
            </a:extLst>
          </p:cNvPr>
          <p:cNvSpPr txBox="1"/>
          <p:nvPr/>
        </p:nvSpPr>
        <p:spPr>
          <a:xfrm>
            <a:off x="2082006" y="4958871"/>
            <a:ext cx="1365386" cy="369332"/>
          </a:xfrm>
          <a:prstGeom prst="rect">
            <a:avLst/>
          </a:prstGeom>
          <a:noFill/>
        </p:spPr>
        <p:txBody>
          <a:bodyPr wrap="square" rtlCol="0">
            <a:spAutoFit/>
          </a:bodyPr>
          <a:lstStyle/>
          <a:p>
            <a:r>
              <a:rPr lang="en-US" dirty="0">
                <a:solidFill>
                  <a:srgbClr val="FF0000"/>
                </a:solidFill>
              </a:rPr>
              <a:t>Method 2.</a:t>
            </a:r>
          </a:p>
        </p:txBody>
      </p:sp>
      <p:sp>
        <p:nvSpPr>
          <p:cNvPr id="7" name="TextBox 6">
            <a:extLst>
              <a:ext uri="{FF2B5EF4-FFF2-40B4-BE49-F238E27FC236}">
                <a16:creationId xmlns:a16="http://schemas.microsoft.com/office/drawing/2014/main" id="{22E92405-87E2-37D9-C8D6-C4903D27A678}"/>
              </a:ext>
            </a:extLst>
          </p:cNvPr>
          <p:cNvSpPr txBox="1"/>
          <p:nvPr/>
        </p:nvSpPr>
        <p:spPr>
          <a:xfrm>
            <a:off x="2082006" y="5231932"/>
            <a:ext cx="5174428" cy="646331"/>
          </a:xfrm>
          <a:prstGeom prst="rect">
            <a:avLst/>
          </a:prstGeom>
          <a:noFill/>
        </p:spPr>
        <p:txBody>
          <a:bodyPr wrap="square" rtlCol="0">
            <a:spAutoFit/>
          </a:bodyPr>
          <a:lstStyle/>
          <a:p>
            <a:r>
              <a:rPr lang="en-US" dirty="0"/>
              <a:t>Most ECG machines calculate it for you…look in the intervals section</a:t>
            </a:r>
          </a:p>
        </p:txBody>
      </p:sp>
      <p:pic>
        <p:nvPicPr>
          <p:cNvPr id="10" name="Picture 9" descr="Table&#10;&#10;Description automatically generated">
            <a:extLst>
              <a:ext uri="{FF2B5EF4-FFF2-40B4-BE49-F238E27FC236}">
                <a16:creationId xmlns:a16="http://schemas.microsoft.com/office/drawing/2014/main" id="{9C0E2AB7-0718-3315-73C1-DD5F1417D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732" y="1285551"/>
            <a:ext cx="3902062" cy="3399482"/>
          </a:xfrm>
          <a:prstGeom prst="rect">
            <a:avLst/>
          </a:prstGeom>
        </p:spPr>
      </p:pic>
    </p:spTree>
    <p:extLst>
      <p:ext uri="{BB962C8B-B14F-4D97-AF65-F5344CB8AC3E}">
        <p14:creationId xmlns:p14="http://schemas.microsoft.com/office/powerpoint/2010/main" val="3530099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25B08-F6DD-012A-7784-03574894D39C}"/>
              </a:ext>
            </a:extLst>
          </p:cNvPr>
          <p:cNvSpPr txBox="1"/>
          <p:nvPr/>
        </p:nvSpPr>
        <p:spPr>
          <a:xfrm>
            <a:off x="2373086" y="1441185"/>
            <a:ext cx="7445827" cy="3785652"/>
          </a:xfrm>
          <a:prstGeom prst="rect">
            <a:avLst/>
          </a:prstGeom>
          <a:noFill/>
        </p:spPr>
        <p:txBody>
          <a:bodyPr wrap="square" rtlCol="0">
            <a:spAutoFit/>
          </a:bodyPr>
          <a:lstStyle/>
          <a:p>
            <a:r>
              <a:rPr lang="en-US" sz="2400" dirty="0"/>
              <a:t>In the management of polymorphic VT, measurement of the QTc once the patient is in sinus rhythm (spontaneously or post electrical cardioversion) is the key.</a:t>
            </a:r>
          </a:p>
          <a:p>
            <a:endParaRPr lang="en-US" sz="2400" dirty="0"/>
          </a:p>
          <a:p>
            <a:r>
              <a:rPr lang="en-US" sz="2400" dirty="0"/>
              <a:t>If the QTc is prolonged it is </a:t>
            </a:r>
            <a:r>
              <a:rPr lang="en-US" sz="2400" dirty="0" err="1"/>
              <a:t>Torsades</a:t>
            </a:r>
            <a:r>
              <a:rPr lang="en-US" sz="2400" dirty="0"/>
              <a:t> de Pointes and should be managed with </a:t>
            </a:r>
            <a:r>
              <a:rPr lang="en-US" sz="2400" dirty="0">
                <a:solidFill>
                  <a:srgbClr val="C00000"/>
                </a:solidFill>
              </a:rPr>
              <a:t>magnesium 2 gm. IV push and antiarrhythmic drugs avoided</a:t>
            </a:r>
          </a:p>
          <a:p>
            <a:endParaRPr lang="en-US" sz="2400" dirty="0"/>
          </a:p>
          <a:p>
            <a:r>
              <a:rPr lang="en-US" sz="2400" dirty="0"/>
              <a:t>If the QTc is normal it can be managed as you would ischemic sustained VT, preferably with amiodarone</a:t>
            </a:r>
          </a:p>
        </p:txBody>
      </p:sp>
    </p:spTree>
    <p:extLst>
      <p:ext uri="{BB962C8B-B14F-4D97-AF65-F5344CB8AC3E}">
        <p14:creationId xmlns:p14="http://schemas.microsoft.com/office/powerpoint/2010/main" val="4034692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3F711F-8E31-E444-E1CA-4C825BC61849}"/>
              </a:ext>
            </a:extLst>
          </p:cNvPr>
          <p:cNvSpPr txBox="1"/>
          <p:nvPr/>
        </p:nvSpPr>
        <p:spPr>
          <a:xfrm>
            <a:off x="1995196" y="2364251"/>
            <a:ext cx="8201608" cy="1569660"/>
          </a:xfrm>
          <a:prstGeom prst="rect">
            <a:avLst/>
          </a:prstGeom>
          <a:noFill/>
        </p:spPr>
        <p:txBody>
          <a:bodyPr wrap="square" rtlCol="0">
            <a:spAutoFit/>
          </a:bodyPr>
          <a:lstStyle/>
          <a:p>
            <a:pPr algn="ctr"/>
            <a:r>
              <a:rPr lang="en-US" sz="3200" dirty="0"/>
              <a:t>Heart block, even if it occurs post thrombolysis, should be managed according to </a:t>
            </a:r>
          </a:p>
          <a:p>
            <a:pPr algn="ctr"/>
            <a:r>
              <a:rPr lang="en-US" sz="3200" dirty="0"/>
              <a:t>standard protocols</a:t>
            </a:r>
          </a:p>
        </p:txBody>
      </p:sp>
      <p:sp>
        <p:nvSpPr>
          <p:cNvPr id="3" name="TextBox 2">
            <a:extLst>
              <a:ext uri="{FF2B5EF4-FFF2-40B4-BE49-F238E27FC236}">
                <a16:creationId xmlns:a16="http://schemas.microsoft.com/office/drawing/2014/main" id="{265524C1-7BCE-9950-4F90-C4852D8F9DDA}"/>
              </a:ext>
            </a:extLst>
          </p:cNvPr>
          <p:cNvSpPr txBox="1"/>
          <p:nvPr/>
        </p:nvSpPr>
        <p:spPr>
          <a:xfrm>
            <a:off x="5723098" y="4392101"/>
            <a:ext cx="4390696" cy="523220"/>
          </a:xfrm>
          <a:prstGeom prst="rect">
            <a:avLst/>
          </a:prstGeom>
          <a:noFill/>
        </p:spPr>
        <p:txBody>
          <a:bodyPr wrap="square" rtlCol="0">
            <a:spAutoFit/>
          </a:bodyPr>
          <a:lstStyle/>
          <a:p>
            <a:pPr algn="ctr"/>
            <a:r>
              <a:rPr lang="en-US" sz="2800" dirty="0">
                <a:solidFill>
                  <a:srgbClr val="FF0000"/>
                </a:solidFill>
              </a:rPr>
              <a:t>Thanks for your attention!</a:t>
            </a:r>
          </a:p>
        </p:txBody>
      </p:sp>
    </p:spTree>
    <p:extLst>
      <p:ext uri="{BB962C8B-B14F-4D97-AF65-F5344CB8AC3E}">
        <p14:creationId xmlns:p14="http://schemas.microsoft.com/office/powerpoint/2010/main" val="2772770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6C2F-3D44-A334-6D63-5A7F3C64D9B5}"/>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Complications</a:t>
            </a:r>
          </a:p>
        </p:txBody>
      </p:sp>
      <p:sp>
        <p:nvSpPr>
          <p:cNvPr id="3" name="Content Placeholder 2">
            <a:extLst>
              <a:ext uri="{FF2B5EF4-FFF2-40B4-BE49-F238E27FC236}">
                <a16:creationId xmlns:a16="http://schemas.microsoft.com/office/drawing/2014/main" id="{22EC247D-05D7-52B1-0848-521A0188FA14}"/>
              </a:ext>
            </a:extLst>
          </p:cNvPr>
          <p:cNvSpPr>
            <a:spLocks noGrp="1"/>
          </p:cNvSpPr>
          <p:nvPr>
            <p:ph idx="1"/>
          </p:nvPr>
        </p:nvSpPr>
        <p:spPr>
          <a:xfrm>
            <a:off x="838200" y="2012237"/>
            <a:ext cx="10515600" cy="4351338"/>
          </a:xfrm>
        </p:spPr>
        <p:txBody>
          <a:bodyPr>
            <a:normAutofit/>
          </a:bodyPr>
          <a:lstStyle/>
          <a:p>
            <a:pPr>
              <a:lnSpc>
                <a:spcPct val="250000"/>
              </a:lnSpc>
            </a:pPr>
            <a:r>
              <a:rPr lang="en-US" sz="2400" b="1" dirty="0">
                <a:latin typeface="Lucida Bright" panose="02040602050505020304" pitchFamily="18" charset="0"/>
              </a:rPr>
              <a:t>Bleeding</a:t>
            </a:r>
            <a:r>
              <a:rPr lang="en-US" sz="2400" dirty="0">
                <a:latin typeface="Lucida Bright" panose="02040602050505020304" pitchFamily="18" charset="0"/>
              </a:rPr>
              <a:t> (intracranial, GI, GU, retroperitoneal, puncture sites)</a:t>
            </a:r>
          </a:p>
          <a:p>
            <a:pPr>
              <a:lnSpc>
                <a:spcPct val="250000"/>
              </a:lnSpc>
            </a:pPr>
            <a:r>
              <a:rPr lang="en-US" sz="2400" b="1" dirty="0">
                <a:latin typeface="Lucida Bright" panose="02040602050505020304" pitchFamily="18" charset="0"/>
              </a:rPr>
              <a:t>Allergic reaction</a:t>
            </a:r>
          </a:p>
          <a:p>
            <a:pPr>
              <a:lnSpc>
                <a:spcPct val="250000"/>
              </a:lnSpc>
            </a:pPr>
            <a:r>
              <a:rPr lang="en-US" sz="2400" b="1" dirty="0">
                <a:latin typeface="Lucida Bright" panose="02040602050505020304" pitchFamily="18" charset="0"/>
              </a:rPr>
              <a:t>Distal embolization </a:t>
            </a:r>
            <a:r>
              <a:rPr lang="en-US" sz="2400" dirty="0">
                <a:latin typeface="Lucida Bright" panose="02040602050505020304" pitchFamily="18" charset="0"/>
              </a:rPr>
              <a:t>(if there is an unknown thrombus somewhere)</a:t>
            </a:r>
          </a:p>
        </p:txBody>
      </p:sp>
    </p:spTree>
    <p:extLst>
      <p:ext uri="{BB962C8B-B14F-4D97-AF65-F5344CB8AC3E}">
        <p14:creationId xmlns:p14="http://schemas.microsoft.com/office/powerpoint/2010/main" val="13761032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62E8B-9EFD-58BD-C34C-E83C74FF8C79}"/>
              </a:ext>
            </a:extLst>
          </p:cNvPr>
          <p:cNvSpPr>
            <a:spLocks noGrp="1"/>
          </p:cNvSpPr>
          <p:nvPr>
            <p:ph type="title"/>
          </p:nvPr>
        </p:nvSpPr>
        <p:spPr/>
        <p:txBody>
          <a:bodyPr/>
          <a:lstStyle/>
          <a:p>
            <a:pPr algn="ctr"/>
            <a:r>
              <a:rPr lang="en-US" b="1" dirty="0">
                <a:solidFill>
                  <a:srgbClr val="C00000"/>
                </a:solidFill>
                <a:latin typeface="Lucida Bright" panose="02040602050505020304" pitchFamily="18" charset="0"/>
              </a:rPr>
              <a:t>Managing Severe Bleeding</a:t>
            </a:r>
          </a:p>
        </p:txBody>
      </p:sp>
      <p:sp>
        <p:nvSpPr>
          <p:cNvPr id="3" name="Content Placeholder 2">
            <a:extLst>
              <a:ext uri="{FF2B5EF4-FFF2-40B4-BE49-F238E27FC236}">
                <a16:creationId xmlns:a16="http://schemas.microsoft.com/office/drawing/2014/main" id="{E36BC30C-C923-6919-EC33-85D68D78D5D6}"/>
              </a:ext>
            </a:extLst>
          </p:cNvPr>
          <p:cNvSpPr>
            <a:spLocks noGrp="1"/>
          </p:cNvSpPr>
          <p:nvPr>
            <p:ph idx="1"/>
          </p:nvPr>
        </p:nvSpPr>
        <p:spPr>
          <a:xfrm>
            <a:off x="838200" y="1834956"/>
            <a:ext cx="10515600" cy="4351338"/>
          </a:xfrm>
        </p:spPr>
        <p:txBody>
          <a:bodyPr>
            <a:normAutofit fontScale="92500"/>
          </a:bodyPr>
          <a:lstStyle/>
          <a:p>
            <a:pPr>
              <a:lnSpc>
                <a:spcPct val="100000"/>
              </a:lnSpc>
            </a:pPr>
            <a:endParaRPr lang="en-US" dirty="0"/>
          </a:p>
          <a:p>
            <a:pPr>
              <a:lnSpc>
                <a:spcPct val="200000"/>
              </a:lnSpc>
            </a:pPr>
            <a:r>
              <a:rPr lang="en-US" b="1" dirty="0">
                <a:latin typeface="Lucida Bright" panose="02040602050505020304" pitchFamily="18" charset="0"/>
              </a:rPr>
              <a:t>Stop thrombolytic, anti-platelet agents, and anticoagulants</a:t>
            </a:r>
          </a:p>
          <a:p>
            <a:pPr>
              <a:lnSpc>
                <a:spcPct val="200000"/>
              </a:lnSpc>
            </a:pPr>
            <a:r>
              <a:rPr lang="en-US" dirty="0">
                <a:latin typeface="Lucida Bright" panose="02040602050505020304" pitchFamily="18" charset="0"/>
              </a:rPr>
              <a:t>Pressure on a venipuncture site or hematoma</a:t>
            </a:r>
          </a:p>
          <a:p>
            <a:pPr>
              <a:lnSpc>
                <a:spcPct val="200000"/>
              </a:lnSpc>
            </a:pPr>
            <a:r>
              <a:rPr lang="en-US" dirty="0">
                <a:latin typeface="Lucida Bright" panose="02040602050505020304" pitchFamily="18" charset="0"/>
              </a:rPr>
              <a:t>Immediate head CT if concern about intracranial hemorrhage</a:t>
            </a:r>
          </a:p>
        </p:txBody>
      </p:sp>
    </p:spTree>
    <p:extLst>
      <p:ext uri="{BB962C8B-B14F-4D97-AF65-F5344CB8AC3E}">
        <p14:creationId xmlns:p14="http://schemas.microsoft.com/office/powerpoint/2010/main" val="171665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42559-0D45-F0FE-13C1-6FF306358D48}"/>
              </a:ext>
            </a:extLst>
          </p:cNvPr>
          <p:cNvSpPr>
            <a:spLocks noGrp="1"/>
          </p:cNvSpPr>
          <p:nvPr>
            <p:ph type="title"/>
          </p:nvPr>
        </p:nvSpPr>
        <p:spPr/>
        <p:txBody>
          <a:bodyPr>
            <a:normAutofit/>
          </a:bodyPr>
          <a:lstStyle/>
          <a:p>
            <a:pPr algn="ctr"/>
            <a:r>
              <a:rPr lang="en-US" sz="3600" b="1" dirty="0">
                <a:solidFill>
                  <a:srgbClr val="C00000"/>
                </a:solidFill>
                <a:latin typeface="Lucida Bright" panose="02040602050505020304" pitchFamily="18" charset="0"/>
              </a:rPr>
              <a:t>Managing Severe Intracranial or GI Bleeding</a:t>
            </a:r>
          </a:p>
        </p:txBody>
      </p:sp>
      <p:sp>
        <p:nvSpPr>
          <p:cNvPr id="3" name="Content Placeholder 2">
            <a:extLst>
              <a:ext uri="{FF2B5EF4-FFF2-40B4-BE49-F238E27FC236}">
                <a16:creationId xmlns:a16="http://schemas.microsoft.com/office/drawing/2014/main" id="{11AE0BE3-76EC-F330-E8B9-9B8886086C56}"/>
              </a:ext>
            </a:extLst>
          </p:cNvPr>
          <p:cNvSpPr>
            <a:spLocks noGrp="1"/>
          </p:cNvSpPr>
          <p:nvPr>
            <p:ph idx="1"/>
          </p:nvPr>
        </p:nvSpPr>
        <p:spPr>
          <a:xfrm>
            <a:off x="838200" y="2141537"/>
            <a:ext cx="10515600" cy="4351338"/>
          </a:xfrm>
        </p:spPr>
        <p:txBody>
          <a:bodyPr>
            <a:normAutofit fontScale="77500" lnSpcReduction="20000"/>
          </a:bodyPr>
          <a:lstStyle/>
          <a:p>
            <a:r>
              <a:rPr lang="en-US" dirty="0">
                <a:latin typeface="Lucida Bright" panose="02040602050505020304" pitchFamily="18" charset="0"/>
              </a:rPr>
              <a:t>Paucity of evidence for what to do for intracranial hemorrhage or severe GI bleeding</a:t>
            </a:r>
          </a:p>
          <a:p>
            <a:endParaRPr lang="en-US" dirty="0">
              <a:latin typeface="Lucida Bright" panose="02040602050505020304" pitchFamily="18" charset="0"/>
            </a:endParaRPr>
          </a:p>
          <a:p>
            <a:r>
              <a:rPr lang="en-US" dirty="0">
                <a:latin typeface="Lucida Bright" panose="02040602050505020304" pitchFamily="18" charset="0"/>
              </a:rPr>
              <a:t>AHA recommends giving </a:t>
            </a:r>
            <a:r>
              <a:rPr lang="en-US" b="1" dirty="0">
                <a:latin typeface="Lucida Bright" panose="02040602050505020304" pitchFamily="18" charset="0"/>
              </a:rPr>
              <a:t>10 units of Cryoprecipitate </a:t>
            </a:r>
            <a:r>
              <a:rPr lang="en-US" dirty="0">
                <a:latin typeface="Lucida Bright" panose="02040602050505020304" pitchFamily="18" charset="0"/>
              </a:rPr>
              <a:t>to raise the fibrinogen level</a:t>
            </a:r>
          </a:p>
          <a:p>
            <a:endParaRPr lang="en-US" dirty="0">
              <a:latin typeface="Lucida Bright" panose="02040602050505020304" pitchFamily="18" charset="0"/>
            </a:endParaRPr>
          </a:p>
          <a:p>
            <a:r>
              <a:rPr lang="en-US" dirty="0">
                <a:latin typeface="Lucida Bright" panose="02040602050505020304" pitchFamily="18" charset="0"/>
              </a:rPr>
              <a:t>Could consider </a:t>
            </a:r>
            <a:r>
              <a:rPr lang="en-US" b="1" dirty="0">
                <a:latin typeface="Lucida Bright" panose="02040602050505020304" pitchFamily="18" charset="0"/>
              </a:rPr>
              <a:t>Fresh Frozen Plasma (FFP) </a:t>
            </a:r>
            <a:r>
              <a:rPr lang="en-US" dirty="0">
                <a:latin typeface="Lucida Bright" panose="02040602050505020304" pitchFamily="18" charset="0"/>
              </a:rPr>
              <a:t>if you do not have cryoprecipitate</a:t>
            </a:r>
          </a:p>
          <a:p>
            <a:endParaRPr lang="en-US" dirty="0">
              <a:latin typeface="Lucida Bright" panose="02040602050505020304" pitchFamily="18" charset="0"/>
            </a:endParaRPr>
          </a:p>
          <a:p>
            <a:r>
              <a:rPr lang="en-US" dirty="0">
                <a:latin typeface="Lucida Bright" panose="02040602050505020304" pitchFamily="18" charset="0"/>
              </a:rPr>
              <a:t>AHA recommends </a:t>
            </a:r>
            <a:r>
              <a:rPr lang="en-US" b="1" dirty="0">
                <a:latin typeface="Lucida Bright" panose="02040602050505020304" pitchFamily="18" charset="0"/>
              </a:rPr>
              <a:t>Protamine</a:t>
            </a:r>
            <a:r>
              <a:rPr lang="en-US" dirty="0">
                <a:latin typeface="Lucida Bright" panose="02040602050505020304" pitchFamily="18" charset="0"/>
              </a:rPr>
              <a:t> to reverse Heparin</a:t>
            </a:r>
          </a:p>
          <a:p>
            <a:endParaRPr lang="en-US" dirty="0">
              <a:latin typeface="Lucida Bright" panose="02040602050505020304" pitchFamily="18" charset="0"/>
            </a:endParaRPr>
          </a:p>
          <a:p>
            <a:r>
              <a:rPr lang="en-US" dirty="0">
                <a:latin typeface="Lucida Bright" panose="02040602050505020304" pitchFamily="18" charset="0"/>
              </a:rPr>
              <a:t>AHA recommends </a:t>
            </a:r>
            <a:r>
              <a:rPr lang="en-US" b="1" dirty="0">
                <a:latin typeface="Lucida Bright" panose="02040602050505020304" pitchFamily="18" charset="0"/>
              </a:rPr>
              <a:t>platelet transfusion </a:t>
            </a:r>
            <a:r>
              <a:rPr lang="en-US" dirty="0">
                <a:latin typeface="Lucida Bright" panose="02040602050505020304" pitchFamily="18" charset="0"/>
              </a:rPr>
              <a:t>if thrombocytopenic or antiplatelets given</a:t>
            </a:r>
          </a:p>
          <a:p>
            <a:endParaRPr lang="en-US" dirty="0">
              <a:latin typeface="Lucida Bright" panose="02040602050505020304" pitchFamily="18" charset="0"/>
            </a:endParaRPr>
          </a:p>
          <a:p>
            <a:endParaRPr lang="en-US" dirty="0">
              <a:latin typeface="Lucida Bright" panose="02040602050505020304" pitchFamily="18" charset="0"/>
            </a:endParaRPr>
          </a:p>
          <a:p>
            <a:endParaRPr lang="en-US" dirty="0"/>
          </a:p>
        </p:txBody>
      </p:sp>
    </p:spTree>
    <p:extLst>
      <p:ext uri="{BB962C8B-B14F-4D97-AF65-F5344CB8AC3E}">
        <p14:creationId xmlns:p14="http://schemas.microsoft.com/office/powerpoint/2010/main" val="478154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C904F-A59A-11A6-D06C-09D5A05097F5}"/>
              </a:ext>
            </a:extLst>
          </p:cNvPr>
          <p:cNvSpPr>
            <a:spLocks noGrp="1"/>
          </p:cNvSpPr>
          <p:nvPr>
            <p:ph type="title"/>
          </p:nvPr>
        </p:nvSpPr>
        <p:spPr>
          <a:xfrm>
            <a:off x="838200" y="365126"/>
            <a:ext cx="10515600" cy="595928"/>
          </a:xfrm>
        </p:spPr>
        <p:txBody>
          <a:bodyPr>
            <a:normAutofit fontScale="90000"/>
          </a:bodyPr>
          <a:lstStyle/>
          <a:p>
            <a:pPr algn="ctr"/>
            <a:r>
              <a:rPr lang="en-US" b="1" dirty="0">
                <a:solidFill>
                  <a:srgbClr val="0070C0"/>
                </a:solidFill>
                <a:latin typeface="Lucida Bright" panose="02040602050505020304" pitchFamily="18" charset="0"/>
              </a:rPr>
              <a:t>Case #1:  ECG #1</a:t>
            </a:r>
          </a:p>
        </p:txBody>
      </p:sp>
      <p:pic>
        <p:nvPicPr>
          <p:cNvPr id="4" name="Content Placeholder 3">
            <a:extLst>
              <a:ext uri="{FF2B5EF4-FFF2-40B4-BE49-F238E27FC236}">
                <a16:creationId xmlns:a16="http://schemas.microsoft.com/office/drawing/2014/main" id="{BCAB3BCD-13F3-1921-6B40-A9ED5C8AC4AE}"/>
              </a:ext>
            </a:extLst>
          </p:cNvPr>
          <p:cNvPicPr>
            <a:picLocks noGrp="1" noChangeAspect="1"/>
          </p:cNvPicPr>
          <p:nvPr>
            <p:ph idx="1"/>
          </p:nvPr>
        </p:nvPicPr>
        <p:blipFill rotWithShape="1">
          <a:blip r:embed="rId2"/>
          <a:srcRect l="9747" r="810"/>
          <a:stretch/>
        </p:blipFill>
        <p:spPr>
          <a:xfrm>
            <a:off x="1542660" y="924125"/>
            <a:ext cx="9106679" cy="5933875"/>
          </a:xfrm>
          <a:prstGeom prst="rect">
            <a:avLst/>
          </a:prstGeom>
        </p:spPr>
      </p:pic>
    </p:spTree>
    <p:extLst>
      <p:ext uri="{BB962C8B-B14F-4D97-AF65-F5344CB8AC3E}">
        <p14:creationId xmlns:p14="http://schemas.microsoft.com/office/powerpoint/2010/main" val="46717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768E-1076-4879-3AA9-C87DE25CFBCD}"/>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Take Home Points</a:t>
            </a:r>
          </a:p>
        </p:txBody>
      </p:sp>
      <p:sp>
        <p:nvSpPr>
          <p:cNvPr id="3" name="Content Placeholder 2">
            <a:extLst>
              <a:ext uri="{FF2B5EF4-FFF2-40B4-BE49-F238E27FC236}">
                <a16:creationId xmlns:a16="http://schemas.microsoft.com/office/drawing/2014/main" id="{4089344A-240A-DFDF-D163-4C7F21B98F69}"/>
              </a:ext>
            </a:extLst>
          </p:cNvPr>
          <p:cNvSpPr>
            <a:spLocks noGrp="1"/>
          </p:cNvSpPr>
          <p:nvPr>
            <p:ph idx="1"/>
          </p:nvPr>
        </p:nvSpPr>
        <p:spPr/>
        <p:txBody>
          <a:bodyPr>
            <a:normAutofit fontScale="85000" lnSpcReduction="20000"/>
          </a:bodyPr>
          <a:lstStyle/>
          <a:p>
            <a:r>
              <a:rPr lang="en-US" dirty="0">
                <a:latin typeface="Lucida Bright" panose="02040602050505020304" pitchFamily="18" charset="0"/>
              </a:rPr>
              <a:t>PCI is the best intervention for STEMI if it can be done within 120 minutes</a:t>
            </a:r>
          </a:p>
          <a:p>
            <a:endParaRPr lang="en-US" dirty="0">
              <a:latin typeface="Lucida Bright" panose="02040602050505020304" pitchFamily="18" charset="0"/>
            </a:endParaRPr>
          </a:p>
          <a:p>
            <a:r>
              <a:rPr lang="en-US" dirty="0">
                <a:latin typeface="Lucida Bright" panose="02040602050505020304" pitchFamily="18" charset="0"/>
              </a:rPr>
              <a:t>Thrombolytics do have an 80-85% reperfusion rate</a:t>
            </a:r>
          </a:p>
          <a:p>
            <a:endParaRPr lang="en-US" dirty="0">
              <a:latin typeface="Lucida Bright" panose="02040602050505020304" pitchFamily="18" charset="0"/>
            </a:endParaRPr>
          </a:p>
          <a:p>
            <a:r>
              <a:rPr lang="en-US" dirty="0">
                <a:latin typeface="Lucida Bright" panose="02040602050505020304" pitchFamily="18" charset="0"/>
              </a:rPr>
              <a:t>In many rural areas, if you cannot fly the patient, thrombolytics should be considered early.  In some rural areas thrombolytics may always be the first choice because flight times will always exceed 120 minutes</a:t>
            </a:r>
          </a:p>
          <a:p>
            <a:endParaRPr lang="en-US" dirty="0">
              <a:latin typeface="Lucida Bright" panose="02040602050505020304" pitchFamily="18" charset="0"/>
            </a:endParaRPr>
          </a:p>
          <a:p>
            <a:r>
              <a:rPr lang="en-US" dirty="0">
                <a:latin typeface="Lucida Bright" panose="02040602050505020304" pitchFamily="18" charset="0"/>
              </a:rPr>
              <a:t>The sooner you start the thrombolytic, the better.  They should be </a:t>
            </a:r>
            <a:r>
              <a:rPr lang="en-US" b="1" dirty="0">
                <a:solidFill>
                  <a:srgbClr val="C00000"/>
                </a:solidFill>
                <a:latin typeface="Lucida Bright" panose="02040602050505020304" pitchFamily="18" charset="0"/>
              </a:rPr>
              <a:t>started within 60 minutes </a:t>
            </a:r>
            <a:r>
              <a:rPr lang="en-US" dirty="0">
                <a:latin typeface="Lucida Bright" panose="02040602050505020304" pitchFamily="18" charset="0"/>
              </a:rPr>
              <a:t>of ED arrival if they will be used.</a:t>
            </a:r>
          </a:p>
          <a:p>
            <a:endParaRPr lang="en-US" dirty="0"/>
          </a:p>
        </p:txBody>
      </p:sp>
    </p:spTree>
    <p:extLst>
      <p:ext uri="{BB962C8B-B14F-4D97-AF65-F5344CB8AC3E}">
        <p14:creationId xmlns:p14="http://schemas.microsoft.com/office/powerpoint/2010/main" val="3799202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94E75-6731-70A4-E2A1-6A5149118B5A}"/>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Take Home Points</a:t>
            </a:r>
          </a:p>
        </p:txBody>
      </p:sp>
      <p:sp>
        <p:nvSpPr>
          <p:cNvPr id="3" name="Content Placeholder 2">
            <a:extLst>
              <a:ext uri="{FF2B5EF4-FFF2-40B4-BE49-F238E27FC236}">
                <a16:creationId xmlns:a16="http://schemas.microsoft.com/office/drawing/2014/main" id="{494CD577-AD8B-D472-23C1-C90A9890AD06}"/>
              </a:ext>
            </a:extLst>
          </p:cNvPr>
          <p:cNvSpPr>
            <a:spLocks noGrp="1"/>
          </p:cNvSpPr>
          <p:nvPr>
            <p:ph idx="1"/>
          </p:nvPr>
        </p:nvSpPr>
        <p:spPr/>
        <p:txBody>
          <a:bodyPr>
            <a:normAutofit fontScale="92500" lnSpcReduction="10000"/>
          </a:bodyPr>
          <a:lstStyle/>
          <a:p>
            <a:r>
              <a:rPr lang="en-US" dirty="0">
                <a:latin typeface="Lucida Bright" panose="02040602050505020304" pitchFamily="18" charset="0"/>
              </a:rPr>
              <a:t>TNK (if available) should be your first choice for thrombolytic in STEMI</a:t>
            </a:r>
          </a:p>
          <a:p>
            <a:endParaRPr lang="en-US" dirty="0">
              <a:latin typeface="Lucida Bright" panose="02040602050505020304" pitchFamily="18" charset="0"/>
            </a:endParaRPr>
          </a:p>
          <a:p>
            <a:r>
              <a:rPr lang="en-US" dirty="0">
                <a:latin typeface="Lucida Bright" panose="02040602050505020304" pitchFamily="18" charset="0"/>
              </a:rPr>
              <a:t>Avoid IM injections, arterial punctures and placing central lines unless absolutely necessary for care at your facility</a:t>
            </a:r>
          </a:p>
          <a:p>
            <a:endParaRPr lang="en-US" dirty="0">
              <a:latin typeface="Lucida Bright" panose="02040602050505020304" pitchFamily="18" charset="0"/>
            </a:endParaRPr>
          </a:p>
          <a:p>
            <a:r>
              <a:rPr lang="en-US" dirty="0">
                <a:latin typeface="Lucida Bright" panose="02040602050505020304" pitchFamily="18" charset="0"/>
              </a:rPr>
              <a:t>Do not wait for biomarkers to initiate transfer and thrombolysis (if indicated) in a STEMI patients</a:t>
            </a:r>
          </a:p>
          <a:p>
            <a:endParaRPr lang="en-US" dirty="0">
              <a:latin typeface="Lucida Bright" panose="02040602050505020304" pitchFamily="18" charset="0"/>
            </a:endParaRPr>
          </a:p>
          <a:p>
            <a:r>
              <a:rPr lang="en-US" b="1" dirty="0">
                <a:solidFill>
                  <a:srgbClr val="C00000"/>
                </a:solidFill>
                <a:latin typeface="Lucida Bright" panose="02040602050505020304" pitchFamily="18" charset="0"/>
              </a:rPr>
              <a:t>Do not treat reperfusion rhythms!  This may kill the patient!</a:t>
            </a:r>
          </a:p>
          <a:p>
            <a:endParaRPr lang="en-US" dirty="0"/>
          </a:p>
        </p:txBody>
      </p:sp>
    </p:spTree>
    <p:extLst>
      <p:ext uri="{BB962C8B-B14F-4D97-AF65-F5344CB8AC3E}">
        <p14:creationId xmlns:p14="http://schemas.microsoft.com/office/powerpoint/2010/main" val="33185521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88C54-7AFC-4F87-DE89-91FAB3C9ED09}"/>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Take Home Points</a:t>
            </a:r>
            <a:endParaRPr lang="en-US" dirty="0"/>
          </a:p>
        </p:txBody>
      </p:sp>
      <p:sp>
        <p:nvSpPr>
          <p:cNvPr id="3" name="Content Placeholder 2">
            <a:extLst>
              <a:ext uri="{FF2B5EF4-FFF2-40B4-BE49-F238E27FC236}">
                <a16:creationId xmlns:a16="http://schemas.microsoft.com/office/drawing/2014/main" id="{883FDF76-C9AA-94F7-BEB4-AAA0F7A00BF7}"/>
              </a:ext>
            </a:extLst>
          </p:cNvPr>
          <p:cNvSpPr>
            <a:spLocks noGrp="1"/>
          </p:cNvSpPr>
          <p:nvPr>
            <p:ph idx="1"/>
          </p:nvPr>
        </p:nvSpPr>
        <p:spPr/>
        <p:txBody>
          <a:bodyPr/>
          <a:lstStyle/>
          <a:p>
            <a:endParaRPr lang="en-US" dirty="0"/>
          </a:p>
          <a:p>
            <a:pPr marL="0" indent="0" algn="ctr">
              <a:buNone/>
            </a:pPr>
            <a:endParaRPr lang="en-US" b="1" dirty="0"/>
          </a:p>
          <a:p>
            <a:pPr marL="0" indent="0" algn="ctr">
              <a:buNone/>
            </a:pPr>
            <a:r>
              <a:rPr lang="en-US" sz="3200" b="1" dirty="0">
                <a:solidFill>
                  <a:srgbClr val="C00000"/>
                </a:solidFill>
                <a:latin typeface="Lucida Bright" panose="02040602050505020304" pitchFamily="18" charset="0"/>
              </a:rPr>
              <a:t>Doses of thrombolytics given for STEMI and stroke are DIFFERENT!  </a:t>
            </a:r>
          </a:p>
          <a:p>
            <a:pPr marL="0" indent="0" algn="ctr">
              <a:buNone/>
            </a:pPr>
            <a:endParaRPr lang="en-US" sz="3200" b="1" dirty="0">
              <a:latin typeface="Lucida Bright" panose="02040602050505020304" pitchFamily="18" charset="0"/>
            </a:endParaRPr>
          </a:p>
          <a:p>
            <a:pPr marL="0" indent="0" algn="ctr">
              <a:buNone/>
            </a:pPr>
            <a:r>
              <a:rPr lang="en-US" sz="3200" b="1" dirty="0">
                <a:latin typeface="Lucida Bright" panose="02040602050505020304" pitchFamily="18" charset="0"/>
              </a:rPr>
              <a:t>Make sure you are giving the correct dose!</a:t>
            </a:r>
          </a:p>
        </p:txBody>
      </p:sp>
    </p:spTree>
    <p:extLst>
      <p:ext uri="{BB962C8B-B14F-4D97-AF65-F5344CB8AC3E}">
        <p14:creationId xmlns:p14="http://schemas.microsoft.com/office/powerpoint/2010/main" val="504219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0AEEB-ABC4-7AB9-2D38-91745BC9A400}"/>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References</a:t>
            </a:r>
          </a:p>
        </p:txBody>
      </p:sp>
      <p:sp>
        <p:nvSpPr>
          <p:cNvPr id="3" name="Content Placeholder 2">
            <a:extLst>
              <a:ext uri="{FF2B5EF4-FFF2-40B4-BE49-F238E27FC236}">
                <a16:creationId xmlns:a16="http://schemas.microsoft.com/office/drawing/2014/main" id="{109A6AC0-22EF-F7E2-B131-063906FA0186}"/>
              </a:ext>
            </a:extLst>
          </p:cNvPr>
          <p:cNvSpPr>
            <a:spLocks noGrp="1"/>
          </p:cNvSpPr>
          <p:nvPr>
            <p:ph idx="1"/>
          </p:nvPr>
        </p:nvSpPr>
        <p:spPr/>
        <p:txBody>
          <a:bodyPr>
            <a:normAutofit/>
          </a:bodyPr>
          <a:lstStyle/>
          <a:p>
            <a:r>
              <a:rPr lang="en-US" sz="2000" b="0" i="0" dirty="0">
                <a:solidFill>
                  <a:srgbClr val="000000"/>
                </a:solidFill>
                <a:effectLst/>
              </a:rPr>
              <a:t>Assessment of the Safety and Efficacy of a New Thrombolytic (ASSENT-2) Investigators. Single-bolus </a:t>
            </a:r>
            <a:r>
              <a:rPr lang="en-US" sz="2000" b="0" i="0" dirty="0" err="1">
                <a:solidFill>
                  <a:srgbClr val="000000"/>
                </a:solidFill>
                <a:effectLst/>
              </a:rPr>
              <a:t>tenecteplase</a:t>
            </a:r>
            <a:r>
              <a:rPr lang="en-US" sz="2000" b="0" i="0" dirty="0">
                <a:solidFill>
                  <a:srgbClr val="000000"/>
                </a:solidFill>
                <a:effectLst/>
              </a:rPr>
              <a:t> compared with front-loaded alteplase in acute myocardial infarction: the ASSENT-2 double-blind randomized trial. </a:t>
            </a:r>
            <a:r>
              <a:rPr lang="en-US" sz="2000" b="0" i="1" dirty="0">
                <a:solidFill>
                  <a:srgbClr val="000000"/>
                </a:solidFill>
                <a:effectLst/>
              </a:rPr>
              <a:t>Lancet.</a:t>
            </a:r>
            <a:r>
              <a:rPr lang="en-US" sz="2000" b="0" i="0" dirty="0">
                <a:solidFill>
                  <a:srgbClr val="000000"/>
                </a:solidFill>
                <a:effectLst/>
              </a:rPr>
              <a:t> 1999;354:716-722.</a:t>
            </a:r>
          </a:p>
          <a:p>
            <a:r>
              <a:rPr lang="en-US" sz="2000" dirty="0" err="1"/>
              <a:t>Yaghi</a:t>
            </a:r>
            <a:r>
              <a:rPr lang="en-US" sz="2000" dirty="0"/>
              <a:t> S, Willey JZ, et al.  Treatment and Outcome of Hemorrhagic Transformation After Intravenous Alteplase in Acute Ischemic Stroke: A Scientific Statement for Healthcare Professionals.  American Heart Association/American Stroke Association.  Stroke.  2017.</a:t>
            </a:r>
          </a:p>
          <a:p>
            <a:r>
              <a:rPr lang="en-US" sz="2000" dirty="0" err="1"/>
              <a:t>Krittanawong</a:t>
            </a:r>
            <a:r>
              <a:rPr lang="en-US" sz="2000" dirty="0"/>
              <a:t> C, Hahn J, Kayani W, </a:t>
            </a:r>
            <a:r>
              <a:rPr lang="en-US" sz="2000" dirty="0" err="1"/>
              <a:t>Jneig</a:t>
            </a:r>
            <a:r>
              <a:rPr lang="en-US" sz="2000" dirty="0"/>
              <a:t> H.  Fibrinolytic Therapy in Patients with Acute ST-elevation Myocardial Infarction.  </a:t>
            </a:r>
            <a:r>
              <a:rPr lang="en-US" sz="2000" dirty="0" err="1"/>
              <a:t>Interv</a:t>
            </a:r>
            <a:r>
              <a:rPr lang="en-US" sz="2000" dirty="0"/>
              <a:t> </a:t>
            </a:r>
            <a:r>
              <a:rPr lang="en-US" sz="2000" dirty="0" err="1"/>
              <a:t>Cardiol</a:t>
            </a:r>
            <a:r>
              <a:rPr lang="en-US" sz="2000" dirty="0"/>
              <a:t> Clin 2021 Jul; 10(3): 381-390.</a:t>
            </a:r>
          </a:p>
          <a:p>
            <a:r>
              <a:rPr lang="en-US" sz="2000" dirty="0"/>
              <a:t>Bhatt D, Lopes R, Harrington R.  Diagnosis and Treatment of Acute Coronary Syndromes: A Review.  JAMA 2022 Feb 15; 327(7): 662-675.</a:t>
            </a:r>
          </a:p>
          <a:p>
            <a:r>
              <a:rPr lang="en-US" sz="2000" dirty="0" err="1"/>
              <a:t>Gunlu</a:t>
            </a:r>
            <a:r>
              <a:rPr lang="en-US" sz="2000" dirty="0"/>
              <a:t> S, Demir M.  Comparison of Tenecteplase versus Alteplase in STEMI Patients Treated with Ticagrelor: A cross-sectional study.  Am J </a:t>
            </a:r>
            <a:r>
              <a:rPr lang="en-US" sz="2000" dirty="0" err="1"/>
              <a:t>Emerg</a:t>
            </a:r>
            <a:r>
              <a:rPr lang="en-US" sz="2000" dirty="0"/>
              <a:t> Med 2022 Aug; 58: 52-56.</a:t>
            </a:r>
          </a:p>
          <a:p>
            <a:endParaRPr lang="en-US" sz="2000" dirty="0"/>
          </a:p>
        </p:txBody>
      </p:sp>
    </p:spTree>
    <p:extLst>
      <p:ext uri="{BB962C8B-B14F-4D97-AF65-F5344CB8AC3E}">
        <p14:creationId xmlns:p14="http://schemas.microsoft.com/office/powerpoint/2010/main" val="42165311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6EB493-2C24-0D27-1177-9A3B34239838}"/>
              </a:ext>
            </a:extLst>
          </p:cNvPr>
          <p:cNvPicPr>
            <a:picLocks noChangeAspect="1"/>
          </p:cNvPicPr>
          <p:nvPr/>
        </p:nvPicPr>
        <p:blipFill rotWithShape="1">
          <a:blip r:embed="rId2"/>
          <a:srcRect l="1887"/>
          <a:stretch/>
        </p:blipFill>
        <p:spPr>
          <a:xfrm>
            <a:off x="3172754" y="162567"/>
            <a:ext cx="5846492" cy="6695433"/>
          </a:xfrm>
          <a:prstGeom prst="rect">
            <a:avLst/>
          </a:prstGeom>
        </p:spPr>
      </p:pic>
    </p:spTree>
    <p:extLst>
      <p:ext uri="{BB962C8B-B14F-4D97-AF65-F5344CB8AC3E}">
        <p14:creationId xmlns:p14="http://schemas.microsoft.com/office/powerpoint/2010/main" val="2009161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questions images">
            <a:extLst>
              <a:ext uri="{FF2B5EF4-FFF2-40B4-BE49-F238E27FC236}">
                <a16:creationId xmlns:a16="http://schemas.microsoft.com/office/drawing/2014/main" id="{0901DE31-4BCC-CBAB-3F44-181D73958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3219" y="570271"/>
            <a:ext cx="4605562" cy="587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097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ABF3-D862-4A44-10CC-DEC2897375BC}"/>
              </a:ext>
            </a:extLst>
          </p:cNvPr>
          <p:cNvSpPr>
            <a:spLocks noGrp="1"/>
          </p:cNvSpPr>
          <p:nvPr>
            <p:ph type="title"/>
          </p:nvPr>
        </p:nvSpPr>
        <p:spPr>
          <a:xfrm>
            <a:off x="838200" y="365126"/>
            <a:ext cx="10515600" cy="651912"/>
          </a:xfrm>
        </p:spPr>
        <p:txBody>
          <a:bodyPr>
            <a:normAutofit fontScale="90000"/>
          </a:bodyPr>
          <a:lstStyle/>
          <a:p>
            <a:pPr algn="ctr"/>
            <a:r>
              <a:rPr lang="en-US" b="1" dirty="0">
                <a:solidFill>
                  <a:srgbClr val="0070C0"/>
                </a:solidFill>
                <a:latin typeface="Lucida Bright" panose="02040602050505020304" pitchFamily="18" charset="0"/>
              </a:rPr>
              <a:t>Case #1:  ECG #2</a:t>
            </a:r>
          </a:p>
        </p:txBody>
      </p:sp>
      <p:pic>
        <p:nvPicPr>
          <p:cNvPr id="4" name="Content Placeholder 3">
            <a:extLst>
              <a:ext uri="{FF2B5EF4-FFF2-40B4-BE49-F238E27FC236}">
                <a16:creationId xmlns:a16="http://schemas.microsoft.com/office/drawing/2014/main" id="{0E960A00-F67F-0DF8-BDB9-273DD8E3B743}"/>
              </a:ext>
            </a:extLst>
          </p:cNvPr>
          <p:cNvPicPr>
            <a:picLocks noGrp="1" noChangeAspect="1"/>
          </p:cNvPicPr>
          <p:nvPr>
            <p:ph idx="1"/>
          </p:nvPr>
        </p:nvPicPr>
        <p:blipFill rotWithShape="1">
          <a:blip r:embed="rId2"/>
          <a:srcRect l="5639" r="2110"/>
          <a:stretch/>
        </p:blipFill>
        <p:spPr>
          <a:xfrm>
            <a:off x="1193371" y="1091683"/>
            <a:ext cx="9805258" cy="5766317"/>
          </a:xfrm>
          <a:prstGeom prst="rect">
            <a:avLst/>
          </a:prstGeom>
        </p:spPr>
      </p:pic>
    </p:spTree>
    <p:extLst>
      <p:ext uri="{BB962C8B-B14F-4D97-AF65-F5344CB8AC3E}">
        <p14:creationId xmlns:p14="http://schemas.microsoft.com/office/powerpoint/2010/main" val="1606412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8732-BE76-0463-8D3A-78A35F4953DD}"/>
              </a:ext>
            </a:extLst>
          </p:cNvPr>
          <p:cNvSpPr>
            <a:spLocks noGrp="1"/>
          </p:cNvSpPr>
          <p:nvPr>
            <p:ph type="title"/>
          </p:nvPr>
        </p:nvSpPr>
        <p:spPr>
          <a:xfrm>
            <a:off x="838200" y="234497"/>
            <a:ext cx="10515600" cy="446638"/>
          </a:xfrm>
        </p:spPr>
        <p:txBody>
          <a:bodyPr>
            <a:normAutofit fontScale="90000"/>
          </a:bodyPr>
          <a:lstStyle/>
          <a:p>
            <a:pPr algn="ctr"/>
            <a:r>
              <a:rPr lang="en-US" b="1" dirty="0">
                <a:solidFill>
                  <a:srgbClr val="0070C0"/>
                </a:solidFill>
                <a:latin typeface="Lucida Bright" panose="02040602050505020304" pitchFamily="18" charset="0"/>
              </a:rPr>
              <a:t>Case #1</a:t>
            </a:r>
          </a:p>
        </p:txBody>
      </p:sp>
      <p:sp>
        <p:nvSpPr>
          <p:cNvPr id="3" name="Content Placeholder 2">
            <a:extLst>
              <a:ext uri="{FF2B5EF4-FFF2-40B4-BE49-F238E27FC236}">
                <a16:creationId xmlns:a16="http://schemas.microsoft.com/office/drawing/2014/main" id="{389CEFED-C4AB-857C-E4D4-0A766F93103D}"/>
              </a:ext>
            </a:extLst>
          </p:cNvPr>
          <p:cNvSpPr>
            <a:spLocks noGrp="1"/>
          </p:cNvSpPr>
          <p:nvPr>
            <p:ph idx="1"/>
          </p:nvPr>
        </p:nvSpPr>
        <p:spPr>
          <a:xfrm>
            <a:off x="2407298" y="1007706"/>
            <a:ext cx="8946502" cy="5485169"/>
          </a:xfrm>
        </p:spPr>
        <p:txBody>
          <a:bodyPr>
            <a:normAutofit fontScale="40000" lnSpcReduction="20000"/>
          </a:bodyPr>
          <a:lstStyle/>
          <a:p>
            <a:pPr>
              <a:lnSpc>
                <a:spcPct val="170000"/>
              </a:lnSpc>
            </a:pPr>
            <a:r>
              <a:rPr lang="en-US" sz="3500" b="1" dirty="0">
                <a:latin typeface="Lucida Bright" panose="02040602050505020304" pitchFamily="18" charset="0"/>
              </a:rPr>
              <a:t>1702  </a:t>
            </a:r>
            <a:r>
              <a:rPr lang="en-US" sz="3500" dirty="0">
                <a:latin typeface="Lucida Bright" panose="02040602050505020304" pitchFamily="18" charset="0"/>
              </a:rPr>
              <a:t> ED arrival</a:t>
            </a:r>
          </a:p>
          <a:p>
            <a:pPr>
              <a:lnSpc>
                <a:spcPct val="170000"/>
              </a:lnSpc>
            </a:pPr>
            <a:r>
              <a:rPr lang="en-US" sz="3500" b="1" dirty="0">
                <a:latin typeface="Lucida Bright" panose="02040602050505020304" pitchFamily="18" charset="0"/>
              </a:rPr>
              <a:t>1712  </a:t>
            </a:r>
            <a:r>
              <a:rPr lang="en-US" sz="3500" dirty="0">
                <a:latin typeface="Lucida Bright" panose="02040602050505020304" pitchFamily="18" charset="0"/>
              </a:rPr>
              <a:t> 1</a:t>
            </a:r>
            <a:r>
              <a:rPr lang="en-US" sz="3500" baseline="30000" dirty="0">
                <a:latin typeface="Lucida Bright" panose="02040602050505020304" pitchFamily="18" charset="0"/>
              </a:rPr>
              <a:t>st</a:t>
            </a:r>
            <a:r>
              <a:rPr lang="en-US" sz="3500" dirty="0">
                <a:latin typeface="Lucida Bright" panose="02040602050505020304" pitchFamily="18" charset="0"/>
              </a:rPr>
              <a:t> ECG shows STEMI</a:t>
            </a:r>
          </a:p>
          <a:p>
            <a:pPr>
              <a:lnSpc>
                <a:spcPct val="170000"/>
              </a:lnSpc>
            </a:pPr>
            <a:r>
              <a:rPr lang="en-US" sz="3500" b="1" dirty="0">
                <a:latin typeface="Lucida Bright" panose="02040602050505020304" pitchFamily="18" charset="0"/>
              </a:rPr>
              <a:t>1723  </a:t>
            </a:r>
            <a:r>
              <a:rPr lang="en-US" sz="3500" dirty="0">
                <a:latin typeface="Lucida Bright" panose="02040602050505020304" pitchFamily="18" charset="0"/>
              </a:rPr>
              <a:t> Air Ambulance #1 declines due to weather</a:t>
            </a:r>
          </a:p>
          <a:p>
            <a:pPr>
              <a:lnSpc>
                <a:spcPct val="170000"/>
              </a:lnSpc>
            </a:pPr>
            <a:r>
              <a:rPr lang="en-US" sz="3500" b="1" dirty="0">
                <a:latin typeface="Lucida Bright" panose="02040602050505020304" pitchFamily="18" charset="0"/>
              </a:rPr>
              <a:t>1728  </a:t>
            </a:r>
            <a:r>
              <a:rPr lang="en-US" sz="3500" dirty="0">
                <a:latin typeface="Lucida Bright" panose="02040602050505020304" pitchFamily="18" charset="0"/>
              </a:rPr>
              <a:t> Air Ambulance #2 declines due to weather</a:t>
            </a:r>
          </a:p>
          <a:p>
            <a:pPr>
              <a:lnSpc>
                <a:spcPct val="170000"/>
              </a:lnSpc>
            </a:pPr>
            <a:r>
              <a:rPr lang="en-US" sz="3500" b="1" dirty="0">
                <a:latin typeface="Lucida Bright" panose="02040602050505020304" pitchFamily="18" charset="0"/>
              </a:rPr>
              <a:t>1731  </a:t>
            </a:r>
            <a:r>
              <a:rPr lang="en-US" sz="3500" dirty="0">
                <a:latin typeface="Lucida Bright" panose="02040602050505020304" pitchFamily="18" charset="0"/>
              </a:rPr>
              <a:t> ASA 324 mg given</a:t>
            </a:r>
          </a:p>
          <a:p>
            <a:pPr>
              <a:lnSpc>
                <a:spcPct val="170000"/>
              </a:lnSpc>
            </a:pPr>
            <a:r>
              <a:rPr lang="en-US" sz="3500" b="1" dirty="0">
                <a:latin typeface="Lucida Bright" panose="02040602050505020304" pitchFamily="18" charset="0"/>
              </a:rPr>
              <a:t>1735  </a:t>
            </a:r>
            <a:r>
              <a:rPr lang="en-US" sz="3500" dirty="0">
                <a:latin typeface="Lucida Bright" panose="02040602050505020304" pitchFamily="18" charset="0"/>
              </a:rPr>
              <a:t> CTA: No dissection, No PE</a:t>
            </a:r>
          </a:p>
          <a:p>
            <a:pPr>
              <a:lnSpc>
                <a:spcPct val="170000"/>
              </a:lnSpc>
            </a:pPr>
            <a:r>
              <a:rPr lang="en-US" sz="3500" b="1" dirty="0">
                <a:latin typeface="Lucida Bright" panose="02040602050505020304" pitchFamily="18" charset="0"/>
              </a:rPr>
              <a:t>1738  </a:t>
            </a:r>
            <a:r>
              <a:rPr lang="en-US" sz="3500" dirty="0">
                <a:latin typeface="Lucida Bright" panose="02040602050505020304" pitchFamily="18" charset="0"/>
              </a:rPr>
              <a:t> Accepted at Tucson Medical Center, Trop 0.52, BNP 2400, INR </a:t>
            </a:r>
            <a:r>
              <a:rPr lang="en-US" sz="3500" dirty="0" err="1">
                <a:latin typeface="Lucida Bright" panose="02040602050505020304" pitchFamily="18" charset="0"/>
              </a:rPr>
              <a:t>wnl</a:t>
            </a:r>
            <a:endParaRPr lang="en-US" sz="3500" dirty="0">
              <a:latin typeface="Lucida Bright" panose="02040602050505020304" pitchFamily="18" charset="0"/>
            </a:endParaRPr>
          </a:p>
          <a:p>
            <a:pPr>
              <a:lnSpc>
                <a:spcPct val="170000"/>
              </a:lnSpc>
            </a:pPr>
            <a:r>
              <a:rPr lang="en-US" sz="3500" b="1" dirty="0">
                <a:latin typeface="Lucida Bright" panose="02040602050505020304" pitchFamily="18" charset="0"/>
              </a:rPr>
              <a:t>1805  </a:t>
            </a:r>
            <a:r>
              <a:rPr lang="en-US" sz="3500" dirty="0">
                <a:latin typeface="Lucida Bright" panose="02040602050505020304" pitchFamily="18" charset="0"/>
              </a:rPr>
              <a:t> 2</a:t>
            </a:r>
            <a:r>
              <a:rPr lang="en-US" sz="3500" baseline="30000" dirty="0">
                <a:latin typeface="Lucida Bright" panose="02040602050505020304" pitchFamily="18" charset="0"/>
              </a:rPr>
              <a:t>nd</a:t>
            </a:r>
            <a:r>
              <a:rPr lang="en-US" sz="3500" dirty="0">
                <a:latin typeface="Lucida Bright" panose="02040602050505020304" pitchFamily="18" charset="0"/>
              </a:rPr>
              <a:t> ECG done</a:t>
            </a:r>
          </a:p>
          <a:p>
            <a:pPr>
              <a:lnSpc>
                <a:spcPct val="170000"/>
              </a:lnSpc>
            </a:pPr>
            <a:r>
              <a:rPr lang="en-US" sz="3500" b="1" dirty="0">
                <a:latin typeface="Lucida Bright" panose="02040602050505020304" pitchFamily="18" charset="0"/>
              </a:rPr>
              <a:t>1807  </a:t>
            </a:r>
            <a:r>
              <a:rPr lang="en-US" sz="3500" dirty="0">
                <a:latin typeface="Lucida Bright" panose="02040602050505020304" pitchFamily="18" charset="0"/>
              </a:rPr>
              <a:t> Air Ambulance #3 reports both units are on flights</a:t>
            </a:r>
          </a:p>
          <a:p>
            <a:pPr>
              <a:lnSpc>
                <a:spcPct val="170000"/>
              </a:lnSpc>
            </a:pPr>
            <a:r>
              <a:rPr lang="en-US" sz="3500" b="1" dirty="0">
                <a:latin typeface="Lucida Bright" panose="02040602050505020304" pitchFamily="18" charset="0"/>
              </a:rPr>
              <a:t>1837  </a:t>
            </a:r>
            <a:r>
              <a:rPr lang="en-US" sz="3500" dirty="0">
                <a:latin typeface="Lucida Bright" panose="02040602050505020304" pitchFamily="18" charset="0"/>
              </a:rPr>
              <a:t> TPA started</a:t>
            </a:r>
          </a:p>
          <a:p>
            <a:pPr>
              <a:lnSpc>
                <a:spcPct val="170000"/>
              </a:lnSpc>
            </a:pPr>
            <a:r>
              <a:rPr lang="en-US" sz="3500" b="1" dirty="0">
                <a:latin typeface="Lucida Bright" panose="02040602050505020304" pitchFamily="18" charset="0"/>
              </a:rPr>
              <a:t>2010  </a:t>
            </a:r>
            <a:r>
              <a:rPr lang="en-US" sz="3500" dirty="0">
                <a:latin typeface="Lucida Bright" panose="02040602050505020304" pitchFamily="18" charset="0"/>
              </a:rPr>
              <a:t> TPA completed</a:t>
            </a:r>
          </a:p>
          <a:p>
            <a:pPr>
              <a:lnSpc>
                <a:spcPct val="170000"/>
              </a:lnSpc>
            </a:pPr>
            <a:r>
              <a:rPr lang="en-US" sz="3500" b="1" dirty="0">
                <a:latin typeface="Lucida Bright" panose="02040602050505020304" pitchFamily="18" charset="0"/>
              </a:rPr>
              <a:t>2205  </a:t>
            </a:r>
            <a:r>
              <a:rPr lang="en-US" sz="3500" dirty="0">
                <a:latin typeface="Lucida Bright" panose="02040602050505020304" pitchFamily="18" charset="0"/>
              </a:rPr>
              <a:t> Patient leaves ED in ground ambulance for a 2+ hour transport</a:t>
            </a:r>
          </a:p>
          <a:p>
            <a:endParaRPr lang="en-US" dirty="0"/>
          </a:p>
        </p:txBody>
      </p:sp>
    </p:spTree>
    <p:extLst>
      <p:ext uri="{BB962C8B-B14F-4D97-AF65-F5344CB8AC3E}">
        <p14:creationId xmlns:p14="http://schemas.microsoft.com/office/powerpoint/2010/main" val="2199511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2EEFD-2E37-6480-7DD5-6186C614F402}"/>
              </a:ext>
            </a:extLst>
          </p:cNvPr>
          <p:cNvSpPr>
            <a:spLocks noGrp="1"/>
          </p:cNvSpPr>
          <p:nvPr>
            <p:ph type="title"/>
          </p:nvPr>
        </p:nvSpPr>
        <p:spPr/>
        <p:txBody>
          <a:bodyPr/>
          <a:lstStyle/>
          <a:p>
            <a:pPr algn="ctr"/>
            <a:r>
              <a:rPr lang="en-US" b="1" dirty="0">
                <a:solidFill>
                  <a:srgbClr val="0070C0"/>
                </a:solidFill>
                <a:latin typeface="Lucida Bright" panose="02040602050505020304" pitchFamily="18" charset="0"/>
              </a:rPr>
              <a:t>Case #2</a:t>
            </a:r>
          </a:p>
        </p:txBody>
      </p:sp>
      <p:sp>
        <p:nvSpPr>
          <p:cNvPr id="3" name="Content Placeholder 2">
            <a:extLst>
              <a:ext uri="{FF2B5EF4-FFF2-40B4-BE49-F238E27FC236}">
                <a16:creationId xmlns:a16="http://schemas.microsoft.com/office/drawing/2014/main" id="{350438BA-AB20-A472-B6A9-417F6F950670}"/>
              </a:ext>
            </a:extLst>
          </p:cNvPr>
          <p:cNvSpPr>
            <a:spLocks noGrp="1"/>
          </p:cNvSpPr>
          <p:nvPr>
            <p:ph idx="1"/>
          </p:nvPr>
        </p:nvSpPr>
        <p:spPr/>
        <p:txBody>
          <a:bodyPr/>
          <a:lstStyle/>
          <a:p>
            <a:r>
              <a:rPr lang="en-US" dirty="0">
                <a:latin typeface="Lucida Bright" panose="02040602050505020304" pitchFamily="18" charset="0"/>
              </a:rPr>
              <a:t>67-year-old male presented with chest pain and SOB</a:t>
            </a:r>
          </a:p>
          <a:p>
            <a:endParaRPr lang="en-US" dirty="0">
              <a:latin typeface="Lucida Bright" panose="02040602050505020304" pitchFamily="18" charset="0"/>
            </a:endParaRPr>
          </a:p>
          <a:p>
            <a:r>
              <a:rPr lang="en-US" dirty="0">
                <a:latin typeface="Lucida Bright" panose="02040602050505020304" pitchFamily="18" charset="0"/>
              </a:rPr>
              <a:t>Stable vital signs</a:t>
            </a:r>
          </a:p>
          <a:p>
            <a:endParaRPr lang="en-US" dirty="0">
              <a:latin typeface="Lucida Bright" panose="02040602050505020304" pitchFamily="18" charset="0"/>
            </a:endParaRPr>
          </a:p>
          <a:p>
            <a:r>
              <a:rPr lang="en-US" dirty="0">
                <a:latin typeface="Lucida Bright" panose="02040602050505020304" pitchFamily="18" charset="0"/>
              </a:rPr>
              <a:t>ECG shows an inferior STEMI</a:t>
            </a:r>
          </a:p>
          <a:p>
            <a:endParaRPr lang="en-US" dirty="0">
              <a:latin typeface="Lucida Bright" panose="02040602050505020304" pitchFamily="18" charset="0"/>
            </a:endParaRPr>
          </a:p>
          <a:p>
            <a:r>
              <a:rPr lang="en-US" dirty="0">
                <a:latin typeface="Lucida Bright" panose="02040602050505020304" pitchFamily="18" charset="0"/>
              </a:rPr>
              <a:t>Snowing outside, helicopters were grounded, and the ground transport was going to be greater than 2 hours</a:t>
            </a:r>
          </a:p>
        </p:txBody>
      </p:sp>
    </p:spTree>
    <p:extLst>
      <p:ext uri="{BB962C8B-B14F-4D97-AF65-F5344CB8AC3E}">
        <p14:creationId xmlns:p14="http://schemas.microsoft.com/office/powerpoint/2010/main" val="2399679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CA2F-DB3C-F3FD-AC27-7BC462DCC4CF}"/>
              </a:ext>
            </a:extLst>
          </p:cNvPr>
          <p:cNvSpPr>
            <a:spLocks noGrp="1"/>
          </p:cNvSpPr>
          <p:nvPr>
            <p:ph type="title"/>
          </p:nvPr>
        </p:nvSpPr>
        <p:spPr>
          <a:xfrm>
            <a:off x="838200" y="561068"/>
            <a:ext cx="10515600" cy="1043797"/>
          </a:xfrm>
        </p:spPr>
        <p:txBody>
          <a:bodyPr/>
          <a:lstStyle/>
          <a:p>
            <a:pPr algn="ctr"/>
            <a:r>
              <a:rPr lang="en-US" b="1" dirty="0">
                <a:solidFill>
                  <a:srgbClr val="0070C0"/>
                </a:solidFill>
                <a:latin typeface="Lucida Bright" panose="02040602050505020304" pitchFamily="18" charset="0"/>
              </a:rPr>
              <a:t>Case #2</a:t>
            </a:r>
            <a:endParaRPr lang="en-US" dirty="0">
              <a:solidFill>
                <a:srgbClr val="0070C0"/>
              </a:solidFill>
            </a:endParaRPr>
          </a:p>
        </p:txBody>
      </p:sp>
      <p:pic>
        <p:nvPicPr>
          <p:cNvPr id="4" name="Content Placeholder 3">
            <a:extLst>
              <a:ext uri="{FF2B5EF4-FFF2-40B4-BE49-F238E27FC236}">
                <a16:creationId xmlns:a16="http://schemas.microsoft.com/office/drawing/2014/main" id="{6E905CCD-8573-2BBA-65C1-5770517656B3}"/>
              </a:ext>
            </a:extLst>
          </p:cNvPr>
          <p:cNvPicPr>
            <a:picLocks noGrp="1" noChangeAspect="1"/>
          </p:cNvPicPr>
          <p:nvPr>
            <p:ph idx="1"/>
          </p:nvPr>
        </p:nvPicPr>
        <p:blipFill>
          <a:blip r:embed="rId2"/>
          <a:stretch>
            <a:fillRect/>
          </a:stretch>
        </p:blipFill>
        <p:spPr>
          <a:xfrm>
            <a:off x="123900" y="1931437"/>
            <a:ext cx="11949912" cy="4491175"/>
          </a:xfrm>
          <a:prstGeom prst="rect">
            <a:avLst/>
          </a:prstGeom>
        </p:spPr>
      </p:pic>
    </p:spTree>
    <p:extLst>
      <p:ext uri="{BB962C8B-B14F-4D97-AF65-F5344CB8AC3E}">
        <p14:creationId xmlns:p14="http://schemas.microsoft.com/office/powerpoint/2010/main" val="2754189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8722</TotalTime>
  <Words>1855</Words>
  <Application>Microsoft Office PowerPoint</Application>
  <PresentationFormat>Widescreen</PresentationFormat>
  <Paragraphs>286</Paragraphs>
  <Slides>55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Calibri Light</vt:lpstr>
      <vt:lpstr>Lucida Bright</vt:lpstr>
      <vt:lpstr>Office Theme</vt:lpstr>
      <vt:lpstr>Use of Thrombolytics with STEMI</vt:lpstr>
      <vt:lpstr>Presenters</vt:lpstr>
      <vt:lpstr>Objectives</vt:lpstr>
      <vt:lpstr>Case #1</vt:lpstr>
      <vt:lpstr>Case #1:  ECG #1</vt:lpstr>
      <vt:lpstr>Case #1:  ECG #2</vt:lpstr>
      <vt:lpstr>Case #1</vt:lpstr>
      <vt:lpstr>Case #2</vt:lpstr>
      <vt:lpstr>Case #2</vt:lpstr>
      <vt:lpstr>Case #2</vt:lpstr>
      <vt:lpstr>Case #2</vt:lpstr>
      <vt:lpstr>Case #2</vt:lpstr>
      <vt:lpstr>Thrombolytics Available for Use in STEMI</vt:lpstr>
      <vt:lpstr>Mechanism of Action</vt:lpstr>
      <vt:lpstr>Mechanism of Action</vt:lpstr>
      <vt:lpstr>Indications for Thrombolytic Use in STEMI</vt:lpstr>
      <vt:lpstr>Absolute Contraindications</vt:lpstr>
      <vt:lpstr>Relative Contraindications</vt:lpstr>
      <vt:lpstr>Post-Thrombolytic  Care</vt:lpstr>
      <vt:lpstr>PowerPoint Presentation</vt:lpstr>
      <vt:lpstr>PowerPoint Presentation</vt:lpstr>
      <vt:lpstr>PowerPoint Presentation</vt:lpstr>
      <vt:lpstr> What are Reperfusion Arrhythmias?  </vt:lpstr>
      <vt:lpstr> Mechanisms of Reperfusion Arrhythmias </vt:lpstr>
      <vt:lpstr> Incidence of Commonly Observed  Reperfusion Arrhythmias </vt:lpstr>
      <vt:lpstr> Accelerated Idioventricular Rhythm (AIVR) </vt:lpstr>
      <vt:lpstr>PowerPoint Presentation</vt:lpstr>
      <vt:lpstr>PowerPoint Presentation</vt:lpstr>
      <vt:lpstr>PowerPoint Presentation</vt:lpstr>
      <vt:lpstr>PowerPoint Presentation</vt:lpstr>
      <vt:lpstr>AIVR</vt:lpstr>
      <vt:lpstr>Sinus Bradycardia</vt:lpstr>
      <vt:lpstr>PowerPoint Presentation</vt:lpstr>
      <vt:lpstr>PowerPoint Presentation</vt:lpstr>
      <vt:lpstr> PVC’s and Non-sustained VT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Complications</vt:lpstr>
      <vt:lpstr>Managing Severe Bleeding</vt:lpstr>
      <vt:lpstr>Managing Severe Intracranial or GI Bleeding</vt:lpstr>
      <vt:lpstr>Take Home Points</vt:lpstr>
      <vt:lpstr>Take Home Points</vt:lpstr>
      <vt:lpstr>Take Home Points</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Thrombolytic Use with STEMI</dc:title>
  <dc:creator>Randall Ellis</dc:creator>
  <cp:lastModifiedBy>Randall Ellis</cp:lastModifiedBy>
  <cp:revision>1</cp:revision>
  <dcterms:created xsi:type="dcterms:W3CDTF">2023-04-07T16:01:44Z</dcterms:created>
  <dcterms:modified xsi:type="dcterms:W3CDTF">2024-06-07T23:46:58Z</dcterms:modified>
</cp:coreProperties>
</file>