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31"/>
  </p:notesMasterIdLst>
  <p:sldIdLst>
    <p:sldId id="526" r:id="rId3"/>
    <p:sldId id="257" r:id="rId4"/>
    <p:sldId id="258" r:id="rId5"/>
    <p:sldId id="261" r:id="rId6"/>
    <p:sldId id="265" r:id="rId7"/>
    <p:sldId id="267" r:id="rId8"/>
    <p:sldId id="268" r:id="rId9"/>
    <p:sldId id="298" r:id="rId10"/>
    <p:sldId id="274" r:id="rId11"/>
    <p:sldId id="276" r:id="rId12"/>
    <p:sldId id="282" r:id="rId13"/>
    <p:sldId id="288" r:id="rId14"/>
    <p:sldId id="289" r:id="rId15"/>
    <p:sldId id="290" r:id="rId16"/>
    <p:sldId id="291" r:id="rId17"/>
    <p:sldId id="293" r:id="rId18"/>
    <p:sldId id="295" r:id="rId19"/>
    <p:sldId id="296" r:id="rId20"/>
    <p:sldId id="284" r:id="rId21"/>
    <p:sldId id="285" r:id="rId22"/>
    <p:sldId id="297" r:id="rId23"/>
    <p:sldId id="299" r:id="rId24"/>
    <p:sldId id="300" r:id="rId25"/>
    <p:sldId id="301" r:id="rId26"/>
    <p:sldId id="302" r:id="rId27"/>
    <p:sldId id="303" r:id="rId28"/>
    <p:sldId id="304" r:id="rId29"/>
    <p:sldId id="5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9381A-8655-D903-1E7B-CF6DFD8802B5}" v="25" dt="2024-10-09T21:15:10.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3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Wright" userId="S::wrighjes@ohsu.edu::c1850d75-deae-4c52-b8e6-55ce40c90b18" providerId="AD" clId="Web-{CABDD9CC-2A6E-AE37-92F0-3807582C53EF}"/>
    <pc:docChg chg="addSld delSld modSld sldOrd modMainMaster">
      <pc:chgData name="Jessica Wright" userId="S::wrighjes@ohsu.edu::c1850d75-deae-4c52-b8e6-55ce40c90b18" providerId="AD" clId="Web-{CABDD9CC-2A6E-AE37-92F0-3807582C53EF}" dt="2024-09-20T18:04:51.032" v="333"/>
      <pc:docMkLst>
        <pc:docMk/>
      </pc:docMkLst>
      <pc:sldChg chg="addSp delSp modSp del">
        <pc:chgData name="Jessica Wright" userId="S::wrighjes@ohsu.edu::c1850d75-deae-4c52-b8e6-55ce40c90b18" providerId="AD" clId="Web-{CABDD9CC-2A6E-AE37-92F0-3807582C53EF}" dt="2024-09-20T18:04:00.013" v="330"/>
        <pc:sldMkLst>
          <pc:docMk/>
          <pc:sldMk cId="2664386182" sldId="269"/>
        </pc:sldMkLst>
        <pc:spChg chg="add mod">
          <ac:chgData name="Jessica Wright" userId="S::wrighjes@ohsu.edu::c1850d75-deae-4c52-b8e6-55ce40c90b18" providerId="AD" clId="Web-{CABDD9CC-2A6E-AE37-92F0-3807582C53EF}" dt="2024-09-20T18:03:57.090" v="329"/>
          <ac:spMkLst>
            <pc:docMk/>
            <pc:sldMk cId="2664386182" sldId="269"/>
            <ac:spMk id="24" creationId="{2025DC2C-12DA-8A1A-219A-EC4421A9A3F3}"/>
          </ac:spMkLst>
        </pc:spChg>
        <pc:graphicFrameChg chg="del">
          <ac:chgData name="Jessica Wright" userId="S::wrighjes@ohsu.edu::c1850d75-deae-4c52-b8e6-55ce40c90b18" providerId="AD" clId="Web-{CABDD9CC-2A6E-AE37-92F0-3807582C53EF}" dt="2024-09-20T18:03:57.090" v="329"/>
          <ac:graphicFrameMkLst>
            <pc:docMk/>
            <pc:sldMk cId="2664386182" sldId="269"/>
            <ac:graphicFrameMk id="4" creationId="{AB033340-7D5A-18A4-2C6D-ED2E6B7E549F}"/>
          </ac:graphicFrameMkLst>
        </pc:graphicFrameChg>
      </pc:sldChg>
      <pc:sldChg chg="del">
        <pc:chgData name="Jessica Wright" userId="S::wrighjes@ohsu.edu::c1850d75-deae-4c52-b8e6-55ce40c90b18" providerId="AD" clId="Web-{CABDD9CC-2A6E-AE37-92F0-3807582C53EF}" dt="2024-09-20T18:03:37.464" v="328"/>
        <pc:sldMkLst>
          <pc:docMk/>
          <pc:sldMk cId="2371677173" sldId="271"/>
        </pc:sldMkLst>
      </pc:sldChg>
      <pc:sldChg chg="addSp delSp modSp new mod ord setBg modClrScheme setClrOvrMap chgLayout">
        <pc:chgData name="Jessica Wright" userId="S::wrighjes@ohsu.edu::c1850d75-deae-4c52-b8e6-55ce40c90b18" providerId="AD" clId="Web-{CABDD9CC-2A6E-AE37-92F0-3807582C53EF}" dt="2024-09-20T18:03:03.540" v="326"/>
        <pc:sldMkLst>
          <pc:docMk/>
          <pc:sldMk cId="2295525553" sldId="283"/>
        </pc:sldMkLst>
        <pc:spChg chg="mod ord">
          <ac:chgData name="Jessica Wright" userId="S::wrighjes@ohsu.edu::c1850d75-deae-4c52-b8e6-55ce40c90b18" providerId="AD" clId="Web-{CABDD9CC-2A6E-AE37-92F0-3807582C53EF}" dt="2024-09-20T17:34:28.511" v="22"/>
          <ac:spMkLst>
            <pc:docMk/>
            <pc:sldMk cId="2295525553" sldId="283"/>
            <ac:spMk id="2" creationId="{17FB7F16-C0B1-3823-FDBD-1629A7ECF827}"/>
          </ac:spMkLst>
        </pc:spChg>
        <pc:spChg chg="del">
          <ac:chgData name="Jessica Wright" userId="S::wrighjes@ohsu.edu::c1850d75-deae-4c52-b8e6-55ce40c90b18" providerId="AD" clId="Web-{CABDD9CC-2A6E-AE37-92F0-3807582C53EF}" dt="2024-09-20T17:33:43.758" v="1"/>
          <ac:spMkLst>
            <pc:docMk/>
            <pc:sldMk cId="2295525553" sldId="283"/>
            <ac:spMk id="3" creationId="{8A223CA4-D263-7C07-1426-842E8B021CC3}"/>
          </ac:spMkLst>
        </pc:spChg>
        <pc:spChg chg="del">
          <ac:chgData name="Jessica Wright" userId="S::wrighjes@ohsu.edu::c1850d75-deae-4c52-b8e6-55ce40c90b18" providerId="AD" clId="Web-{CABDD9CC-2A6E-AE37-92F0-3807582C53EF}" dt="2024-09-20T17:33:43.758" v="1"/>
          <ac:spMkLst>
            <pc:docMk/>
            <pc:sldMk cId="2295525553" sldId="283"/>
            <ac:spMk id="4" creationId="{51EE8F67-B82C-A462-8AF1-3CF84FFC8393}"/>
          </ac:spMkLst>
        </pc:spChg>
        <pc:spChg chg="add">
          <ac:chgData name="Jessica Wright" userId="S::wrighjes@ohsu.edu::c1850d75-deae-4c52-b8e6-55ce40c90b18" providerId="AD" clId="Web-{CABDD9CC-2A6E-AE37-92F0-3807582C53EF}" dt="2024-09-20T17:34:28.511" v="22"/>
          <ac:spMkLst>
            <pc:docMk/>
            <pc:sldMk cId="2295525553" sldId="283"/>
            <ac:spMk id="8" creationId="{71B2258F-86CA-4D4D-8270-BC05FCDEBFB3}"/>
          </ac:spMkLst>
        </pc:spChg>
        <pc:picChg chg="add">
          <ac:chgData name="Jessica Wright" userId="S::wrighjes@ohsu.edu::c1850d75-deae-4c52-b8e6-55ce40c90b18" providerId="AD" clId="Web-{CABDD9CC-2A6E-AE37-92F0-3807582C53EF}" dt="2024-09-20T17:34:28.511" v="22"/>
          <ac:picMkLst>
            <pc:docMk/>
            <pc:sldMk cId="2295525553" sldId="283"/>
            <ac:picMk id="5" creationId="{38EB5C11-E4D2-AFAF-6504-71D115551957}"/>
          </ac:picMkLst>
        </pc:picChg>
      </pc:sldChg>
      <pc:sldChg chg="addSp modSp new mod modClrScheme chgLayout">
        <pc:chgData name="Jessica Wright" userId="S::wrighjes@ohsu.edu::c1850d75-deae-4c52-b8e6-55ce40c90b18" providerId="AD" clId="Web-{CABDD9CC-2A6E-AE37-92F0-3807582C53EF}" dt="2024-09-20T17:47:20.300" v="114" actId="20577"/>
        <pc:sldMkLst>
          <pc:docMk/>
          <pc:sldMk cId="715483030" sldId="284"/>
        </pc:sldMkLst>
        <pc:spChg chg="mod ord">
          <ac:chgData name="Jessica Wright" userId="S::wrighjes@ohsu.edu::c1850d75-deae-4c52-b8e6-55ce40c90b18" providerId="AD" clId="Web-{CABDD9CC-2A6E-AE37-92F0-3807582C53EF}" dt="2024-09-20T17:47:20.300" v="114" actId="20577"/>
          <ac:spMkLst>
            <pc:docMk/>
            <pc:sldMk cId="715483030" sldId="284"/>
            <ac:spMk id="2" creationId="{59CA58B5-3B25-B59E-97C3-FA20C9BB8627}"/>
          </ac:spMkLst>
        </pc:spChg>
        <pc:spChg chg="add mod ord">
          <ac:chgData name="Jessica Wright" userId="S::wrighjes@ohsu.edu::c1850d75-deae-4c52-b8e6-55ce40c90b18" providerId="AD" clId="Web-{CABDD9CC-2A6E-AE37-92F0-3807582C53EF}" dt="2024-09-20T17:38:27.231" v="57" actId="20577"/>
          <ac:spMkLst>
            <pc:docMk/>
            <pc:sldMk cId="715483030" sldId="284"/>
            <ac:spMk id="3" creationId="{F4C46EA4-75BF-81D1-3E44-CF5F9D0A6202}"/>
          </ac:spMkLst>
        </pc:spChg>
      </pc:sldChg>
      <pc:sldChg chg="modSp new">
        <pc:chgData name="Jessica Wright" userId="S::wrighjes@ohsu.edu::c1850d75-deae-4c52-b8e6-55ce40c90b18" providerId="AD" clId="Web-{CABDD9CC-2A6E-AE37-92F0-3807582C53EF}" dt="2024-09-20T17:47:30.254" v="118" actId="20577"/>
        <pc:sldMkLst>
          <pc:docMk/>
          <pc:sldMk cId="3834098835" sldId="285"/>
        </pc:sldMkLst>
        <pc:spChg chg="mod">
          <ac:chgData name="Jessica Wright" userId="S::wrighjes@ohsu.edu::c1850d75-deae-4c52-b8e6-55ce40c90b18" providerId="AD" clId="Web-{CABDD9CC-2A6E-AE37-92F0-3807582C53EF}" dt="2024-09-20T17:47:30.254" v="118" actId="20577"/>
          <ac:spMkLst>
            <pc:docMk/>
            <pc:sldMk cId="3834098835" sldId="285"/>
            <ac:spMk id="2" creationId="{AE4C81D9-192C-4F86-8B11-2325AF15F5EF}"/>
          </ac:spMkLst>
        </pc:spChg>
        <pc:spChg chg="mod">
          <ac:chgData name="Jessica Wright" userId="S::wrighjes@ohsu.edu::c1850d75-deae-4c52-b8e6-55ce40c90b18" providerId="AD" clId="Web-{CABDD9CC-2A6E-AE37-92F0-3807582C53EF}" dt="2024-09-20T17:38:42.404" v="59" actId="20577"/>
          <ac:spMkLst>
            <pc:docMk/>
            <pc:sldMk cId="3834098835" sldId="285"/>
            <ac:spMk id="3" creationId="{6B1593EE-2DC5-0D7F-4640-09CFDF7F57B8}"/>
          </ac:spMkLst>
        </pc:spChg>
      </pc:sldChg>
      <pc:sldChg chg="addSp delSp modSp new mod ord modClrScheme chgLayout">
        <pc:chgData name="Jessica Wright" userId="S::wrighjes@ohsu.edu::c1850d75-deae-4c52-b8e6-55ce40c90b18" providerId="AD" clId="Web-{CABDD9CC-2A6E-AE37-92F0-3807582C53EF}" dt="2024-09-20T18:03:07.899" v="327"/>
        <pc:sldMkLst>
          <pc:docMk/>
          <pc:sldMk cId="646028398" sldId="286"/>
        </pc:sldMkLst>
        <pc:spChg chg="mod ord">
          <ac:chgData name="Jessica Wright" userId="S::wrighjes@ohsu.edu::c1850d75-deae-4c52-b8e6-55ce40c90b18" providerId="AD" clId="Web-{CABDD9CC-2A6E-AE37-92F0-3807582C53EF}" dt="2024-09-20T17:44:01.005" v="99" actId="20577"/>
          <ac:spMkLst>
            <pc:docMk/>
            <pc:sldMk cId="646028398" sldId="286"/>
            <ac:spMk id="2" creationId="{326000B5-E7C2-CE58-92EA-C388542EAEA1}"/>
          </ac:spMkLst>
        </pc:spChg>
        <pc:spChg chg="del">
          <ac:chgData name="Jessica Wright" userId="S::wrighjes@ohsu.edu::c1850d75-deae-4c52-b8e6-55ce40c90b18" providerId="AD" clId="Web-{CABDD9CC-2A6E-AE37-92F0-3807582C53EF}" dt="2024-09-20T17:39:43.283" v="66"/>
          <ac:spMkLst>
            <pc:docMk/>
            <pc:sldMk cId="646028398" sldId="286"/>
            <ac:spMk id="3" creationId="{670C9167-25CC-0762-AC5D-0CBB84E4575E}"/>
          </ac:spMkLst>
        </pc:spChg>
        <pc:graphicFrameChg chg="add del mod modGraphic">
          <ac:chgData name="Jessica Wright" userId="S::wrighjes@ohsu.edu::c1850d75-deae-4c52-b8e6-55ce40c90b18" providerId="AD" clId="Web-{CABDD9CC-2A6E-AE37-92F0-3807582C53EF}" dt="2024-09-20T17:42:39.984" v="83"/>
          <ac:graphicFrameMkLst>
            <pc:docMk/>
            <pc:sldMk cId="646028398" sldId="286"/>
            <ac:graphicFrameMk id="5" creationId="{3BB1D412-A5BA-A6A8-CB2D-CB5539CC5175}"/>
          </ac:graphicFrameMkLst>
        </pc:graphicFrameChg>
        <pc:graphicFrameChg chg="add mod">
          <ac:chgData name="Jessica Wright" userId="S::wrighjes@ohsu.edu::c1850d75-deae-4c52-b8e6-55ce40c90b18" providerId="AD" clId="Web-{CABDD9CC-2A6E-AE37-92F0-3807582C53EF}" dt="2024-09-20T17:43:44.988" v="85" actId="1076"/>
          <ac:graphicFrameMkLst>
            <pc:docMk/>
            <pc:sldMk cId="646028398" sldId="286"/>
            <ac:graphicFrameMk id="7" creationId="{D3330172-7734-F9E5-8C4D-350ED1D53F3A}"/>
          </ac:graphicFrameMkLst>
        </pc:graphicFrameChg>
      </pc:sldChg>
      <pc:sldChg chg="addSp modSp new del mod setBg modClrScheme chgLayout">
        <pc:chgData name="Jessica Wright" userId="S::wrighjes@ohsu.edu::c1850d75-deae-4c52-b8e6-55ce40c90b18" providerId="AD" clId="Web-{CABDD9CC-2A6E-AE37-92F0-3807582C53EF}" dt="2024-09-20T17:47:35.802" v="119"/>
        <pc:sldMkLst>
          <pc:docMk/>
          <pc:sldMk cId="2346114050" sldId="287"/>
        </pc:sldMkLst>
        <pc:spChg chg="mod ord">
          <ac:chgData name="Jessica Wright" userId="S::wrighjes@ohsu.edu::c1850d75-deae-4c52-b8e6-55ce40c90b18" providerId="AD" clId="Web-{CABDD9CC-2A6E-AE37-92F0-3807582C53EF}" dt="2024-09-20T17:44:58.025" v="100"/>
          <ac:spMkLst>
            <pc:docMk/>
            <pc:sldMk cId="2346114050" sldId="287"/>
            <ac:spMk id="2" creationId="{6DBFB5FE-AE09-CCD3-5EBA-D7B901BB1673}"/>
          </ac:spMkLst>
        </pc:spChg>
        <pc:spChg chg="add mod ord">
          <ac:chgData name="Jessica Wright" userId="S::wrighjes@ohsu.edu::c1850d75-deae-4c52-b8e6-55ce40c90b18" providerId="AD" clId="Web-{CABDD9CC-2A6E-AE37-92F0-3807582C53EF}" dt="2024-09-20T17:44:58.025" v="100"/>
          <ac:spMkLst>
            <pc:docMk/>
            <pc:sldMk cId="2346114050" sldId="287"/>
            <ac:spMk id="3" creationId="{8947793B-EADA-D294-3B1C-93622E860695}"/>
          </ac:spMkLst>
        </pc:spChg>
        <pc:spChg chg="add">
          <ac:chgData name="Jessica Wright" userId="S::wrighjes@ohsu.edu::c1850d75-deae-4c52-b8e6-55ce40c90b18" providerId="AD" clId="Web-{CABDD9CC-2A6E-AE37-92F0-3807582C53EF}" dt="2024-09-20T17:44:58.025" v="100"/>
          <ac:spMkLst>
            <pc:docMk/>
            <pc:sldMk cId="2346114050" sldId="287"/>
            <ac:spMk id="8" creationId="{B6CDA21F-E7AF-4C75-8395-33F58D5B0E45}"/>
          </ac:spMkLst>
        </pc:spChg>
        <pc:spChg chg="add">
          <ac:chgData name="Jessica Wright" userId="S::wrighjes@ohsu.edu::c1850d75-deae-4c52-b8e6-55ce40c90b18" providerId="AD" clId="Web-{CABDD9CC-2A6E-AE37-92F0-3807582C53EF}" dt="2024-09-20T17:44:58.025" v="100"/>
          <ac:spMkLst>
            <pc:docMk/>
            <pc:sldMk cId="2346114050" sldId="287"/>
            <ac:spMk id="15" creationId="{D5B0017B-2ECA-49AF-B397-DC140825DF8D}"/>
          </ac:spMkLst>
        </pc:spChg>
        <pc:grpChg chg="add">
          <ac:chgData name="Jessica Wright" userId="S::wrighjes@ohsu.edu::c1850d75-deae-4c52-b8e6-55ce40c90b18" providerId="AD" clId="Web-{CABDD9CC-2A6E-AE37-92F0-3807582C53EF}" dt="2024-09-20T17:44:58.025" v="100"/>
          <ac:grpSpMkLst>
            <pc:docMk/>
            <pc:sldMk cId="2346114050" sldId="287"/>
            <ac:grpSpMk id="10" creationId="{AE1C45F0-260A-458C-96ED-C1F6D2151219}"/>
          </ac:grpSpMkLst>
        </pc:grpChg>
        <pc:cxnChg chg="add">
          <ac:chgData name="Jessica Wright" userId="S::wrighjes@ohsu.edu::c1850d75-deae-4c52-b8e6-55ce40c90b18" providerId="AD" clId="Web-{CABDD9CC-2A6E-AE37-92F0-3807582C53EF}" dt="2024-09-20T17:44:58.025" v="100"/>
          <ac:cxnSpMkLst>
            <pc:docMk/>
            <pc:sldMk cId="2346114050" sldId="287"/>
            <ac:cxnSpMk id="17" creationId="{6CF1BAF6-AD41-4082-B212-8A1F9A2E8779}"/>
          </ac:cxnSpMkLst>
        </pc:cxnChg>
      </pc:sldChg>
      <pc:sldChg chg="add">
        <pc:chgData name="Jessica Wright" userId="S::wrighjes@ohsu.edu::c1850d75-deae-4c52-b8e6-55ce40c90b18" providerId="AD" clId="Web-{CABDD9CC-2A6E-AE37-92F0-3807582C53EF}" dt="2024-09-20T17:46:12.624" v="101"/>
        <pc:sldMkLst>
          <pc:docMk/>
          <pc:sldMk cId="1107279098" sldId="288"/>
        </pc:sldMkLst>
      </pc:sldChg>
      <pc:sldChg chg="add">
        <pc:chgData name="Jessica Wright" userId="S::wrighjes@ohsu.edu::c1850d75-deae-4c52-b8e6-55ce40c90b18" providerId="AD" clId="Web-{CABDD9CC-2A6E-AE37-92F0-3807582C53EF}" dt="2024-09-20T17:46:15.968" v="102"/>
        <pc:sldMkLst>
          <pc:docMk/>
          <pc:sldMk cId="2593033929" sldId="289"/>
        </pc:sldMkLst>
      </pc:sldChg>
      <pc:sldChg chg="modSp add">
        <pc:chgData name="Jessica Wright" userId="S::wrighjes@ohsu.edu::c1850d75-deae-4c52-b8e6-55ce40c90b18" providerId="AD" clId="Web-{CABDD9CC-2A6E-AE37-92F0-3807582C53EF}" dt="2024-09-20T17:51:40.225" v="170" actId="20577"/>
        <pc:sldMkLst>
          <pc:docMk/>
          <pc:sldMk cId="1442970138" sldId="290"/>
        </pc:sldMkLst>
        <pc:spChg chg="mod">
          <ac:chgData name="Jessica Wright" userId="S::wrighjes@ohsu.edu::c1850d75-deae-4c52-b8e6-55ce40c90b18" providerId="AD" clId="Web-{CABDD9CC-2A6E-AE37-92F0-3807582C53EF}" dt="2024-09-20T17:47:54.240" v="124" actId="20577"/>
          <ac:spMkLst>
            <pc:docMk/>
            <pc:sldMk cId="1442970138" sldId="290"/>
            <ac:spMk id="2" creationId="{99BA1CC0-24AD-B443-50CE-C753C1BEA72C}"/>
          </ac:spMkLst>
        </pc:spChg>
        <pc:spChg chg="mod">
          <ac:chgData name="Jessica Wright" userId="S::wrighjes@ohsu.edu::c1850d75-deae-4c52-b8e6-55ce40c90b18" providerId="AD" clId="Web-{CABDD9CC-2A6E-AE37-92F0-3807582C53EF}" dt="2024-09-20T17:51:40.225" v="170" actId="20577"/>
          <ac:spMkLst>
            <pc:docMk/>
            <pc:sldMk cId="1442970138" sldId="290"/>
            <ac:spMk id="3" creationId="{9F41D726-B105-FFC6-86AF-26B8E3B8CE1B}"/>
          </ac:spMkLst>
        </pc:spChg>
        <pc:spChg chg="mod">
          <ac:chgData name="Jessica Wright" userId="S::wrighjes@ohsu.edu::c1850d75-deae-4c52-b8e6-55ce40c90b18" providerId="AD" clId="Web-{CABDD9CC-2A6E-AE37-92F0-3807582C53EF}" dt="2024-09-20T17:49:57.999" v="166" actId="20577"/>
          <ac:spMkLst>
            <pc:docMk/>
            <pc:sldMk cId="1442970138" sldId="290"/>
            <ac:spMk id="4" creationId="{3F2B3B8F-7F0D-952B-8A8F-F9061547CC20}"/>
          </ac:spMkLst>
        </pc:spChg>
      </pc:sldChg>
      <pc:sldChg chg="addSp delSp modSp new mod setBg modClrScheme chgLayout">
        <pc:chgData name="Jessica Wright" userId="S::wrighjes@ohsu.edu::c1850d75-deae-4c52-b8e6-55ce40c90b18" providerId="AD" clId="Web-{CABDD9CC-2A6E-AE37-92F0-3807582C53EF}" dt="2024-09-20T17:54:31.347" v="217" actId="20577"/>
        <pc:sldMkLst>
          <pc:docMk/>
          <pc:sldMk cId="267442419" sldId="291"/>
        </pc:sldMkLst>
        <pc:spChg chg="mod ord">
          <ac:chgData name="Jessica Wright" userId="S::wrighjes@ohsu.edu::c1850d75-deae-4c52-b8e6-55ce40c90b18" providerId="AD" clId="Web-{CABDD9CC-2A6E-AE37-92F0-3807582C53EF}" dt="2024-09-20T17:54:00.829" v="201" actId="20577"/>
          <ac:spMkLst>
            <pc:docMk/>
            <pc:sldMk cId="267442419" sldId="291"/>
            <ac:spMk id="2" creationId="{B37949F9-4635-4FA3-CE13-973511D99B18}"/>
          </ac:spMkLst>
        </pc:spChg>
        <pc:spChg chg="del">
          <ac:chgData name="Jessica Wright" userId="S::wrighjes@ohsu.edu::c1850d75-deae-4c52-b8e6-55ce40c90b18" providerId="AD" clId="Web-{CABDD9CC-2A6E-AE37-92F0-3807582C53EF}" dt="2024-09-20T17:52:18.384" v="173"/>
          <ac:spMkLst>
            <pc:docMk/>
            <pc:sldMk cId="267442419" sldId="291"/>
            <ac:spMk id="3" creationId="{50DD6B66-903C-B98B-9040-231552408665}"/>
          </ac:spMkLst>
        </pc:spChg>
        <pc:spChg chg="add mod ord">
          <ac:chgData name="Jessica Wright" userId="S::wrighjes@ohsu.edu::c1850d75-deae-4c52-b8e6-55ce40c90b18" providerId="AD" clId="Web-{CABDD9CC-2A6E-AE37-92F0-3807582C53EF}" dt="2024-09-20T17:54:31.347" v="217" actId="20577"/>
          <ac:spMkLst>
            <pc:docMk/>
            <pc:sldMk cId="267442419" sldId="291"/>
            <ac:spMk id="4" creationId="{032C3E33-C011-DE2B-87EC-F1ACFAC2EF79}"/>
          </ac:spMkLst>
        </pc:spChg>
        <pc:spChg chg="add">
          <ac:chgData name="Jessica Wright" userId="S::wrighjes@ohsu.edu::c1850d75-deae-4c52-b8e6-55ce40c90b18" providerId="AD" clId="Web-{CABDD9CC-2A6E-AE37-92F0-3807582C53EF}" dt="2024-09-20T17:53:43.203" v="193"/>
          <ac:spMkLst>
            <pc:docMk/>
            <pc:sldMk cId="267442419" sldId="291"/>
            <ac:spMk id="9" creationId="{8F9CBE3F-79A8-4F8F-88D9-DAD03D0D281F}"/>
          </ac:spMkLst>
        </pc:spChg>
        <pc:spChg chg="add del">
          <ac:chgData name="Jessica Wright" userId="S::wrighjes@ohsu.edu::c1850d75-deae-4c52-b8e6-55ce40c90b18" providerId="AD" clId="Web-{CABDD9CC-2A6E-AE37-92F0-3807582C53EF}" dt="2024-09-20T17:53:24.858" v="189"/>
          <ac:spMkLst>
            <pc:docMk/>
            <pc:sldMk cId="267442419" sldId="291"/>
            <ac:spMk id="10" creationId="{C1DD1A8A-57D5-4A81-AD04-532B043C5611}"/>
          </ac:spMkLst>
        </pc:spChg>
        <pc:spChg chg="add">
          <ac:chgData name="Jessica Wright" userId="S::wrighjes@ohsu.edu::c1850d75-deae-4c52-b8e6-55ce40c90b18" providerId="AD" clId="Web-{CABDD9CC-2A6E-AE37-92F0-3807582C53EF}" dt="2024-09-20T17:53:43.203" v="193"/>
          <ac:spMkLst>
            <pc:docMk/>
            <pc:sldMk cId="267442419" sldId="291"/>
            <ac:spMk id="11" creationId="{508BEF50-7B1E-49A4-BC19-5F4F1D755E64}"/>
          </ac:spMkLst>
        </pc:spChg>
        <pc:spChg chg="add del">
          <ac:chgData name="Jessica Wright" userId="S::wrighjes@ohsu.edu::c1850d75-deae-4c52-b8e6-55ce40c90b18" providerId="AD" clId="Web-{CABDD9CC-2A6E-AE37-92F0-3807582C53EF}" dt="2024-09-20T17:53:24.858" v="189"/>
          <ac:spMkLst>
            <pc:docMk/>
            <pc:sldMk cId="267442419" sldId="291"/>
            <ac:spMk id="12" creationId="{007891EC-4501-44ED-A8C8-B11B6DB767AB}"/>
          </ac:spMkLst>
        </pc:spChg>
        <pc:spChg chg="add">
          <ac:chgData name="Jessica Wright" userId="S::wrighjes@ohsu.edu::c1850d75-deae-4c52-b8e6-55ce40c90b18" providerId="AD" clId="Web-{CABDD9CC-2A6E-AE37-92F0-3807582C53EF}" dt="2024-09-20T17:53:43.203" v="193"/>
          <ac:spMkLst>
            <pc:docMk/>
            <pc:sldMk cId="267442419" sldId="291"/>
            <ac:spMk id="13" creationId="{C5CB530E-515E-412C-9DF1-5F8FFBD6F383}"/>
          </ac:spMkLst>
        </pc:spChg>
        <pc:spChg chg="add">
          <ac:chgData name="Jessica Wright" userId="S::wrighjes@ohsu.edu::c1850d75-deae-4c52-b8e6-55ce40c90b18" providerId="AD" clId="Web-{CABDD9CC-2A6E-AE37-92F0-3807582C53EF}" dt="2024-09-20T17:53:43.203" v="193"/>
          <ac:spMkLst>
            <pc:docMk/>
            <pc:sldMk cId="267442419" sldId="291"/>
            <ac:spMk id="15" creationId="{AEA7509D-F04F-40CB-A0B3-EEF16499CC9F}"/>
          </ac:spMkLst>
        </pc:spChg>
        <pc:spChg chg="add">
          <ac:chgData name="Jessica Wright" userId="S::wrighjes@ohsu.edu::c1850d75-deae-4c52-b8e6-55ce40c90b18" providerId="AD" clId="Web-{CABDD9CC-2A6E-AE37-92F0-3807582C53EF}" dt="2024-09-20T17:53:43.203" v="193"/>
          <ac:spMkLst>
            <pc:docMk/>
            <pc:sldMk cId="267442419" sldId="291"/>
            <ac:spMk id="17" creationId="{C39ADB8F-D187-49D7-BDCF-C1B6DC727068}"/>
          </ac:spMkLst>
        </pc:spChg>
        <pc:spChg chg="add">
          <ac:chgData name="Jessica Wright" userId="S::wrighjes@ohsu.edu::c1850d75-deae-4c52-b8e6-55ce40c90b18" providerId="AD" clId="Web-{CABDD9CC-2A6E-AE37-92F0-3807582C53EF}" dt="2024-09-20T17:53:43.203" v="193"/>
          <ac:spMkLst>
            <pc:docMk/>
            <pc:sldMk cId="267442419" sldId="291"/>
            <ac:spMk id="19" creationId="{712D4376-A578-4FF1-94FC-245E7A6A489F}"/>
          </ac:spMkLst>
        </pc:spChg>
        <pc:spChg chg="add">
          <ac:chgData name="Jessica Wright" userId="S::wrighjes@ohsu.edu::c1850d75-deae-4c52-b8e6-55ce40c90b18" providerId="AD" clId="Web-{CABDD9CC-2A6E-AE37-92F0-3807582C53EF}" dt="2024-09-20T17:53:43.203" v="193"/>
          <ac:spMkLst>
            <pc:docMk/>
            <pc:sldMk cId="267442419" sldId="291"/>
            <ac:spMk id="21" creationId="{3FBAD350-5664-4811-A208-657FB882D350}"/>
          </ac:spMkLst>
        </pc:spChg>
        <pc:picChg chg="add del">
          <ac:chgData name="Jessica Wright" userId="S::wrighjes@ohsu.edu::c1850d75-deae-4c52-b8e6-55ce40c90b18" providerId="AD" clId="Web-{CABDD9CC-2A6E-AE37-92F0-3807582C53EF}" dt="2024-09-20T17:53:24.858" v="189"/>
          <ac:picMkLst>
            <pc:docMk/>
            <pc:sldMk cId="267442419" sldId="291"/>
            <ac:picMk id="6" creationId="{B1BDA936-03AC-C035-67A1-6DAD9A0ABCCD}"/>
          </ac:picMkLst>
        </pc:picChg>
        <pc:cxnChg chg="add">
          <ac:chgData name="Jessica Wright" userId="S::wrighjes@ohsu.edu::c1850d75-deae-4c52-b8e6-55ce40c90b18" providerId="AD" clId="Web-{CABDD9CC-2A6E-AE37-92F0-3807582C53EF}" dt="2024-09-20T17:53:43.203" v="193"/>
          <ac:cxnSpMkLst>
            <pc:docMk/>
            <pc:sldMk cId="267442419" sldId="291"/>
            <ac:cxnSpMk id="23" creationId="{56020367-4FD5-4596-8E10-C5F095CD8DBF}"/>
          </ac:cxnSpMkLst>
        </pc:cxnChg>
      </pc:sldChg>
      <pc:sldChg chg="add del">
        <pc:chgData name="Jessica Wright" userId="S::wrighjes@ohsu.edu::c1850d75-deae-4c52-b8e6-55ce40c90b18" providerId="AD" clId="Web-{CABDD9CC-2A6E-AE37-92F0-3807582C53EF}" dt="2024-09-20T17:51:48.351" v="171"/>
        <pc:sldMkLst>
          <pc:docMk/>
          <pc:sldMk cId="3553588830" sldId="291"/>
        </pc:sldMkLst>
      </pc:sldChg>
      <pc:sldChg chg="new del">
        <pc:chgData name="Jessica Wright" userId="S::wrighjes@ohsu.edu::c1850d75-deae-4c52-b8e6-55ce40c90b18" providerId="AD" clId="Web-{CABDD9CC-2A6E-AE37-92F0-3807582C53EF}" dt="2024-09-20T17:55:26.820" v="220"/>
        <pc:sldMkLst>
          <pc:docMk/>
          <pc:sldMk cId="2009029568" sldId="292"/>
        </pc:sldMkLst>
      </pc:sldChg>
      <pc:sldChg chg="add">
        <pc:chgData name="Jessica Wright" userId="S::wrighjes@ohsu.edu::c1850d75-deae-4c52-b8e6-55ce40c90b18" providerId="AD" clId="Web-{CABDD9CC-2A6E-AE37-92F0-3807582C53EF}" dt="2024-09-20T17:55:24.741" v="219"/>
        <pc:sldMkLst>
          <pc:docMk/>
          <pc:sldMk cId="3492108595" sldId="293"/>
        </pc:sldMkLst>
      </pc:sldChg>
      <pc:sldChg chg="new del">
        <pc:chgData name="Jessica Wright" userId="S::wrighjes@ohsu.edu::c1850d75-deae-4c52-b8e6-55ce40c90b18" providerId="AD" clId="Web-{CABDD9CC-2A6E-AE37-92F0-3807582C53EF}" dt="2024-09-20T17:55:53.806" v="224"/>
        <pc:sldMkLst>
          <pc:docMk/>
          <pc:sldMk cId="3485691854" sldId="294"/>
        </pc:sldMkLst>
      </pc:sldChg>
      <pc:sldChg chg="addSp delSp modSp new ord addAnim delAnim modAnim modNotes">
        <pc:chgData name="Jessica Wright" userId="S::wrighjes@ohsu.edu::c1850d75-deae-4c52-b8e6-55ce40c90b18" providerId="AD" clId="Web-{CABDD9CC-2A6E-AE37-92F0-3807582C53EF}" dt="2024-09-20T18:01:27.142" v="321" actId="20577"/>
        <pc:sldMkLst>
          <pc:docMk/>
          <pc:sldMk cId="1695158946" sldId="295"/>
        </pc:sldMkLst>
        <pc:spChg chg="mod">
          <ac:chgData name="Jessica Wright" userId="S::wrighjes@ohsu.edu::c1850d75-deae-4c52-b8e6-55ce40c90b18" providerId="AD" clId="Web-{CABDD9CC-2A6E-AE37-92F0-3807582C53EF}" dt="2024-09-20T17:56:10.104" v="249" actId="20577"/>
          <ac:spMkLst>
            <pc:docMk/>
            <pc:sldMk cId="1695158946" sldId="295"/>
            <ac:spMk id="2" creationId="{B07F25FA-E71C-3AAB-06AD-76113160592D}"/>
          </ac:spMkLst>
        </pc:spChg>
        <pc:spChg chg="mod">
          <ac:chgData name="Jessica Wright" userId="S::wrighjes@ohsu.edu::c1850d75-deae-4c52-b8e6-55ce40c90b18" providerId="AD" clId="Web-{CABDD9CC-2A6E-AE37-92F0-3807582C53EF}" dt="2024-09-20T18:01:27.142" v="321" actId="20577"/>
          <ac:spMkLst>
            <pc:docMk/>
            <pc:sldMk cId="1695158946" sldId="295"/>
            <ac:spMk id="3" creationId="{1125C5BD-0F5E-A69A-7C18-268ABBDC568B}"/>
          </ac:spMkLst>
        </pc:spChg>
        <pc:cxnChg chg="add del">
          <ac:chgData name="Jessica Wright" userId="S::wrighjes@ohsu.edu::c1850d75-deae-4c52-b8e6-55ce40c90b18" providerId="AD" clId="Web-{CABDD9CC-2A6E-AE37-92F0-3807582C53EF}" dt="2024-09-20T17:57:46.017" v="279"/>
          <ac:cxnSpMkLst>
            <pc:docMk/>
            <pc:sldMk cId="1695158946" sldId="295"/>
            <ac:cxnSpMk id="4" creationId="{EA373D96-2CB3-50AB-31AD-F073BEFF68D2}"/>
          </ac:cxnSpMkLst>
        </pc:cxnChg>
      </pc:sldChg>
      <pc:sldChg chg="add del">
        <pc:chgData name="Jessica Wright" userId="S::wrighjes@ohsu.edu::c1850d75-deae-4c52-b8e6-55ce40c90b18" providerId="AD" clId="Web-{CABDD9CC-2A6E-AE37-92F0-3807582C53EF}" dt="2024-09-20T17:56:45.732" v="257"/>
        <pc:sldMkLst>
          <pc:docMk/>
          <pc:sldMk cId="2353569120" sldId="296"/>
        </pc:sldMkLst>
      </pc:sldChg>
      <pc:sldChg chg="add">
        <pc:chgData name="Jessica Wright" userId="S::wrighjes@ohsu.edu::c1850d75-deae-4c52-b8e6-55ce40c90b18" providerId="AD" clId="Web-{CABDD9CC-2A6E-AE37-92F0-3807582C53EF}" dt="2024-09-20T18:01:42.909" v="323"/>
        <pc:sldMkLst>
          <pc:docMk/>
          <pc:sldMk cId="4090409251" sldId="296"/>
        </pc:sldMkLst>
      </pc:sldChg>
      <pc:sldChg chg="add del">
        <pc:chgData name="Jessica Wright" userId="S::wrighjes@ohsu.edu::c1850d75-deae-4c52-b8e6-55ce40c90b18" providerId="AD" clId="Web-{CABDD9CC-2A6E-AE37-92F0-3807582C53EF}" dt="2024-09-20T18:01:31.893" v="322"/>
        <pc:sldMkLst>
          <pc:docMk/>
          <pc:sldMk cId="126023726" sldId="297"/>
        </pc:sldMkLst>
      </pc:sldChg>
      <pc:sldChg chg="add">
        <pc:chgData name="Jessica Wright" userId="S::wrighjes@ohsu.edu::c1850d75-deae-4c52-b8e6-55ce40c90b18" providerId="AD" clId="Web-{CABDD9CC-2A6E-AE37-92F0-3807582C53EF}" dt="2024-09-20T18:01:58.332" v="324"/>
        <pc:sldMkLst>
          <pc:docMk/>
          <pc:sldMk cId="1248523032" sldId="297"/>
        </pc:sldMkLst>
      </pc:sldChg>
      <pc:sldChg chg="addSp delSp modSp new mod modClrScheme chgLayout">
        <pc:chgData name="Jessica Wright" userId="S::wrighjes@ohsu.edu::c1850d75-deae-4c52-b8e6-55ce40c90b18" providerId="AD" clId="Web-{CABDD9CC-2A6E-AE37-92F0-3807582C53EF}" dt="2024-09-20T18:04:51.032" v="333"/>
        <pc:sldMkLst>
          <pc:docMk/>
          <pc:sldMk cId="3966491355" sldId="298"/>
        </pc:sldMkLst>
        <pc:spChg chg="del">
          <ac:chgData name="Jessica Wright" userId="S::wrighjes@ohsu.edu::c1850d75-deae-4c52-b8e6-55ce40c90b18" providerId="AD" clId="Web-{CABDD9CC-2A6E-AE37-92F0-3807582C53EF}" dt="2024-09-20T18:04:48.969" v="332"/>
          <ac:spMkLst>
            <pc:docMk/>
            <pc:sldMk cId="3966491355" sldId="298"/>
            <ac:spMk id="2" creationId="{7C435050-4A56-E68E-7791-A02ECFFFA125}"/>
          </ac:spMkLst>
        </pc:spChg>
        <pc:spChg chg="del">
          <ac:chgData name="Jessica Wright" userId="S::wrighjes@ohsu.edu::c1850d75-deae-4c52-b8e6-55ce40c90b18" providerId="AD" clId="Web-{CABDD9CC-2A6E-AE37-92F0-3807582C53EF}" dt="2024-09-20T18:04:48.969" v="332"/>
          <ac:spMkLst>
            <pc:docMk/>
            <pc:sldMk cId="3966491355" sldId="298"/>
            <ac:spMk id="3" creationId="{18BC179A-4009-F184-6A4E-C1A8FCECF2D4}"/>
          </ac:spMkLst>
        </pc:spChg>
        <pc:picChg chg="add mod">
          <ac:chgData name="Jessica Wright" userId="S::wrighjes@ohsu.edu::c1850d75-deae-4c52-b8e6-55ce40c90b18" providerId="AD" clId="Web-{CABDD9CC-2A6E-AE37-92F0-3807582C53EF}" dt="2024-09-20T18:04:51.032" v="333"/>
          <ac:picMkLst>
            <pc:docMk/>
            <pc:sldMk cId="3966491355" sldId="298"/>
            <ac:picMk id="4" creationId="{7E47218F-2E56-C393-3B9F-BC9DED1E7A52}"/>
          </ac:picMkLst>
        </pc:picChg>
      </pc:sldChg>
      <pc:sldMasterChg chg="addSldLayout">
        <pc:chgData name="Jessica Wright" userId="S::wrighjes@ohsu.edu::c1850d75-deae-4c52-b8e6-55ce40c90b18" providerId="AD" clId="Web-{CABDD9CC-2A6E-AE37-92F0-3807582C53EF}" dt="2024-09-20T17:55:24.741" v="219"/>
        <pc:sldMasterMkLst>
          <pc:docMk/>
          <pc:sldMasterMk cId="2783408359" sldId="2147483660"/>
        </pc:sldMasterMkLst>
        <pc:sldLayoutChg chg="add">
          <pc:chgData name="Jessica Wright" userId="S::wrighjes@ohsu.edu::c1850d75-deae-4c52-b8e6-55ce40c90b18" providerId="AD" clId="Web-{CABDD9CC-2A6E-AE37-92F0-3807582C53EF}" dt="2024-09-20T17:46:12.624" v="101"/>
          <pc:sldLayoutMkLst>
            <pc:docMk/>
            <pc:sldMasterMk cId="2783408359" sldId="2147483660"/>
            <pc:sldLayoutMk cId="285934226" sldId="2147483666"/>
          </pc:sldLayoutMkLst>
        </pc:sldLayoutChg>
        <pc:sldLayoutChg chg="add">
          <pc:chgData name="Jessica Wright" userId="S::wrighjes@ohsu.edu::c1850d75-deae-4c52-b8e6-55ce40c90b18" providerId="AD" clId="Web-{CABDD9CC-2A6E-AE37-92F0-3807582C53EF}" dt="2024-09-20T17:55:24.741" v="219"/>
          <pc:sldLayoutMkLst>
            <pc:docMk/>
            <pc:sldMasterMk cId="2783408359" sldId="2147483660"/>
            <pc:sldLayoutMk cId="3881498153" sldId="2147483669"/>
          </pc:sldLayoutMkLst>
        </pc:sldLayoutChg>
      </pc:sldMasterChg>
      <pc:sldMasterChg chg="modSldLayout">
        <pc:chgData name="Jessica Wright" userId="S::wrighjes@ohsu.edu::c1850d75-deae-4c52-b8e6-55ce40c90b18" providerId="AD" clId="Web-{CABDD9CC-2A6E-AE37-92F0-3807582C53EF}" dt="2024-09-20T17:55:24.741" v="219"/>
        <pc:sldMasterMkLst>
          <pc:docMk/>
          <pc:sldMasterMk cId="2460954070" sldId="2147483672"/>
        </pc:sldMasterMkLst>
        <pc:sldLayoutChg chg="replId">
          <pc:chgData name="Jessica Wright" userId="S::wrighjes@ohsu.edu::c1850d75-deae-4c52-b8e6-55ce40c90b18" providerId="AD" clId="Web-{CABDD9CC-2A6E-AE37-92F0-3807582C53EF}" dt="2024-09-20T17:46:12.624" v="101"/>
          <pc:sldLayoutMkLst>
            <pc:docMk/>
            <pc:sldMasterMk cId="2460954070" sldId="2147483672"/>
            <pc:sldLayoutMk cId="3210312558" sldId="2147483677"/>
          </pc:sldLayoutMkLst>
        </pc:sldLayoutChg>
        <pc:sldLayoutChg chg="replId">
          <pc:chgData name="Jessica Wright" userId="S::wrighjes@ohsu.edu::c1850d75-deae-4c52-b8e6-55ce40c90b18" providerId="AD" clId="Web-{CABDD9CC-2A6E-AE37-92F0-3807582C53EF}" dt="2024-09-20T17:55:24.741" v="219"/>
          <pc:sldLayoutMkLst>
            <pc:docMk/>
            <pc:sldMasterMk cId="2460954070" sldId="2147483672"/>
            <pc:sldLayoutMk cId="1718958274" sldId="2147483678"/>
          </pc:sldLayoutMkLst>
        </pc:sldLayoutChg>
      </pc:sldMasterChg>
    </pc:docChg>
  </pc:docChgLst>
  <pc:docChgLst>
    <pc:chgData name="Jessica Wright" userId="S::wrighjes@ohsu.edu::c1850d75-deae-4c52-b8e6-55ce40c90b18" providerId="AD" clId="Web-{E7CDF09B-118B-1876-1C51-76EA906667F7}"/>
    <pc:docChg chg="addSld delSld modSld modMainMaster">
      <pc:chgData name="Jessica Wright" userId="S::wrighjes@ohsu.edu::c1850d75-deae-4c52-b8e6-55ce40c90b18" providerId="AD" clId="Web-{E7CDF09B-118B-1876-1C51-76EA906667F7}" dt="2024-09-20T17:26:20.621" v="238"/>
      <pc:docMkLst>
        <pc:docMk/>
      </pc:docMkLst>
      <pc:sldChg chg="modNotes">
        <pc:chgData name="Jessica Wright" userId="S::wrighjes@ohsu.edu::c1850d75-deae-4c52-b8e6-55ce40c90b18" providerId="AD" clId="Web-{E7CDF09B-118B-1876-1C51-76EA906667F7}" dt="2024-09-20T16:40:17.072" v="10"/>
        <pc:sldMkLst>
          <pc:docMk/>
          <pc:sldMk cId="109857222" sldId="256"/>
        </pc:sldMkLst>
      </pc:sldChg>
      <pc:sldChg chg="add">
        <pc:chgData name="Jessica Wright" userId="S::wrighjes@ohsu.edu::c1850d75-deae-4c52-b8e6-55ce40c90b18" providerId="AD" clId="Web-{E7CDF09B-118B-1876-1C51-76EA906667F7}" dt="2024-09-20T16:41:15.949" v="11"/>
        <pc:sldMkLst>
          <pc:docMk/>
          <pc:sldMk cId="1455062562" sldId="268"/>
        </pc:sldMkLst>
      </pc:sldChg>
      <pc:sldChg chg="add">
        <pc:chgData name="Jessica Wright" userId="S::wrighjes@ohsu.edu::c1850d75-deae-4c52-b8e6-55ce40c90b18" providerId="AD" clId="Web-{E7CDF09B-118B-1876-1C51-76EA906667F7}" dt="2024-09-20T16:41:30.637" v="12"/>
        <pc:sldMkLst>
          <pc:docMk/>
          <pc:sldMk cId="2664386182" sldId="269"/>
        </pc:sldMkLst>
      </pc:sldChg>
      <pc:sldChg chg="add">
        <pc:chgData name="Jessica Wright" userId="S::wrighjes@ohsu.edu::c1850d75-deae-4c52-b8e6-55ce40c90b18" providerId="AD" clId="Web-{E7CDF09B-118B-1876-1C51-76EA906667F7}" dt="2024-09-20T16:41:34.497" v="13"/>
        <pc:sldMkLst>
          <pc:docMk/>
          <pc:sldMk cId="3417862521" sldId="270"/>
        </pc:sldMkLst>
      </pc:sldChg>
      <pc:sldChg chg="add">
        <pc:chgData name="Jessica Wright" userId="S::wrighjes@ohsu.edu::c1850d75-deae-4c52-b8e6-55ce40c90b18" providerId="AD" clId="Web-{E7CDF09B-118B-1876-1C51-76EA906667F7}" dt="2024-09-20T16:41:37.716" v="14"/>
        <pc:sldMkLst>
          <pc:docMk/>
          <pc:sldMk cId="2371677173" sldId="271"/>
        </pc:sldMkLst>
      </pc:sldChg>
      <pc:sldChg chg="add">
        <pc:chgData name="Jessica Wright" userId="S::wrighjes@ohsu.edu::c1850d75-deae-4c52-b8e6-55ce40c90b18" providerId="AD" clId="Web-{E7CDF09B-118B-1876-1C51-76EA906667F7}" dt="2024-09-20T16:41:41.669" v="15"/>
        <pc:sldMkLst>
          <pc:docMk/>
          <pc:sldMk cId="108114253" sldId="272"/>
        </pc:sldMkLst>
      </pc:sldChg>
      <pc:sldChg chg="add del">
        <pc:chgData name="Jessica Wright" userId="S::wrighjes@ohsu.edu::c1850d75-deae-4c52-b8e6-55ce40c90b18" providerId="AD" clId="Web-{E7CDF09B-118B-1876-1C51-76EA906667F7}" dt="2024-09-20T16:44:53.910" v="51"/>
        <pc:sldMkLst>
          <pc:docMk/>
          <pc:sldMk cId="2236101853" sldId="273"/>
        </pc:sldMkLst>
      </pc:sldChg>
      <pc:sldChg chg="addSp delSp modSp new mod setBg modClrScheme chgLayout">
        <pc:chgData name="Jessica Wright" userId="S::wrighjes@ohsu.edu::c1850d75-deae-4c52-b8e6-55ce40c90b18" providerId="AD" clId="Web-{E7CDF09B-118B-1876-1C51-76EA906667F7}" dt="2024-09-20T16:47:50.494" v="53" actId="20577"/>
        <pc:sldMkLst>
          <pc:docMk/>
          <pc:sldMk cId="1652464614" sldId="274"/>
        </pc:sldMkLst>
        <pc:spChg chg="mod ord">
          <ac:chgData name="Jessica Wright" userId="S::wrighjes@ohsu.edu::c1850d75-deae-4c52-b8e6-55ce40c90b18" providerId="AD" clId="Web-{E7CDF09B-118B-1876-1C51-76EA906667F7}" dt="2024-09-20T16:44:16.674" v="35"/>
          <ac:spMkLst>
            <pc:docMk/>
            <pc:sldMk cId="1652464614" sldId="274"/>
            <ac:spMk id="2" creationId="{CB5C202E-1E95-70FB-E87D-A24BAA2FC1AB}"/>
          </ac:spMkLst>
        </pc:spChg>
        <pc:spChg chg="del">
          <ac:chgData name="Jessica Wright" userId="S::wrighjes@ohsu.edu::c1850d75-deae-4c52-b8e6-55ce40c90b18" providerId="AD" clId="Web-{E7CDF09B-118B-1876-1C51-76EA906667F7}" dt="2024-09-20T16:42:44.296" v="18"/>
          <ac:spMkLst>
            <pc:docMk/>
            <pc:sldMk cId="1652464614" sldId="274"/>
            <ac:spMk id="3" creationId="{0929D3AA-DBE0-E3C9-431A-EA74409EA161}"/>
          </ac:spMkLst>
        </pc:spChg>
        <pc:spChg chg="mod ord">
          <ac:chgData name="Jessica Wright" userId="S::wrighjes@ohsu.edu::c1850d75-deae-4c52-b8e6-55ce40c90b18" providerId="AD" clId="Web-{E7CDF09B-118B-1876-1C51-76EA906667F7}" dt="2024-09-20T16:47:50.494" v="53" actId="20577"/>
          <ac:spMkLst>
            <pc:docMk/>
            <pc:sldMk cId="1652464614" sldId="274"/>
            <ac:spMk id="4" creationId="{72EC7DE3-5EFF-61A2-A74D-FC6C79A03C3E}"/>
          </ac:spMkLst>
        </pc:spChg>
        <pc:spChg chg="del">
          <ac:chgData name="Jessica Wright" userId="S::wrighjes@ohsu.edu::c1850d75-deae-4c52-b8e6-55ce40c90b18" providerId="AD" clId="Web-{E7CDF09B-118B-1876-1C51-76EA906667F7}" dt="2024-09-20T16:42:44.296" v="18"/>
          <ac:spMkLst>
            <pc:docMk/>
            <pc:sldMk cId="1652464614" sldId="274"/>
            <ac:spMk id="5" creationId="{7887E4AE-1DA7-81D3-468D-31FD1276B932}"/>
          </ac:spMkLst>
        </pc:spChg>
        <pc:spChg chg="del mod ord">
          <ac:chgData name="Jessica Wright" userId="S::wrighjes@ohsu.edu::c1850d75-deae-4c52-b8e6-55ce40c90b18" providerId="AD" clId="Web-{E7CDF09B-118B-1876-1C51-76EA906667F7}" dt="2024-09-20T16:43:38.548" v="32"/>
          <ac:spMkLst>
            <pc:docMk/>
            <pc:sldMk cId="1652464614" sldId="274"/>
            <ac:spMk id="6" creationId="{166D5686-CA0C-EFED-7F60-6AF7A6366508}"/>
          </ac:spMkLst>
        </pc:spChg>
        <pc:spChg chg="add">
          <ac:chgData name="Jessica Wright" userId="S::wrighjes@ohsu.edu::c1850d75-deae-4c52-b8e6-55ce40c90b18" providerId="AD" clId="Web-{E7CDF09B-118B-1876-1C51-76EA906667F7}" dt="2024-09-20T16:44:16.674" v="35"/>
          <ac:spMkLst>
            <pc:docMk/>
            <pc:sldMk cId="1652464614" sldId="274"/>
            <ac:spMk id="12" creationId="{C0763A76-9F1C-4FC5-82B7-DD475DA461B2}"/>
          </ac:spMkLst>
        </pc:spChg>
        <pc:spChg chg="add">
          <ac:chgData name="Jessica Wright" userId="S::wrighjes@ohsu.edu::c1850d75-deae-4c52-b8e6-55ce40c90b18" providerId="AD" clId="Web-{E7CDF09B-118B-1876-1C51-76EA906667F7}" dt="2024-09-20T16:44:16.674" v="35"/>
          <ac:spMkLst>
            <pc:docMk/>
            <pc:sldMk cId="1652464614" sldId="274"/>
            <ac:spMk id="14" creationId="{E81BF4F6-F2CF-4984-9D14-D6966D92F99F}"/>
          </ac:spMkLst>
        </pc:spChg>
        <pc:picChg chg="add mod ord">
          <ac:chgData name="Jessica Wright" userId="S::wrighjes@ohsu.edu::c1850d75-deae-4c52-b8e6-55ce40c90b18" providerId="AD" clId="Web-{E7CDF09B-118B-1876-1C51-76EA906667F7}" dt="2024-09-20T16:44:16.674" v="35"/>
          <ac:picMkLst>
            <pc:docMk/>
            <pc:sldMk cId="1652464614" sldId="274"/>
            <ac:picMk id="7" creationId="{D0C1A124-0F92-9A81-538B-0242135287EF}"/>
          </ac:picMkLst>
        </pc:picChg>
      </pc:sldChg>
      <pc:sldChg chg="addSp delSp modSp new mod setBg modClrScheme chgLayout">
        <pc:chgData name="Jessica Wright" userId="S::wrighjes@ohsu.edu::c1850d75-deae-4c52-b8e6-55ce40c90b18" providerId="AD" clId="Web-{E7CDF09B-118B-1876-1C51-76EA906667F7}" dt="2024-09-20T16:49:11.809" v="66"/>
        <pc:sldMkLst>
          <pc:docMk/>
          <pc:sldMk cId="1194602598" sldId="275"/>
        </pc:sldMkLst>
        <pc:spChg chg="mod ord">
          <ac:chgData name="Jessica Wright" userId="S::wrighjes@ohsu.edu::c1850d75-deae-4c52-b8e6-55ce40c90b18" providerId="AD" clId="Web-{E7CDF09B-118B-1876-1C51-76EA906667F7}" dt="2024-09-20T16:49:11.809" v="66"/>
          <ac:spMkLst>
            <pc:docMk/>
            <pc:sldMk cId="1194602598" sldId="275"/>
            <ac:spMk id="2" creationId="{04095368-84A7-1074-6E1C-E2F52705D5D7}"/>
          </ac:spMkLst>
        </pc:spChg>
        <pc:spChg chg="del mod ord">
          <ac:chgData name="Jessica Wright" userId="S::wrighjes@ohsu.edu::c1850d75-deae-4c52-b8e6-55ce40c90b18" providerId="AD" clId="Web-{E7CDF09B-118B-1876-1C51-76EA906667F7}" dt="2024-09-20T16:49:06.434" v="65"/>
          <ac:spMkLst>
            <pc:docMk/>
            <pc:sldMk cId="1194602598" sldId="275"/>
            <ac:spMk id="3" creationId="{E1B1BA37-5F23-B5B5-EE2F-C97794727D5D}"/>
          </ac:spMkLst>
        </pc:spChg>
        <pc:spChg chg="del">
          <ac:chgData name="Jessica Wright" userId="S::wrighjes@ohsu.edu::c1850d75-deae-4c52-b8e6-55ce40c90b18" providerId="AD" clId="Web-{E7CDF09B-118B-1876-1C51-76EA906667F7}" dt="2024-09-20T16:47:53.666" v="55"/>
          <ac:spMkLst>
            <pc:docMk/>
            <pc:sldMk cId="1194602598" sldId="275"/>
            <ac:spMk id="4" creationId="{09E5F9C7-411B-0244-945C-0C75CD658D06}"/>
          </ac:spMkLst>
        </pc:spChg>
        <pc:spChg chg="add del">
          <ac:chgData name="Jessica Wright" userId="S::wrighjes@ohsu.edu::c1850d75-deae-4c52-b8e6-55ce40c90b18" providerId="AD" clId="Web-{E7CDF09B-118B-1876-1C51-76EA906667F7}" dt="2024-09-20T16:49:11.809" v="66"/>
          <ac:spMkLst>
            <pc:docMk/>
            <pc:sldMk cId="1194602598" sldId="275"/>
            <ac:spMk id="8" creationId="{1A3C89F8-0D2F-47FF-B903-151248265F47}"/>
          </ac:spMkLst>
        </pc:spChg>
        <pc:spChg chg="add del">
          <ac:chgData name="Jessica Wright" userId="S::wrighjes@ohsu.edu::c1850d75-deae-4c52-b8e6-55ce40c90b18" providerId="AD" clId="Web-{E7CDF09B-118B-1876-1C51-76EA906667F7}" dt="2024-09-20T16:49:11.809" v="66"/>
          <ac:spMkLst>
            <pc:docMk/>
            <pc:sldMk cId="1194602598" sldId="275"/>
            <ac:spMk id="10" creationId="{C5CB530E-515E-412C-9DF1-5F8FFBD6F383}"/>
          </ac:spMkLst>
        </pc:spChg>
        <pc:spChg chg="add del">
          <ac:chgData name="Jessica Wright" userId="S::wrighjes@ohsu.edu::c1850d75-deae-4c52-b8e6-55ce40c90b18" providerId="AD" clId="Web-{E7CDF09B-118B-1876-1C51-76EA906667F7}" dt="2024-09-20T16:49:11.809" v="66"/>
          <ac:spMkLst>
            <pc:docMk/>
            <pc:sldMk cId="1194602598" sldId="275"/>
            <ac:spMk id="12" creationId="{712D4376-A578-4FF1-94FC-245E7A6A489F}"/>
          </ac:spMkLst>
        </pc:spChg>
        <pc:spChg chg="add del">
          <ac:chgData name="Jessica Wright" userId="S::wrighjes@ohsu.edu::c1850d75-deae-4c52-b8e6-55ce40c90b18" providerId="AD" clId="Web-{E7CDF09B-118B-1876-1C51-76EA906667F7}" dt="2024-09-20T16:49:11.809" v="66"/>
          <ac:spMkLst>
            <pc:docMk/>
            <pc:sldMk cId="1194602598" sldId="275"/>
            <ac:spMk id="14" creationId="{AEA7509D-F04F-40CB-A0B3-EEF16499CC9F}"/>
          </ac:spMkLst>
        </pc:spChg>
        <pc:spChg chg="add del">
          <ac:chgData name="Jessica Wright" userId="S::wrighjes@ohsu.edu::c1850d75-deae-4c52-b8e6-55ce40c90b18" providerId="AD" clId="Web-{E7CDF09B-118B-1876-1C51-76EA906667F7}" dt="2024-09-20T16:49:11.809" v="66"/>
          <ac:spMkLst>
            <pc:docMk/>
            <pc:sldMk cId="1194602598" sldId="275"/>
            <ac:spMk id="18" creationId="{508BEF50-7B1E-49A4-BC19-5F4F1D755E64}"/>
          </ac:spMkLst>
        </pc:spChg>
        <pc:spChg chg="add del">
          <ac:chgData name="Jessica Wright" userId="S::wrighjes@ohsu.edu::c1850d75-deae-4c52-b8e6-55ce40c90b18" providerId="AD" clId="Web-{E7CDF09B-118B-1876-1C51-76EA906667F7}" dt="2024-09-20T16:49:11.809" v="66"/>
          <ac:spMkLst>
            <pc:docMk/>
            <pc:sldMk cId="1194602598" sldId="275"/>
            <ac:spMk id="20" creationId="{3FBAD350-5664-4811-A208-657FB882D350}"/>
          </ac:spMkLst>
        </pc:spChg>
        <pc:spChg chg="add del">
          <ac:chgData name="Jessica Wright" userId="S::wrighjes@ohsu.edu::c1850d75-deae-4c52-b8e6-55ce40c90b18" providerId="AD" clId="Web-{E7CDF09B-118B-1876-1C51-76EA906667F7}" dt="2024-09-20T16:49:11.809" v="66"/>
          <ac:spMkLst>
            <pc:docMk/>
            <pc:sldMk cId="1194602598" sldId="275"/>
            <ac:spMk id="22" creationId="{C39ADB8F-D187-49D7-BDCF-C1B6DC727068}"/>
          </ac:spMkLst>
        </pc:spChg>
        <pc:spChg chg="add">
          <ac:chgData name="Jessica Wright" userId="S::wrighjes@ohsu.edu::c1850d75-deae-4c52-b8e6-55ce40c90b18" providerId="AD" clId="Web-{E7CDF09B-118B-1876-1C51-76EA906667F7}" dt="2024-09-20T16:49:11.809" v="66"/>
          <ac:spMkLst>
            <pc:docMk/>
            <pc:sldMk cId="1194602598" sldId="275"/>
            <ac:spMk id="27" creationId="{8F9CBE3F-79A8-4F8F-88D9-DAD03D0D281F}"/>
          </ac:spMkLst>
        </pc:spChg>
        <pc:spChg chg="add">
          <ac:chgData name="Jessica Wright" userId="S::wrighjes@ohsu.edu::c1850d75-deae-4c52-b8e6-55ce40c90b18" providerId="AD" clId="Web-{E7CDF09B-118B-1876-1C51-76EA906667F7}" dt="2024-09-20T16:49:11.809" v="66"/>
          <ac:spMkLst>
            <pc:docMk/>
            <pc:sldMk cId="1194602598" sldId="275"/>
            <ac:spMk id="29" creationId="{508BEF50-7B1E-49A4-BC19-5F4F1D755E64}"/>
          </ac:spMkLst>
        </pc:spChg>
        <pc:spChg chg="add">
          <ac:chgData name="Jessica Wright" userId="S::wrighjes@ohsu.edu::c1850d75-deae-4c52-b8e6-55ce40c90b18" providerId="AD" clId="Web-{E7CDF09B-118B-1876-1C51-76EA906667F7}" dt="2024-09-20T16:49:11.809" v="66"/>
          <ac:spMkLst>
            <pc:docMk/>
            <pc:sldMk cId="1194602598" sldId="275"/>
            <ac:spMk id="31" creationId="{C5CB530E-515E-412C-9DF1-5F8FFBD6F383}"/>
          </ac:spMkLst>
        </pc:spChg>
        <pc:spChg chg="add">
          <ac:chgData name="Jessica Wright" userId="S::wrighjes@ohsu.edu::c1850d75-deae-4c52-b8e6-55ce40c90b18" providerId="AD" clId="Web-{E7CDF09B-118B-1876-1C51-76EA906667F7}" dt="2024-09-20T16:49:11.809" v="66"/>
          <ac:spMkLst>
            <pc:docMk/>
            <pc:sldMk cId="1194602598" sldId="275"/>
            <ac:spMk id="33" creationId="{AEA7509D-F04F-40CB-A0B3-EEF16499CC9F}"/>
          </ac:spMkLst>
        </pc:spChg>
        <pc:spChg chg="add">
          <ac:chgData name="Jessica Wright" userId="S::wrighjes@ohsu.edu::c1850d75-deae-4c52-b8e6-55ce40c90b18" providerId="AD" clId="Web-{E7CDF09B-118B-1876-1C51-76EA906667F7}" dt="2024-09-20T16:49:11.809" v="66"/>
          <ac:spMkLst>
            <pc:docMk/>
            <pc:sldMk cId="1194602598" sldId="275"/>
            <ac:spMk id="35" creationId="{C39ADB8F-D187-49D7-BDCF-C1B6DC727068}"/>
          </ac:spMkLst>
        </pc:spChg>
        <pc:spChg chg="add">
          <ac:chgData name="Jessica Wright" userId="S::wrighjes@ohsu.edu::c1850d75-deae-4c52-b8e6-55ce40c90b18" providerId="AD" clId="Web-{E7CDF09B-118B-1876-1C51-76EA906667F7}" dt="2024-09-20T16:49:11.809" v="66"/>
          <ac:spMkLst>
            <pc:docMk/>
            <pc:sldMk cId="1194602598" sldId="275"/>
            <ac:spMk id="37" creationId="{712D4376-A578-4FF1-94FC-245E7A6A489F}"/>
          </ac:spMkLst>
        </pc:spChg>
        <pc:spChg chg="add">
          <ac:chgData name="Jessica Wright" userId="S::wrighjes@ohsu.edu::c1850d75-deae-4c52-b8e6-55ce40c90b18" providerId="AD" clId="Web-{E7CDF09B-118B-1876-1C51-76EA906667F7}" dt="2024-09-20T16:49:11.809" v="66"/>
          <ac:spMkLst>
            <pc:docMk/>
            <pc:sldMk cId="1194602598" sldId="275"/>
            <ac:spMk id="39" creationId="{3FBAD350-5664-4811-A208-657FB882D350}"/>
          </ac:spMkLst>
        </pc:spChg>
        <pc:cxnChg chg="add del">
          <ac:chgData name="Jessica Wright" userId="S::wrighjes@ohsu.edu::c1850d75-deae-4c52-b8e6-55ce40c90b18" providerId="AD" clId="Web-{E7CDF09B-118B-1876-1C51-76EA906667F7}" dt="2024-09-20T16:49:11.809" v="66"/>
          <ac:cxnSpMkLst>
            <pc:docMk/>
            <pc:sldMk cId="1194602598" sldId="275"/>
            <ac:cxnSpMk id="16" creationId="{56020367-4FD5-4596-8E10-C5F095CD8DBF}"/>
          </ac:cxnSpMkLst>
        </pc:cxnChg>
        <pc:cxnChg chg="add">
          <ac:chgData name="Jessica Wright" userId="S::wrighjes@ohsu.edu::c1850d75-deae-4c52-b8e6-55ce40c90b18" providerId="AD" clId="Web-{E7CDF09B-118B-1876-1C51-76EA906667F7}" dt="2024-09-20T16:49:11.809" v="66"/>
          <ac:cxnSpMkLst>
            <pc:docMk/>
            <pc:sldMk cId="1194602598" sldId="275"/>
            <ac:cxnSpMk id="41" creationId="{56020367-4FD5-4596-8E10-C5F095CD8DBF}"/>
          </ac:cxnSpMkLst>
        </pc:cxnChg>
      </pc:sldChg>
      <pc:sldChg chg="modSp new">
        <pc:chgData name="Jessica Wright" userId="S::wrighjes@ohsu.edu::c1850d75-deae-4c52-b8e6-55ce40c90b18" providerId="AD" clId="Web-{E7CDF09B-118B-1876-1C51-76EA906667F7}" dt="2024-09-20T16:50:36.124" v="78" actId="20577"/>
        <pc:sldMkLst>
          <pc:docMk/>
          <pc:sldMk cId="1729175614" sldId="276"/>
        </pc:sldMkLst>
        <pc:spChg chg="mod">
          <ac:chgData name="Jessica Wright" userId="S::wrighjes@ohsu.edu::c1850d75-deae-4c52-b8e6-55ce40c90b18" providerId="AD" clId="Web-{E7CDF09B-118B-1876-1C51-76EA906667F7}" dt="2024-09-20T16:50:36.124" v="78" actId="20577"/>
          <ac:spMkLst>
            <pc:docMk/>
            <pc:sldMk cId="1729175614" sldId="276"/>
            <ac:spMk id="2" creationId="{632D3E1C-F489-C17F-0159-378D395C00C8}"/>
          </ac:spMkLst>
        </pc:spChg>
        <pc:spChg chg="mod">
          <ac:chgData name="Jessica Wright" userId="S::wrighjes@ohsu.edu::c1850d75-deae-4c52-b8e6-55ce40c90b18" providerId="AD" clId="Web-{E7CDF09B-118B-1876-1C51-76EA906667F7}" dt="2024-09-20T16:50:22.249" v="71" actId="20577"/>
          <ac:spMkLst>
            <pc:docMk/>
            <pc:sldMk cId="1729175614" sldId="276"/>
            <ac:spMk id="3" creationId="{2356818E-817C-E255-D167-BA781AAF249C}"/>
          </ac:spMkLst>
        </pc:spChg>
      </pc:sldChg>
      <pc:sldChg chg="add del">
        <pc:chgData name="Jessica Wright" userId="S::wrighjes@ohsu.edu::c1850d75-deae-4c52-b8e6-55ce40c90b18" providerId="AD" clId="Web-{E7CDF09B-118B-1876-1C51-76EA906667F7}" dt="2024-09-20T16:50:36.718" v="79"/>
        <pc:sldMkLst>
          <pc:docMk/>
          <pc:sldMk cId="911791391" sldId="277"/>
        </pc:sldMkLst>
      </pc:sldChg>
      <pc:sldChg chg="add del">
        <pc:chgData name="Jessica Wright" userId="S::wrighjes@ohsu.edu::c1850d75-deae-4c52-b8e6-55ce40c90b18" providerId="AD" clId="Web-{E7CDF09B-118B-1876-1C51-76EA906667F7}" dt="2024-09-20T16:55:53.010" v="138"/>
        <pc:sldMkLst>
          <pc:docMk/>
          <pc:sldMk cId="1710188722" sldId="277"/>
        </pc:sldMkLst>
      </pc:sldChg>
      <pc:sldChg chg="add del">
        <pc:chgData name="Jessica Wright" userId="S::wrighjes@ohsu.edu::c1850d75-deae-4c52-b8e6-55ce40c90b18" providerId="AD" clId="Web-{E7CDF09B-118B-1876-1C51-76EA906667F7}" dt="2024-09-20T16:56:22.683" v="142"/>
        <pc:sldMkLst>
          <pc:docMk/>
          <pc:sldMk cId="1900682127" sldId="278"/>
        </pc:sldMkLst>
      </pc:sldChg>
      <pc:sldChg chg="add del">
        <pc:chgData name="Jessica Wright" userId="S::wrighjes@ohsu.edu::c1850d75-deae-4c52-b8e6-55ce40c90b18" providerId="AD" clId="Web-{E7CDF09B-118B-1876-1C51-76EA906667F7}" dt="2024-09-20T16:56:37.105" v="147"/>
        <pc:sldMkLst>
          <pc:docMk/>
          <pc:sldMk cId="3293231794" sldId="279"/>
        </pc:sldMkLst>
      </pc:sldChg>
      <pc:sldChg chg="add del">
        <pc:chgData name="Jessica Wright" userId="S::wrighjes@ohsu.edu::c1850d75-deae-4c52-b8e6-55ce40c90b18" providerId="AD" clId="Web-{E7CDF09B-118B-1876-1C51-76EA906667F7}" dt="2024-09-20T16:57:22.513" v="185"/>
        <pc:sldMkLst>
          <pc:docMk/>
          <pc:sldMk cId="2721686971" sldId="280"/>
        </pc:sldMkLst>
      </pc:sldChg>
      <pc:sldChg chg="add del">
        <pc:chgData name="Jessica Wright" userId="S::wrighjes@ohsu.edu::c1850d75-deae-4c52-b8e6-55ce40c90b18" providerId="AD" clId="Web-{E7CDF09B-118B-1876-1C51-76EA906667F7}" dt="2024-09-20T17:26:20.621" v="238"/>
        <pc:sldMkLst>
          <pc:docMk/>
          <pc:sldMk cId="4280695441" sldId="281"/>
        </pc:sldMkLst>
      </pc:sldChg>
      <pc:sldChg chg="new del">
        <pc:chgData name="Jessica Wright" userId="S::wrighjes@ohsu.edu::c1850d75-deae-4c52-b8e6-55ce40c90b18" providerId="AD" clId="Web-{E7CDF09B-118B-1876-1C51-76EA906667F7}" dt="2024-09-20T16:51:35.611" v="86"/>
        <pc:sldMkLst>
          <pc:docMk/>
          <pc:sldMk cId="342329231" sldId="282"/>
        </pc:sldMkLst>
      </pc:sldChg>
      <pc:sldChg chg="addSp modSp new mod modClrScheme chgLayout modNotes">
        <pc:chgData name="Jessica Wright" userId="S::wrighjes@ohsu.edu::c1850d75-deae-4c52-b8e6-55ce40c90b18" providerId="AD" clId="Web-{E7CDF09B-118B-1876-1C51-76EA906667F7}" dt="2024-09-20T17:01:47.710" v="237" actId="20577"/>
        <pc:sldMkLst>
          <pc:docMk/>
          <pc:sldMk cId="2620142030" sldId="282"/>
        </pc:sldMkLst>
        <pc:spChg chg="mod ord">
          <ac:chgData name="Jessica Wright" userId="S::wrighjes@ohsu.edu::c1850d75-deae-4c52-b8e6-55ce40c90b18" providerId="AD" clId="Web-{E7CDF09B-118B-1876-1C51-76EA906667F7}" dt="2024-09-20T16:58:02.780" v="186"/>
          <ac:spMkLst>
            <pc:docMk/>
            <pc:sldMk cId="2620142030" sldId="282"/>
            <ac:spMk id="2" creationId="{AB0BD164-EF33-8E3F-88CE-5EA7537B4B88}"/>
          </ac:spMkLst>
        </pc:spChg>
        <pc:spChg chg="mod ord">
          <ac:chgData name="Jessica Wright" userId="S::wrighjes@ohsu.edu::c1850d75-deae-4c52-b8e6-55ce40c90b18" providerId="AD" clId="Web-{E7CDF09B-118B-1876-1C51-76EA906667F7}" dt="2024-09-20T17:01:35.397" v="236" actId="20577"/>
          <ac:spMkLst>
            <pc:docMk/>
            <pc:sldMk cId="2620142030" sldId="282"/>
            <ac:spMk id="3" creationId="{EC9011E3-2E4F-5489-EBC6-6BDEAB5E6213}"/>
          </ac:spMkLst>
        </pc:spChg>
        <pc:spChg chg="add mod ord">
          <ac:chgData name="Jessica Wright" userId="S::wrighjes@ohsu.edu::c1850d75-deae-4c52-b8e6-55ce40c90b18" providerId="AD" clId="Web-{E7CDF09B-118B-1876-1C51-76EA906667F7}" dt="2024-09-20T17:01:47.710" v="237" actId="20577"/>
          <ac:spMkLst>
            <pc:docMk/>
            <pc:sldMk cId="2620142030" sldId="282"/>
            <ac:spMk id="4" creationId="{0CCDE78B-E174-BD98-ED54-F77853731E2B}"/>
          </ac:spMkLst>
        </pc:spChg>
      </pc:sldChg>
      <pc:sldChg chg="modSp new del">
        <pc:chgData name="Jessica Wright" userId="S::wrighjes@ohsu.edu::c1850d75-deae-4c52-b8e6-55ce40c90b18" providerId="AD" clId="Web-{E7CDF09B-118B-1876-1C51-76EA906667F7}" dt="2024-09-20T16:53:26.771" v="98"/>
        <pc:sldMkLst>
          <pc:docMk/>
          <pc:sldMk cId="3343892827" sldId="282"/>
        </pc:sldMkLst>
        <pc:spChg chg="mod">
          <ac:chgData name="Jessica Wright" userId="S::wrighjes@ohsu.edu::c1850d75-deae-4c52-b8e6-55ce40c90b18" providerId="AD" clId="Web-{E7CDF09B-118B-1876-1C51-76EA906667F7}" dt="2024-09-20T16:53:26.240" v="97" actId="20577"/>
          <ac:spMkLst>
            <pc:docMk/>
            <pc:sldMk cId="3343892827" sldId="282"/>
            <ac:spMk id="2" creationId="{A685B1FB-EB86-FE3C-3CDC-32A1956C9D08}"/>
          </ac:spMkLst>
        </pc:spChg>
      </pc:sldChg>
      <pc:sldMasterChg chg="addSldLayout">
        <pc:chgData name="Jessica Wright" userId="S::wrighjes@ohsu.edu::c1850d75-deae-4c52-b8e6-55ce40c90b18" providerId="AD" clId="Web-{E7CDF09B-118B-1876-1C51-76EA906667F7}" dt="2024-09-20T16:41:41.669" v="15"/>
        <pc:sldMasterMkLst>
          <pc:docMk/>
          <pc:sldMasterMk cId="2783408359" sldId="2147483660"/>
        </pc:sldMasterMkLst>
        <pc:sldLayoutChg chg="add">
          <pc:chgData name="Jessica Wright" userId="S::wrighjes@ohsu.edu::c1850d75-deae-4c52-b8e6-55ce40c90b18" providerId="AD" clId="Web-{E7CDF09B-118B-1876-1C51-76EA906667F7}" dt="2024-09-20T16:41:34.497" v="13"/>
          <pc:sldLayoutMkLst>
            <pc:docMk/>
            <pc:sldMasterMk cId="2783408359" sldId="2147483660"/>
            <pc:sldLayoutMk cId="3372293746" sldId="2147483665"/>
          </pc:sldLayoutMkLst>
        </pc:sldLayoutChg>
        <pc:sldLayoutChg chg="add">
          <pc:chgData name="Jessica Wright" userId="S::wrighjes@ohsu.edu::c1850d75-deae-4c52-b8e6-55ce40c90b18" providerId="AD" clId="Web-{E7CDF09B-118B-1876-1C51-76EA906667F7}" dt="2024-09-20T16:41:41.669" v="15"/>
          <pc:sldLayoutMkLst>
            <pc:docMk/>
            <pc:sldMasterMk cId="2783408359" sldId="2147483660"/>
            <pc:sldLayoutMk cId="777309599" sldId="2147483668"/>
          </pc:sldLayoutMkLst>
        </pc:sldLayoutChg>
      </pc:sldMasterChg>
      <pc:sldMasterChg chg="modSldLayout">
        <pc:chgData name="Jessica Wright" userId="S::wrighjes@ohsu.edu::c1850d75-deae-4c52-b8e6-55ce40c90b18" providerId="AD" clId="Web-{E7CDF09B-118B-1876-1C51-76EA906667F7}" dt="2024-09-20T16:41:41.669" v="15"/>
        <pc:sldMasterMkLst>
          <pc:docMk/>
          <pc:sldMasterMk cId="2460954070" sldId="2147483672"/>
        </pc:sldMasterMkLst>
        <pc:sldLayoutChg chg="replId">
          <pc:chgData name="Jessica Wright" userId="S::wrighjes@ohsu.edu::c1850d75-deae-4c52-b8e6-55ce40c90b18" providerId="AD" clId="Web-{E7CDF09B-118B-1876-1C51-76EA906667F7}" dt="2024-09-20T16:41:34.497" v="13"/>
          <pc:sldLayoutMkLst>
            <pc:docMk/>
            <pc:sldMasterMk cId="2460954070" sldId="2147483672"/>
            <pc:sldLayoutMk cId="3733172339" sldId="2147483675"/>
          </pc:sldLayoutMkLst>
        </pc:sldLayoutChg>
        <pc:sldLayoutChg chg="replId">
          <pc:chgData name="Jessica Wright" userId="S::wrighjes@ohsu.edu::c1850d75-deae-4c52-b8e6-55ce40c90b18" providerId="AD" clId="Web-{E7CDF09B-118B-1876-1C51-76EA906667F7}" dt="2024-09-20T16:41:41.669" v="15"/>
          <pc:sldLayoutMkLst>
            <pc:docMk/>
            <pc:sldMasterMk cId="2460954070" sldId="2147483672"/>
            <pc:sldLayoutMk cId="3171841454" sldId="2147483676"/>
          </pc:sldLayoutMkLst>
        </pc:sldLayoutChg>
      </pc:sldMasterChg>
    </pc:docChg>
  </pc:docChgLst>
  <pc:docChgLst>
    <pc:chgData name="Jessica Wright" userId="S::wrighjes@ohsu.edu::c1850d75-deae-4c52-b8e6-55ce40c90b18" providerId="AD" clId="Web-{DDA9381A-8655-D903-1E7B-CF6DFD8802B5}"/>
    <pc:docChg chg="modSld sldOrd">
      <pc:chgData name="Jessica Wright" userId="S::wrighjes@ohsu.edu::c1850d75-deae-4c52-b8e6-55ce40c90b18" providerId="AD" clId="Web-{DDA9381A-8655-D903-1E7B-CF6DFD8802B5}" dt="2024-10-09T21:15:08.368" v="25" actId="20577"/>
      <pc:docMkLst>
        <pc:docMk/>
      </pc:docMkLst>
      <pc:sldChg chg="modSp">
        <pc:chgData name="Jessica Wright" userId="S::wrighjes@ohsu.edu::c1850d75-deae-4c52-b8e6-55ce40c90b18" providerId="AD" clId="Web-{DDA9381A-8655-D903-1E7B-CF6DFD8802B5}" dt="2024-10-09T21:13:01.006" v="1" actId="20577"/>
        <pc:sldMkLst>
          <pc:docMk/>
          <pc:sldMk cId="292895298" sldId="257"/>
        </pc:sldMkLst>
        <pc:graphicFrameChg chg="modGraphic">
          <ac:chgData name="Jessica Wright" userId="S::wrighjes@ohsu.edu::c1850d75-deae-4c52-b8e6-55ce40c90b18" providerId="AD" clId="Web-{DDA9381A-8655-D903-1E7B-CF6DFD8802B5}" dt="2024-10-09T21:13:01.006" v="1" actId="20577"/>
          <ac:graphicFrameMkLst>
            <pc:docMk/>
            <pc:sldMk cId="292895298" sldId="257"/>
            <ac:graphicFrameMk id="5" creationId="{917FFDF7-D543-1407-CF0B-EFA2D301E18E}"/>
          </ac:graphicFrameMkLst>
        </pc:graphicFrameChg>
      </pc:sldChg>
      <pc:sldChg chg="modSp addAnim">
        <pc:chgData name="Jessica Wright" userId="S::wrighjes@ohsu.edu::c1850d75-deae-4c52-b8e6-55ce40c90b18" providerId="AD" clId="Web-{DDA9381A-8655-D903-1E7B-CF6DFD8802B5}" dt="2024-10-09T21:14:28.914" v="19"/>
        <pc:sldMkLst>
          <pc:docMk/>
          <pc:sldMk cId="715483030" sldId="284"/>
        </pc:sldMkLst>
        <pc:spChg chg="mod">
          <ac:chgData name="Jessica Wright" userId="S::wrighjes@ohsu.edu::c1850d75-deae-4c52-b8e6-55ce40c90b18" providerId="AD" clId="Web-{DDA9381A-8655-D903-1E7B-CF6DFD8802B5}" dt="2024-10-09T21:14:28.774" v="18" actId="20577"/>
          <ac:spMkLst>
            <pc:docMk/>
            <pc:sldMk cId="715483030" sldId="284"/>
            <ac:spMk id="3" creationId="{F4C46EA4-75BF-81D1-3E44-CF5F9D0A6202}"/>
          </ac:spMkLst>
        </pc:spChg>
      </pc:sldChg>
      <pc:sldChg chg="modSp addAnim">
        <pc:chgData name="Jessica Wright" userId="S::wrighjes@ohsu.edu::c1850d75-deae-4c52-b8e6-55ce40c90b18" providerId="AD" clId="Web-{DDA9381A-8655-D903-1E7B-CF6DFD8802B5}" dt="2024-10-09T21:14:53.307" v="22" actId="20577"/>
        <pc:sldMkLst>
          <pc:docMk/>
          <pc:sldMk cId="3834098835" sldId="285"/>
        </pc:sldMkLst>
        <pc:spChg chg="mod">
          <ac:chgData name="Jessica Wright" userId="S::wrighjes@ohsu.edu::c1850d75-deae-4c52-b8e6-55ce40c90b18" providerId="AD" clId="Web-{DDA9381A-8655-D903-1E7B-CF6DFD8802B5}" dt="2024-10-09T21:14:53.307" v="22" actId="20577"/>
          <ac:spMkLst>
            <pc:docMk/>
            <pc:sldMk cId="3834098835" sldId="285"/>
            <ac:spMk id="3" creationId="{6B1593EE-2DC5-0D7F-4640-09CFDF7F57B8}"/>
          </ac:spMkLst>
        </pc:spChg>
      </pc:sldChg>
      <pc:sldChg chg="ord">
        <pc:chgData name="Jessica Wright" userId="S::wrighjes@ohsu.edu::c1850d75-deae-4c52-b8e6-55ce40c90b18" providerId="AD" clId="Web-{DDA9381A-8655-D903-1E7B-CF6DFD8802B5}" dt="2024-10-09T21:13:47.257" v="3"/>
        <pc:sldMkLst>
          <pc:docMk/>
          <pc:sldMk cId="1248523032" sldId="297"/>
        </pc:sldMkLst>
      </pc:sldChg>
      <pc:sldChg chg="modSp">
        <pc:chgData name="Jessica Wright" userId="S::wrighjes@ohsu.edu::c1850d75-deae-4c52-b8e6-55ce40c90b18" providerId="AD" clId="Web-{DDA9381A-8655-D903-1E7B-CF6DFD8802B5}" dt="2024-10-09T21:15:08.368" v="25" actId="20577"/>
        <pc:sldMkLst>
          <pc:docMk/>
          <pc:sldMk cId="1952340517" sldId="300"/>
        </pc:sldMkLst>
        <pc:spChg chg="mod">
          <ac:chgData name="Jessica Wright" userId="S::wrighjes@ohsu.edu::c1850d75-deae-4c52-b8e6-55ce40c90b18" providerId="AD" clId="Web-{DDA9381A-8655-D903-1E7B-CF6DFD8802B5}" dt="2024-10-09T21:15:08.368" v="25" actId="20577"/>
          <ac:spMkLst>
            <pc:docMk/>
            <pc:sldMk cId="1952340517" sldId="300"/>
            <ac:spMk id="3" creationId="{5D09007E-96B3-B47C-7A7A-500FD45D5DA7}"/>
          </ac:spMkLst>
        </pc:spChg>
      </pc:sldChg>
    </pc:docChg>
  </pc:docChgLst>
  <pc:docChgLst>
    <pc:chgData name="Jessica Wright" userId="S::wrighjes@ohsu.edu::c1850d75-deae-4c52-b8e6-55ce40c90b18" providerId="AD" clId="Web-{686CD5FD-4D60-67F0-5F9A-1E19B18B627E}"/>
    <pc:docChg chg="addSld delSld modSld addMainMaster modMainMaster">
      <pc:chgData name="Jessica Wright" userId="S::wrighjes@ohsu.edu::c1850d75-deae-4c52-b8e6-55ce40c90b18" providerId="AD" clId="Web-{686CD5FD-4D60-67F0-5F9A-1E19B18B627E}" dt="2024-09-20T01:05:50.135" v="140"/>
      <pc:docMkLst>
        <pc:docMk/>
      </pc:docMkLst>
      <pc:sldChg chg="modSp">
        <pc:chgData name="Jessica Wright" userId="S::wrighjes@ohsu.edu::c1850d75-deae-4c52-b8e6-55ce40c90b18" providerId="AD" clId="Web-{686CD5FD-4D60-67F0-5F9A-1E19B18B627E}" dt="2024-09-20T01:03:30.052" v="120" actId="20577"/>
        <pc:sldMkLst>
          <pc:docMk/>
          <pc:sldMk cId="109857222" sldId="256"/>
        </pc:sldMkLst>
        <pc:spChg chg="mod">
          <ac:chgData name="Jessica Wright" userId="S::wrighjes@ohsu.edu::c1850d75-deae-4c52-b8e6-55ce40c90b18" providerId="AD" clId="Web-{686CD5FD-4D60-67F0-5F9A-1E19B18B627E}" dt="2024-09-20T01:01:31.876" v="68" actId="20577"/>
          <ac:spMkLst>
            <pc:docMk/>
            <pc:sldMk cId="109857222" sldId="256"/>
            <ac:spMk id="2" creationId="{00000000-0000-0000-0000-000000000000}"/>
          </ac:spMkLst>
        </pc:spChg>
        <pc:spChg chg="mod">
          <ac:chgData name="Jessica Wright" userId="S::wrighjes@ohsu.edu::c1850d75-deae-4c52-b8e6-55ce40c90b18" providerId="AD" clId="Web-{686CD5FD-4D60-67F0-5F9A-1E19B18B627E}" dt="2024-09-20T01:03:30.052" v="120" actId="20577"/>
          <ac:spMkLst>
            <pc:docMk/>
            <pc:sldMk cId="109857222" sldId="256"/>
            <ac:spMk id="3" creationId="{00000000-0000-0000-0000-000000000000}"/>
          </ac:spMkLst>
        </pc:spChg>
      </pc:sldChg>
      <pc:sldChg chg="modSp new">
        <pc:chgData name="Jessica Wright" userId="S::wrighjes@ohsu.edu::c1850d75-deae-4c52-b8e6-55ce40c90b18" providerId="AD" clId="Web-{686CD5FD-4D60-67F0-5F9A-1E19B18B627E}" dt="2024-09-20T00:59:44.214" v="47" actId="20577"/>
        <pc:sldMkLst>
          <pc:docMk/>
          <pc:sldMk cId="292895298" sldId="257"/>
        </pc:sldMkLst>
        <pc:spChg chg="mod">
          <ac:chgData name="Jessica Wright" userId="S::wrighjes@ohsu.edu::c1850d75-deae-4c52-b8e6-55ce40c90b18" providerId="AD" clId="Web-{686CD5FD-4D60-67F0-5F9A-1E19B18B627E}" dt="2024-09-20T00:58:49.368" v="2" actId="20577"/>
          <ac:spMkLst>
            <pc:docMk/>
            <pc:sldMk cId="292895298" sldId="257"/>
            <ac:spMk id="2" creationId="{A19A913E-4895-1715-0571-ED1AA8FF01FC}"/>
          </ac:spMkLst>
        </pc:spChg>
        <pc:spChg chg="mod">
          <ac:chgData name="Jessica Wright" userId="S::wrighjes@ohsu.edu::c1850d75-deae-4c52-b8e6-55ce40c90b18" providerId="AD" clId="Web-{686CD5FD-4D60-67F0-5F9A-1E19B18B627E}" dt="2024-09-20T00:59:44.214" v="47" actId="20577"/>
          <ac:spMkLst>
            <pc:docMk/>
            <pc:sldMk cId="292895298" sldId="257"/>
            <ac:spMk id="3" creationId="{98E4A6EC-6286-D216-30CC-A5CF20818924}"/>
          </ac:spMkLst>
        </pc:spChg>
      </pc:sldChg>
      <pc:sldChg chg="addSp modSp new mod setBg modNotes">
        <pc:chgData name="Jessica Wright" userId="S::wrighjes@ohsu.edu::c1850d75-deae-4c52-b8e6-55ce40c90b18" providerId="AD" clId="Web-{686CD5FD-4D60-67F0-5F9A-1E19B18B627E}" dt="2024-09-20T01:05:33.150" v="139" actId="20577"/>
        <pc:sldMkLst>
          <pc:docMk/>
          <pc:sldMk cId="2406509248" sldId="258"/>
        </pc:sldMkLst>
        <pc:spChg chg="mod">
          <ac:chgData name="Jessica Wright" userId="S::wrighjes@ohsu.edu::c1850d75-deae-4c52-b8e6-55ce40c90b18" providerId="AD" clId="Web-{686CD5FD-4D60-67F0-5F9A-1E19B18B627E}" dt="2024-09-20T01:04:59.695" v="133"/>
          <ac:spMkLst>
            <pc:docMk/>
            <pc:sldMk cId="2406509248" sldId="258"/>
            <ac:spMk id="2" creationId="{75E10F45-553A-9776-449C-21CEEFE13E7B}"/>
          </ac:spMkLst>
        </pc:spChg>
        <pc:spChg chg="mod">
          <ac:chgData name="Jessica Wright" userId="S::wrighjes@ohsu.edu::c1850d75-deae-4c52-b8e6-55ce40c90b18" providerId="AD" clId="Web-{686CD5FD-4D60-67F0-5F9A-1E19B18B627E}" dt="2024-09-20T01:05:15.899" v="135" actId="20577"/>
          <ac:spMkLst>
            <pc:docMk/>
            <pc:sldMk cId="2406509248" sldId="258"/>
            <ac:spMk id="3" creationId="{50E9BB86-7D81-6106-315A-0A182D2A6EDD}"/>
          </ac:spMkLst>
        </pc:spChg>
        <pc:spChg chg="add mod">
          <ac:chgData name="Jessica Wright" userId="S::wrighjes@ohsu.edu::c1850d75-deae-4c52-b8e6-55ce40c90b18" providerId="AD" clId="Web-{686CD5FD-4D60-67F0-5F9A-1E19B18B627E}" dt="2024-09-20T01:05:33.150" v="139" actId="20577"/>
          <ac:spMkLst>
            <pc:docMk/>
            <pc:sldMk cId="2406509248" sldId="258"/>
            <ac:spMk id="4" creationId="{1B3F6C7C-8D44-1991-32B4-2FF97080E89B}"/>
          </ac:spMkLst>
        </pc:spChg>
        <pc:spChg chg="add">
          <ac:chgData name="Jessica Wright" userId="S::wrighjes@ohsu.edu::c1850d75-deae-4c52-b8e6-55ce40c90b18" providerId="AD" clId="Web-{686CD5FD-4D60-67F0-5F9A-1E19B18B627E}" dt="2024-09-20T01:04:59.695" v="133"/>
          <ac:spMkLst>
            <pc:docMk/>
            <pc:sldMk cId="2406509248" sldId="258"/>
            <ac:spMk id="9" creationId="{9F7D5CDA-D291-4307-BF55-1381FED29634}"/>
          </ac:spMkLst>
        </pc:spChg>
        <pc:picChg chg="add">
          <ac:chgData name="Jessica Wright" userId="S::wrighjes@ohsu.edu::c1850d75-deae-4c52-b8e6-55ce40c90b18" providerId="AD" clId="Web-{686CD5FD-4D60-67F0-5F9A-1E19B18B627E}" dt="2024-09-20T01:04:59.695" v="133"/>
          <ac:picMkLst>
            <pc:docMk/>
            <pc:sldMk cId="2406509248" sldId="258"/>
            <ac:picMk id="5" creationId="{80E0FB09-C82C-AD17-E423-9689AD4F29AF}"/>
          </ac:picMkLst>
        </pc:picChg>
      </pc:sldChg>
      <pc:sldChg chg="add del">
        <pc:chgData name="Jessica Wright" userId="S::wrighjes@ohsu.edu::c1850d75-deae-4c52-b8e6-55ce40c90b18" providerId="AD" clId="Web-{686CD5FD-4D60-67F0-5F9A-1E19B18B627E}" dt="2024-09-20T01:04:42.101" v="132"/>
        <pc:sldMkLst>
          <pc:docMk/>
          <pc:sldMk cId="2629263233" sldId="259"/>
        </pc:sldMkLst>
      </pc:sldChg>
      <pc:sldChg chg="modSp add">
        <pc:chgData name="Jessica Wright" userId="S::wrighjes@ohsu.edu::c1850d75-deae-4c52-b8e6-55ce40c90b18" providerId="AD" clId="Web-{686CD5FD-4D60-67F0-5F9A-1E19B18B627E}" dt="2024-09-20T01:04:26.850" v="129" actId="1076"/>
        <pc:sldMkLst>
          <pc:docMk/>
          <pc:sldMk cId="1576918555" sldId="260"/>
        </pc:sldMkLst>
        <pc:spChg chg="mod">
          <ac:chgData name="Jessica Wright" userId="S::wrighjes@ohsu.edu::c1850d75-deae-4c52-b8e6-55ce40c90b18" providerId="AD" clId="Web-{686CD5FD-4D60-67F0-5F9A-1E19B18B627E}" dt="2024-09-20T01:04:26.850" v="129" actId="1076"/>
          <ac:spMkLst>
            <pc:docMk/>
            <pc:sldMk cId="1576918555" sldId="260"/>
            <ac:spMk id="5" creationId="{E37762A3-090D-ED41-B068-925FE98E7CCC}"/>
          </ac:spMkLst>
        </pc:spChg>
      </pc:sldChg>
      <pc:sldChg chg="add">
        <pc:chgData name="Jessica Wright" userId="S::wrighjes@ohsu.edu::c1850d75-deae-4c52-b8e6-55ce40c90b18" providerId="AD" clId="Web-{686CD5FD-4D60-67F0-5F9A-1E19B18B627E}" dt="2024-09-20T01:05:50.135" v="140"/>
        <pc:sldMkLst>
          <pc:docMk/>
          <pc:sldMk cId="2586727672" sldId="261"/>
        </pc:sldMkLst>
      </pc:sldChg>
      <pc:sldMasterChg chg="add addSldLayout">
        <pc:chgData name="Jessica Wright" userId="S::wrighjes@ohsu.edu::c1850d75-deae-4c52-b8e6-55ce40c90b18" providerId="AD" clId="Web-{686CD5FD-4D60-67F0-5F9A-1E19B18B627E}" dt="2024-09-20T01:05:50.135" v="140"/>
        <pc:sldMasterMkLst>
          <pc:docMk/>
          <pc:sldMasterMk cId="2783408359" sldId="2147483660"/>
        </pc:sldMasterMkLst>
        <pc:sldLayoutChg chg="add">
          <pc:chgData name="Jessica Wright" userId="S::wrighjes@ohsu.edu::c1850d75-deae-4c52-b8e6-55ce40c90b18" providerId="AD" clId="Web-{686CD5FD-4D60-67F0-5F9A-1E19B18B627E}" dt="2024-09-20T01:03:40.849" v="123"/>
          <pc:sldLayoutMkLst>
            <pc:docMk/>
            <pc:sldMasterMk cId="2783408359" sldId="2147483660"/>
            <pc:sldLayoutMk cId="3283762268" sldId="2147483662"/>
          </pc:sldLayoutMkLst>
        </pc:sldLayoutChg>
        <pc:sldLayoutChg chg="add">
          <pc:chgData name="Jessica Wright" userId="S::wrighjes@ohsu.edu::c1850d75-deae-4c52-b8e6-55ce40c90b18" providerId="AD" clId="Web-{686CD5FD-4D60-67F0-5F9A-1E19B18B627E}" dt="2024-09-20T01:05:50.135" v="140"/>
          <pc:sldLayoutMkLst>
            <pc:docMk/>
            <pc:sldMasterMk cId="2783408359" sldId="2147483660"/>
            <pc:sldLayoutMk cId="1305959560" sldId="2147483667"/>
          </pc:sldLayoutMkLst>
        </pc:sldLayoutChg>
      </pc:sldMasterChg>
      <pc:sldMasterChg chg="replId modSldLayout">
        <pc:chgData name="Jessica Wright" userId="S::wrighjes@ohsu.edu::c1850d75-deae-4c52-b8e6-55ce40c90b18" providerId="AD" clId="Web-{686CD5FD-4D60-67F0-5F9A-1E19B18B627E}" dt="2024-09-20T01:05:50.135" v="140"/>
        <pc:sldMasterMkLst>
          <pc:docMk/>
          <pc:sldMasterMk cId="2460954070" sldId="2147483672"/>
        </pc:sldMasterMkLst>
        <pc:sldLayoutChg chg="replId">
          <pc:chgData name="Jessica Wright" userId="S::wrighjes@ohsu.edu::c1850d75-deae-4c52-b8e6-55ce40c90b18" providerId="AD" clId="Web-{686CD5FD-4D60-67F0-5F9A-1E19B18B627E}" dt="2024-09-20T01:03:40.849" v="123"/>
          <pc:sldLayoutMkLst>
            <pc:docMk/>
            <pc:sldMasterMk cId="2460954070" sldId="2147483672"/>
            <pc:sldLayoutMk cId="949138452" sldId="2147483673"/>
          </pc:sldLayoutMkLst>
        </pc:sldLayoutChg>
        <pc:sldLayoutChg chg="replId">
          <pc:chgData name="Jessica Wright" userId="S::wrighjes@ohsu.edu::c1850d75-deae-4c52-b8e6-55ce40c90b18" providerId="AD" clId="Web-{686CD5FD-4D60-67F0-5F9A-1E19B18B627E}" dt="2024-09-20T01:05:50.135" v="140"/>
          <pc:sldLayoutMkLst>
            <pc:docMk/>
            <pc:sldMasterMk cId="2460954070" sldId="2147483672"/>
            <pc:sldLayoutMk cId="3146388984" sldId="2147483674"/>
          </pc:sldLayoutMkLst>
        </pc:sldLayoutChg>
      </pc:sldMasterChg>
    </pc:docChg>
  </pc:docChgLst>
  <pc:docChgLst>
    <pc:chgData name="Jessica Wright" userId="S::wrighjes@ohsu.edu::c1850d75-deae-4c52-b8e6-55ce40c90b18" providerId="AD" clId="Web-{33B8872A-4EC2-0EB4-C4BD-DA66B0C451DB}"/>
    <pc:docChg chg="addSld modSld">
      <pc:chgData name="Jessica Wright" userId="S::wrighjes@ohsu.edu::c1850d75-deae-4c52-b8e6-55ce40c90b18" providerId="AD" clId="Web-{33B8872A-4EC2-0EB4-C4BD-DA66B0C451DB}" dt="2024-09-20T19:58:19.437" v="170"/>
      <pc:docMkLst>
        <pc:docMk/>
      </pc:docMkLst>
      <pc:sldChg chg="modSp">
        <pc:chgData name="Jessica Wright" userId="S::wrighjes@ohsu.edu::c1850d75-deae-4c52-b8e6-55ce40c90b18" providerId="AD" clId="Web-{33B8872A-4EC2-0EB4-C4BD-DA66B0C451DB}" dt="2024-09-20T19:56:09.714" v="146" actId="20577"/>
        <pc:sldMkLst>
          <pc:docMk/>
          <pc:sldMk cId="292895298" sldId="257"/>
        </pc:sldMkLst>
        <pc:graphicFrameChg chg="modGraphic">
          <ac:chgData name="Jessica Wright" userId="S::wrighjes@ohsu.edu::c1850d75-deae-4c52-b8e6-55ce40c90b18" providerId="AD" clId="Web-{33B8872A-4EC2-0EB4-C4BD-DA66B0C451DB}" dt="2024-09-20T19:56:09.714" v="146" actId="20577"/>
          <ac:graphicFrameMkLst>
            <pc:docMk/>
            <pc:sldMk cId="292895298" sldId="257"/>
            <ac:graphicFrameMk id="5" creationId="{917FFDF7-D543-1407-CF0B-EFA2D301E18E}"/>
          </ac:graphicFrameMkLst>
        </pc:graphicFrameChg>
      </pc:sldChg>
      <pc:sldChg chg="modSp">
        <pc:chgData name="Jessica Wright" userId="S::wrighjes@ohsu.edu::c1850d75-deae-4c52-b8e6-55ce40c90b18" providerId="AD" clId="Web-{33B8872A-4EC2-0EB4-C4BD-DA66B0C451DB}" dt="2024-09-20T19:58:04.030" v="163" actId="20577"/>
        <pc:sldMkLst>
          <pc:docMk/>
          <pc:sldMk cId="2295525553" sldId="283"/>
        </pc:sldMkLst>
        <pc:spChg chg="mod">
          <ac:chgData name="Jessica Wright" userId="S::wrighjes@ohsu.edu::c1850d75-deae-4c52-b8e6-55ce40c90b18" providerId="AD" clId="Web-{33B8872A-4EC2-0EB4-C4BD-DA66B0C451DB}" dt="2024-09-20T19:58:04.030" v="163" actId="20577"/>
          <ac:spMkLst>
            <pc:docMk/>
            <pc:sldMk cId="2295525553" sldId="283"/>
            <ac:spMk id="2" creationId="{17FB7F16-C0B1-3823-FDBD-1629A7ECF827}"/>
          </ac:spMkLst>
        </pc:spChg>
      </pc:sldChg>
      <pc:sldChg chg="modSp">
        <pc:chgData name="Jessica Wright" userId="S::wrighjes@ohsu.edu::c1850d75-deae-4c52-b8e6-55ce40c90b18" providerId="AD" clId="Web-{33B8872A-4EC2-0EB4-C4BD-DA66B0C451DB}" dt="2024-09-20T19:58:15.077" v="169" actId="20577"/>
        <pc:sldMkLst>
          <pc:docMk/>
          <pc:sldMk cId="646028398" sldId="286"/>
        </pc:sldMkLst>
        <pc:spChg chg="mod">
          <ac:chgData name="Jessica Wright" userId="S::wrighjes@ohsu.edu::c1850d75-deae-4c52-b8e6-55ce40c90b18" providerId="AD" clId="Web-{33B8872A-4EC2-0EB4-C4BD-DA66B0C451DB}" dt="2024-09-20T19:58:15.077" v="169" actId="20577"/>
          <ac:spMkLst>
            <pc:docMk/>
            <pc:sldMk cId="646028398" sldId="286"/>
            <ac:spMk id="2" creationId="{326000B5-E7C2-CE58-92EA-C388542EAEA1}"/>
          </ac:spMkLst>
        </pc:spChg>
      </pc:sldChg>
      <pc:sldChg chg="new">
        <pc:chgData name="Jessica Wright" userId="S::wrighjes@ohsu.edu::c1850d75-deae-4c52-b8e6-55ce40c90b18" providerId="AD" clId="Web-{33B8872A-4EC2-0EB4-C4BD-DA66B0C451DB}" dt="2024-09-20T19:58:19.437" v="170"/>
        <pc:sldMkLst>
          <pc:docMk/>
          <pc:sldMk cId="1586183342" sldId="305"/>
        </pc:sldMkLst>
      </pc:sldChg>
    </pc:docChg>
  </pc:docChgLst>
  <pc:docChgLst>
    <pc:chgData name="Laura Byerly" userId="9942d9f5-ebad-4862-a618-57dfbbd884ab" providerId="ADAL" clId="{81CA1014-D21E-4B4D-B2EF-6D713EF16C36}"/>
    <pc:docChg chg="delSld">
      <pc:chgData name="Laura Byerly" userId="9942d9f5-ebad-4862-a618-57dfbbd884ab" providerId="ADAL" clId="{81CA1014-D21E-4B4D-B2EF-6D713EF16C36}" dt="2024-10-03T18:37:55.175" v="5" actId="47"/>
      <pc:docMkLst>
        <pc:docMk/>
      </pc:docMkLst>
      <pc:sldChg chg="del">
        <pc:chgData name="Laura Byerly" userId="9942d9f5-ebad-4862-a618-57dfbbd884ab" providerId="ADAL" clId="{81CA1014-D21E-4B4D-B2EF-6D713EF16C36}" dt="2024-10-03T18:37:49.930" v="0" actId="47"/>
        <pc:sldMkLst>
          <pc:docMk/>
          <pc:sldMk cId="2295525553" sldId="283"/>
        </pc:sldMkLst>
      </pc:sldChg>
      <pc:sldChg chg="del">
        <pc:chgData name="Laura Byerly" userId="9942d9f5-ebad-4862-a618-57dfbbd884ab" providerId="ADAL" clId="{81CA1014-D21E-4B4D-B2EF-6D713EF16C36}" dt="2024-10-03T18:37:55.175" v="5" actId="47"/>
        <pc:sldMkLst>
          <pc:docMk/>
          <pc:sldMk cId="646028398" sldId="286"/>
        </pc:sldMkLst>
      </pc:sldChg>
      <pc:sldChg chg="del">
        <pc:chgData name="Laura Byerly" userId="9942d9f5-ebad-4862-a618-57dfbbd884ab" providerId="ADAL" clId="{81CA1014-D21E-4B4D-B2EF-6D713EF16C36}" dt="2024-10-03T18:37:54.295" v="4" actId="47"/>
        <pc:sldMkLst>
          <pc:docMk/>
          <pc:sldMk cId="603858215" sldId="306"/>
        </pc:sldMkLst>
      </pc:sldChg>
      <pc:sldChg chg="del">
        <pc:chgData name="Laura Byerly" userId="9942d9f5-ebad-4862-a618-57dfbbd884ab" providerId="ADAL" clId="{81CA1014-D21E-4B4D-B2EF-6D713EF16C36}" dt="2024-10-03T18:37:50.946" v="1" actId="47"/>
        <pc:sldMkLst>
          <pc:docMk/>
          <pc:sldMk cId="873210862" sldId="307"/>
        </pc:sldMkLst>
      </pc:sldChg>
      <pc:sldChg chg="del">
        <pc:chgData name="Laura Byerly" userId="9942d9f5-ebad-4862-a618-57dfbbd884ab" providerId="ADAL" clId="{81CA1014-D21E-4B4D-B2EF-6D713EF16C36}" dt="2024-10-03T18:37:51.634" v="2" actId="47"/>
        <pc:sldMkLst>
          <pc:docMk/>
          <pc:sldMk cId="3413957710" sldId="308"/>
        </pc:sldMkLst>
      </pc:sldChg>
      <pc:sldChg chg="del">
        <pc:chgData name="Laura Byerly" userId="9942d9f5-ebad-4862-a618-57dfbbd884ab" providerId="ADAL" clId="{81CA1014-D21E-4B4D-B2EF-6D713EF16C36}" dt="2024-10-03T18:37:52.982" v="3" actId="47"/>
        <pc:sldMkLst>
          <pc:docMk/>
          <pc:sldMk cId="4060526192" sldId="309"/>
        </pc:sldMkLst>
      </pc:sldChg>
    </pc:docChg>
  </pc:docChgLst>
  <pc:docChgLst>
    <pc:chgData name="Laura Byerly" userId="9942d9f5-ebad-4862-a618-57dfbbd884ab" providerId="ADAL" clId="{E125BC13-7BE1-4B3F-A16A-05F83942BA9C}"/>
    <pc:docChg chg="undo custSel addSld delSld modSld sldOrd">
      <pc:chgData name="Laura Byerly" userId="9942d9f5-ebad-4862-a618-57dfbbd884ab" providerId="ADAL" clId="{E125BC13-7BE1-4B3F-A16A-05F83942BA9C}" dt="2024-10-03T18:41:26.864" v="185" actId="20577"/>
      <pc:docMkLst>
        <pc:docMk/>
      </pc:docMkLst>
      <pc:sldChg chg="del">
        <pc:chgData name="Laura Byerly" userId="9942d9f5-ebad-4862-a618-57dfbbd884ab" providerId="ADAL" clId="{E125BC13-7BE1-4B3F-A16A-05F83942BA9C}" dt="2024-10-03T18:39:47.768" v="84" actId="47"/>
        <pc:sldMkLst>
          <pc:docMk/>
          <pc:sldMk cId="109857222" sldId="256"/>
        </pc:sldMkLst>
      </pc:sldChg>
      <pc:sldChg chg="addSp delSp modSp mod">
        <pc:chgData name="Laura Byerly" userId="9942d9f5-ebad-4862-a618-57dfbbd884ab" providerId="ADAL" clId="{E125BC13-7BE1-4B3F-A16A-05F83942BA9C}" dt="2024-10-03T18:40:29.661" v="92" actId="478"/>
        <pc:sldMkLst>
          <pc:docMk/>
          <pc:sldMk cId="513831265" sldId="304"/>
        </pc:sldMkLst>
        <pc:spChg chg="del mod">
          <ac:chgData name="Laura Byerly" userId="9942d9f5-ebad-4862-a618-57dfbbd884ab" providerId="ADAL" clId="{E125BC13-7BE1-4B3F-A16A-05F83942BA9C}" dt="2024-10-03T18:40:27.082" v="91" actId="478"/>
          <ac:spMkLst>
            <pc:docMk/>
            <pc:sldMk cId="513831265" sldId="304"/>
            <ac:spMk id="3" creationId="{934FD1CE-71B1-8511-3695-7F3B5A6D5827}"/>
          </ac:spMkLst>
        </pc:spChg>
        <pc:spChg chg="add del mod">
          <ac:chgData name="Laura Byerly" userId="9942d9f5-ebad-4862-a618-57dfbbd884ab" providerId="ADAL" clId="{E125BC13-7BE1-4B3F-A16A-05F83942BA9C}" dt="2024-10-03T18:40:29.661" v="92" actId="478"/>
          <ac:spMkLst>
            <pc:docMk/>
            <pc:sldMk cId="513831265" sldId="304"/>
            <ac:spMk id="6" creationId="{30A864A1-1C84-88FD-7A32-58B7F6DEB537}"/>
          </ac:spMkLst>
        </pc:spChg>
      </pc:sldChg>
      <pc:sldChg chg="modSp add mod">
        <pc:chgData name="Laura Byerly" userId="9942d9f5-ebad-4862-a618-57dfbbd884ab" providerId="ADAL" clId="{E125BC13-7BE1-4B3F-A16A-05F83942BA9C}" dt="2024-10-03T18:41:05.677" v="184" actId="20577"/>
        <pc:sldMkLst>
          <pc:docMk/>
          <pc:sldMk cId="959665532" sldId="511"/>
        </pc:sldMkLst>
        <pc:spChg chg="mod">
          <ac:chgData name="Laura Byerly" userId="9942d9f5-ebad-4862-a618-57dfbbd884ab" providerId="ADAL" clId="{E125BC13-7BE1-4B3F-A16A-05F83942BA9C}" dt="2024-10-03T18:40:22.737" v="90" actId="6549"/>
          <ac:spMkLst>
            <pc:docMk/>
            <pc:sldMk cId="959665532" sldId="511"/>
            <ac:spMk id="9" creationId="{AF7B0A59-8001-47BA-AA44-A16E99E17062}"/>
          </ac:spMkLst>
        </pc:spChg>
        <pc:spChg chg="mod">
          <ac:chgData name="Laura Byerly" userId="9942d9f5-ebad-4862-a618-57dfbbd884ab" providerId="ADAL" clId="{E125BC13-7BE1-4B3F-A16A-05F83942BA9C}" dt="2024-10-03T18:41:05.677" v="184" actId="20577"/>
          <ac:spMkLst>
            <pc:docMk/>
            <pc:sldMk cId="959665532" sldId="511"/>
            <ac:spMk id="10" creationId="{0CFE83F8-5EF0-A44F-8C3A-F0CB9B5131EC}"/>
          </ac:spMkLst>
        </pc:spChg>
      </pc:sldChg>
      <pc:sldChg chg="modSp add mod ord modNotesTx">
        <pc:chgData name="Laura Byerly" userId="9942d9f5-ebad-4862-a618-57dfbbd884ab" providerId="ADAL" clId="{E125BC13-7BE1-4B3F-A16A-05F83942BA9C}" dt="2024-10-03T18:41:26.864" v="185" actId="20577"/>
        <pc:sldMkLst>
          <pc:docMk/>
          <pc:sldMk cId="798265373" sldId="526"/>
        </pc:sldMkLst>
        <pc:spChg chg="mod">
          <ac:chgData name="Laura Byerly" userId="9942d9f5-ebad-4862-a618-57dfbbd884ab" providerId="ADAL" clId="{E125BC13-7BE1-4B3F-A16A-05F83942BA9C}" dt="2024-10-03T18:39:02.286" v="22" actId="404"/>
          <ac:spMkLst>
            <pc:docMk/>
            <pc:sldMk cId="798265373" sldId="526"/>
            <ac:spMk id="2" creationId="{B9FC4F4E-D619-F74B-9477-5F235F964135}"/>
          </ac:spMkLst>
        </pc:spChg>
        <pc:spChg chg="mod">
          <ac:chgData name="Laura Byerly" userId="9942d9f5-ebad-4862-a618-57dfbbd884ab" providerId="ADAL" clId="{E125BC13-7BE1-4B3F-A16A-05F83942BA9C}" dt="2024-10-03T18:39:39.679" v="83" actId="27636"/>
          <ac:spMkLst>
            <pc:docMk/>
            <pc:sldMk cId="798265373" sldId="526"/>
            <ac:spMk id="6" creationId="{DE816863-E29E-5D45-AD69-C56B31715C4C}"/>
          </ac:spMkLst>
        </pc:spChg>
        <pc:spChg chg="mod">
          <ac:chgData name="Laura Byerly" userId="9942d9f5-ebad-4862-a618-57dfbbd884ab" providerId="ADAL" clId="{E125BC13-7BE1-4B3F-A16A-05F83942BA9C}" dt="2024-10-03T18:39:12.974" v="69" actId="20577"/>
          <ac:spMkLst>
            <pc:docMk/>
            <pc:sldMk cId="798265373" sldId="526"/>
            <ac:spMk id="9" creationId="{DCFA1A41-7C07-3944-81D8-77DD39CDCBF6}"/>
          </ac:spMkLst>
        </pc:spChg>
      </pc:sldChg>
    </pc:docChg>
  </pc:docChgLst>
  <pc:docChgLst>
    <pc:chgData name="Jessica Wright" userId="S::wrighjes@ohsu.edu::c1850d75-deae-4c52-b8e6-55ce40c90b18" providerId="AD" clId="Web-{584118A7-646B-C0D9-754A-E4CB0E888A7B}"/>
    <pc:docChg chg="modSld">
      <pc:chgData name="Jessica Wright" userId="S::wrighjes@ohsu.edu::c1850d75-deae-4c52-b8e6-55ce40c90b18" providerId="AD" clId="Web-{584118A7-646B-C0D9-754A-E4CB0E888A7B}" dt="2024-09-20T16:02:43.420" v="5" actId="20577"/>
      <pc:docMkLst>
        <pc:docMk/>
      </pc:docMkLst>
      <pc:sldChg chg="modSp">
        <pc:chgData name="Jessica Wright" userId="S::wrighjes@ohsu.edu::c1850d75-deae-4c52-b8e6-55ce40c90b18" providerId="AD" clId="Web-{584118A7-646B-C0D9-754A-E4CB0E888A7B}" dt="2024-09-20T16:02:43.420" v="5" actId="20577"/>
        <pc:sldMkLst>
          <pc:docMk/>
          <pc:sldMk cId="109857222" sldId="256"/>
        </pc:sldMkLst>
        <pc:spChg chg="mod">
          <ac:chgData name="Jessica Wright" userId="S::wrighjes@ohsu.edu::c1850d75-deae-4c52-b8e6-55ce40c90b18" providerId="AD" clId="Web-{584118A7-646B-C0D9-754A-E4CB0E888A7B}" dt="2024-09-20T16:02:43.420" v="5" actId="20577"/>
          <ac:spMkLst>
            <pc:docMk/>
            <pc:sldMk cId="109857222" sldId="256"/>
            <ac:spMk id="2" creationId="{00000000-0000-0000-0000-000000000000}"/>
          </ac:spMkLst>
        </pc:spChg>
      </pc:sldChg>
    </pc:docChg>
  </pc:docChgLst>
  <pc:docChgLst>
    <pc:chgData name="Jessica Wright" userId="S::wrighjes@ohsu.edu::c1850d75-deae-4c52-b8e6-55ce40c90b18" providerId="AD" clId="Web-{3A0C87E8-CC66-AAAA-1796-9CE81C78F84F}"/>
    <pc:docChg chg="addSld delSld modSld">
      <pc:chgData name="Jessica Wright" userId="S::wrighjes@ohsu.edu::c1850d75-deae-4c52-b8e6-55ce40c90b18" providerId="AD" clId="Web-{3A0C87E8-CC66-AAAA-1796-9CE81C78F84F}" dt="2024-09-20T01:19:36.016" v="153"/>
      <pc:docMkLst>
        <pc:docMk/>
      </pc:docMkLst>
      <pc:sldChg chg="addSp delSp modSp mod setBg">
        <pc:chgData name="Jessica Wright" userId="S::wrighjes@ohsu.edu::c1850d75-deae-4c52-b8e6-55ce40c90b18" providerId="AD" clId="Web-{3A0C87E8-CC66-AAAA-1796-9CE81C78F84F}" dt="2024-09-20T01:16:41.885" v="128"/>
        <pc:sldMkLst>
          <pc:docMk/>
          <pc:sldMk cId="292895298" sldId="257"/>
        </pc:sldMkLst>
        <pc:spChg chg="mod">
          <ac:chgData name="Jessica Wright" userId="S::wrighjes@ohsu.edu::c1850d75-deae-4c52-b8e6-55ce40c90b18" providerId="AD" clId="Web-{3A0C87E8-CC66-AAAA-1796-9CE81C78F84F}" dt="2024-09-20T01:16:41.885" v="128"/>
          <ac:spMkLst>
            <pc:docMk/>
            <pc:sldMk cId="292895298" sldId="257"/>
            <ac:spMk id="2" creationId="{A19A913E-4895-1715-0571-ED1AA8FF01FC}"/>
          </ac:spMkLst>
        </pc:spChg>
        <pc:spChg chg="del">
          <ac:chgData name="Jessica Wright" userId="S::wrighjes@ohsu.edu::c1850d75-deae-4c52-b8e6-55ce40c90b18" providerId="AD" clId="Web-{3A0C87E8-CC66-AAAA-1796-9CE81C78F84F}" dt="2024-09-20T01:16:41.885" v="128"/>
          <ac:spMkLst>
            <pc:docMk/>
            <pc:sldMk cId="292895298" sldId="257"/>
            <ac:spMk id="3" creationId="{98E4A6EC-6286-D216-30CC-A5CF20818924}"/>
          </ac:spMkLst>
        </pc:spChg>
        <pc:spChg chg="add">
          <ac:chgData name="Jessica Wright" userId="S::wrighjes@ohsu.edu::c1850d75-deae-4c52-b8e6-55ce40c90b18" providerId="AD" clId="Web-{3A0C87E8-CC66-AAAA-1796-9CE81C78F84F}" dt="2024-09-20T01:16:41.885" v="128"/>
          <ac:spMkLst>
            <pc:docMk/>
            <pc:sldMk cId="292895298" sldId="257"/>
            <ac:spMk id="9" creationId="{BACC6370-2D7E-4714-9D71-7542949D7D5D}"/>
          </ac:spMkLst>
        </pc:spChg>
        <pc:spChg chg="add">
          <ac:chgData name="Jessica Wright" userId="S::wrighjes@ohsu.edu::c1850d75-deae-4c52-b8e6-55ce40c90b18" providerId="AD" clId="Web-{3A0C87E8-CC66-AAAA-1796-9CE81C78F84F}" dt="2024-09-20T01:16:41.885" v="128"/>
          <ac:spMkLst>
            <pc:docMk/>
            <pc:sldMk cId="292895298" sldId="257"/>
            <ac:spMk id="11" creationId="{256B2C21-A230-48C0-8DF1-C46611373C44}"/>
          </ac:spMkLst>
        </pc:spChg>
        <pc:spChg chg="add">
          <ac:chgData name="Jessica Wright" userId="S::wrighjes@ohsu.edu::c1850d75-deae-4c52-b8e6-55ce40c90b18" providerId="AD" clId="Web-{3A0C87E8-CC66-AAAA-1796-9CE81C78F84F}" dt="2024-09-20T01:16:41.885" v="128"/>
          <ac:spMkLst>
            <pc:docMk/>
            <pc:sldMk cId="292895298" sldId="257"/>
            <ac:spMk id="13" creationId="{3847E18C-932D-4C95-AABA-FEC7C9499AD7}"/>
          </ac:spMkLst>
        </pc:spChg>
        <pc:spChg chg="add">
          <ac:chgData name="Jessica Wright" userId="S::wrighjes@ohsu.edu::c1850d75-deae-4c52-b8e6-55ce40c90b18" providerId="AD" clId="Web-{3A0C87E8-CC66-AAAA-1796-9CE81C78F84F}" dt="2024-09-20T01:16:41.885" v="128"/>
          <ac:spMkLst>
            <pc:docMk/>
            <pc:sldMk cId="292895298" sldId="257"/>
            <ac:spMk id="15" creationId="{3150CB11-0C61-439E-910F-5787759E72A0}"/>
          </ac:spMkLst>
        </pc:spChg>
        <pc:spChg chg="add">
          <ac:chgData name="Jessica Wright" userId="S::wrighjes@ohsu.edu::c1850d75-deae-4c52-b8e6-55ce40c90b18" providerId="AD" clId="Web-{3A0C87E8-CC66-AAAA-1796-9CE81C78F84F}" dt="2024-09-20T01:16:41.885" v="128"/>
          <ac:spMkLst>
            <pc:docMk/>
            <pc:sldMk cId="292895298" sldId="257"/>
            <ac:spMk id="17" creationId="{43F8A58B-5155-44CE-A5FF-7647B47D0A7A}"/>
          </ac:spMkLst>
        </pc:spChg>
        <pc:spChg chg="add">
          <ac:chgData name="Jessica Wright" userId="S::wrighjes@ohsu.edu::c1850d75-deae-4c52-b8e6-55ce40c90b18" providerId="AD" clId="Web-{3A0C87E8-CC66-AAAA-1796-9CE81C78F84F}" dt="2024-09-20T01:16:41.885" v="128"/>
          <ac:spMkLst>
            <pc:docMk/>
            <pc:sldMk cId="292895298" sldId="257"/>
            <ac:spMk id="19" creationId="{443F2ACA-E6D6-4028-82DD-F03C262D5DE6}"/>
          </ac:spMkLst>
        </pc:spChg>
        <pc:graphicFrameChg chg="add">
          <ac:chgData name="Jessica Wright" userId="S::wrighjes@ohsu.edu::c1850d75-deae-4c52-b8e6-55ce40c90b18" providerId="AD" clId="Web-{3A0C87E8-CC66-AAAA-1796-9CE81C78F84F}" dt="2024-09-20T01:16:41.885" v="128"/>
          <ac:graphicFrameMkLst>
            <pc:docMk/>
            <pc:sldMk cId="292895298" sldId="257"/>
            <ac:graphicFrameMk id="5" creationId="{917FFDF7-D543-1407-CF0B-EFA2D301E18E}"/>
          </ac:graphicFrameMkLst>
        </pc:graphicFrameChg>
      </pc:sldChg>
      <pc:sldChg chg="add del">
        <pc:chgData name="Jessica Wright" userId="S::wrighjes@ohsu.edu::c1850d75-deae-4c52-b8e6-55ce40c90b18" providerId="AD" clId="Web-{3A0C87E8-CC66-AAAA-1796-9CE81C78F84F}" dt="2024-09-20T01:15:03.851" v="110"/>
        <pc:sldMkLst>
          <pc:docMk/>
          <pc:sldMk cId="1576918555" sldId="260"/>
        </pc:sldMkLst>
      </pc:sldChg>
      <pc:sldChg chg="addSp delSp modSp new mod modClrScheme chgLayout">
        <pc:chgData name="Jessica Wright" userId="S::wrighjes@ohsu.edu::c1850d75-deae-4c52-b8e6-55ce40c90b18" providerId="AD" clId="Web-{3A0C87E8-CC66-AAAA-1796-9CE81C78F84F}" dt="2024-09-20T01:08:13.166" v="23" actId="1076"/>
        <pc:sldMkLst>
          <pc:docMk/>
          <pc:sldMk cId="3891751702" sldId="262"/>
        </pc:sldMkLst>
        <pc:spChg chg="del">
          <ac:chgData name="Jessica Wright" userId="S::wrighjes@ohsu.edu::c1850d75-deae-4c52-b8e6-55ce40c90b18" providerId="AD" clId="Web-{3A0C87E8-CC66-AAAA-1796-9CE81C78F84F}" dt="2024-09-20T01:06:12.803" v="1"/>
          <ac:spMkLst>
            <pc:docMk/>
            <pc:sldMk cId="3891751702" sldId="262"/>
            <ac:spMk id="2" creationId="{E385E57E-ED86-4831-91B7-E89E724E6D25}"/>
          </ac:spMkLst>
        </pc:spChg>
        <pc:spChg chg="del">
          <ac:chgData name="Jessica Wright" userId="S::wrighjes@ohsu.edu::c1850d75-deae-4c52-b8e6-55ce40c90b18" providerId="AD" clId="Web-{3A0C87E8-CC66-AAAA-1796-9CE81C78F84F}" dt="2024-09-20T01:06:12.803" v="1"/>
          <ac:spMkLst>
            <pc:docMk/>
            <pc:sldMk cId="3891751702" sldId="262"/>
            <ac:spMk id="3" creationId="{0553ACF1-3ED2-CC7C-4E18-CCE28254C896}"/>
          </ac:spMkLst>
        </pc:spChg>
        <pc:spChg chg="add mod">
          <ac:chgData name="Jessica Wright" userId="S::wrighjes@ohsu.edu::c1850d75-deae-4c52-b8e6-55ce40c90b18" providerId="AD" clId="Web-{3A0C87E8-CC66-AAAA-1796-9CE81C78F84F}" dt="2024-09-20T01:08:13.166" v="23" actId="1076"/>
          <ac:spMkLst>
            <pc:docMk/>
            <pc:sldMk cId="3891751702" sldId="262"/>
            <ac:spMk id="8" creationId="{5AF77517-2F15-A075-393E-67DD67D7D033}"/>
          </ac:spMkLst>
        </pc:spChg>
        <pc:picChg chg="add mod">
          <ac:chgData name="Jessica Wright" userId="S::wrighjes@ohsu.edu::c1850d75-deae-4c52-b8e6-55ce40c90b18" providerId="AD" clId="Web-{3A0C87E8-CC66-AAAA-1796-9CE81C78F84F}" dt="2024-09-20T01:07:48.337" v="18" actId="1076"/>
          <ac:picMkLst>
            <pc:docMk/>
            <pc:sldMk cId="3891751702" sldId="262"/>
            <ac:picMk id="5" creationId="{3B2B2A73-C3BE-3660-F57C-7F58CC0FCCFC}"/>
          </ac:picMkLst>
        </pc:picChg>
        <pc:picChg chg="add mod">
          <ac:chgData name="Jessica Wright" userId="S::wrighjes@ohsu.edu::c1850d75-deae-4c52-b8e6-55ce40c90b18" providerId="AD" clId="Web-{3A0C87E8-CC66-AAAA-1796-9CE81C78F84F}" dt="2024-09-20T01:07:45.103" v="17" actId="1076"/>
          <ac:picMkLst>
            <pc:docMk/>
            <pc:sldMk cId="3891751702" sldId="262"/>
            <ac:picMk id="7" creationId="{BBDF753B-82A0-64A3-99AA-8EC591B72403}"/>
          </ac:picMkLst>
        </pc:picChg>
      </pc:sldChg>
      <pc:sldChg chg="addSp delSp modSp new mod setBg modClrScheme addAnim setClrOvrMap chgLayout">
        <pc:chgData name="Jessica Wright" userId="S::wrighjes@ohsu.edu::c1850d75-deae-4c52-b8e6-55ce40c90b18" providerId="AD" clId="Web-{3A0C87E8-CC66-AAAA-1796-9CE81C78F84F}" dt="2024-09-20T01:17:47.606" v="134"/>
        <pc:sldMkLst>
          <pc:docMk/>
          <pc:sldMk cId="1461791765" sldId="263"/>
        </pc:sldMkLst>
        <pc:spChg chg="mod ord">
          <ac:chgData name="Jessica Wright" userId="S::wrighjes@ohsu.edu::c1850d75-deae-4c52-b8e6-55ce40c90b18" providerId="AD" clId="Web-{3A0C87E8-CC66-AAAA-1796-9CE81C78F84F}" dt="2024-09-20T01:17:20.262" v="131"/>
          <ac:spMkLst>
            <pc:docMk/>
            <pc:sldMk cId="1461791765" sldId="263"/>
            <ac:spMk id="2" creationId="{50DC43B9-1DEA-D1A6-FF8F-819EB0FA61C7}"/>
          </ac:spMkLst>
        </pc:spChg>
        <pc:spChg chg="mod ord">
          <ac:chgData name="Jessica Wright" userId="S::wrighjes@ohsu.edu::c1850d75-deae-4c52-b8e6-55ce40c90b18" providerId="AD" clId="Web-{3A0C87E8-CC66-AAAA-1796-9CE81C78F84F}" dt="2024-09-20T01:17:26.496" v="132" actId="20577"/>
          <ac:spMkLst>
            <pc:docMk/>
            <pc:sldMk cId="1461791765" sldId="263"/>
            <ac:spMk id="3" creationId="{198AE50E-D6A0-A31E-D896-D279CC69FE82}"/>
          </ac:spMkLst>
        </pc:spChg>
        <pc:spChg chg="add mod ord">
          <ac:chgData name="Jessica Wright" userId="S::wrighjes@ohsu.edu::c1850d75-deae-4c52-b8e6-55ce40c90b18" providerId="AD" clId="Web-{3A0C87E8-CC66-AAAA-1796-9CE81C78F84F}" dt="2024-09-20T01:17:33.668" v="133" actId="20577"/>
          <ac:spMkLst>
            <pc:docMk/>
            <pc:sldMk cId="1461791765" sldId="263"/>
            <ac:spMk id="4" creationId="{73C90822-6D58-F9E5-657D-12CB5B1633CC}"/>
          </ac:spMkLst>
        </pc:spChg>
        <pc:spChg chg="add del mod">
          <ac:chgData name="Jessica Wright" userId="S::wrighjes@ohsu.edu::c1850d75-deae-4c52-b8e6-55ce40c90b18" providerId="AD" clId="Web-{3A0C87E8-CC66-AAAA-1796-9CE81C78F84F}" dt="2024-09-20T01:17:11.824" v="130"/>
          <ac:spMkLst>
            <pc:docMk/>
            <pc:sldMk cId="1461791765" sldId="263"/>
            <ac:spMk id="5" creationId="{A75E9D73-D73F-2388-A4C0-1805CC5A7D78}"/>
          </ac:spMkLst>
        </pc:spChg>
        <pc:spChg chg="add">
          <ac:chgData name="Jessica Wright" userId="S::wrighjes@ohsu.edu::c1850d75-deae-4c52-b8e6-55ce40c90b18" providerId="AD" clId="Web-{3A0C87E8-CC66-AAAA-1796-9CE81C78F84F}" dt="2024-09-20T01:17:47.606" v="134"/>
          <ac:spMkLst>
            <pc:docMk/>
            <pc:sldMk cId="1461791765" sldId="263"/>
            <ac:spMk id="6" creationId="{A75E9D73-D73F-2388-A4C0-1805CC5A7D78}"/>
          </ac:spMkLst>
        </pc:spChg>
        <pc:spChg chg="add">
          <ac:chgData name="Jessica Wright" userId="S::wrighjes@ohsu.edu::c1850d75-deae-4c52-b8e6-55ce40c90b18" providerId="AD" clId="Web-{3A0C87E8-CC66-AAAA-1796-9CE81C78F84F}" dt="2024-09-20T01:17:20.262" v="131"/>
          <ac:spMkLst>
            <pc:docMk/>
            <pc:sldMk cId="1461791765" sldId="263"/>
            <ac:spMk id="9" creationId="{10F24D38-B79E-44B4-830E-043F45D96DC2}"/>
          </ac:spMkLst>
        </pc:spChg>
        <pc:cxnChg chg="add">
          <ac:chgData name="Jessica Wright" userId="S::wrighjes@ohsu.edu::c1850d75-deae-4c52-b8e6-55ce40c90b18" providerId="AD" clId="Web-{3A0C87E8-CC66-AAAA-1796-9CE81C78F84F}" dt="2024-09-20T01:17:20.262" v="131"/>
          <ac:cxnSpMkLst>
            <pc:docMk/>
            <pc:sldMk cId="1461791765" sldId="263"/>
            <ac:cxnSpMk id="11" creationId="{FC469874-256B-45B3-A79C-7591B4BA1ECC}"/>
          </ac:cxnSpMkLst>
        </pc:cxnChg>
      </pc:sldChg>
      <pc:sldChg chg="delSp modSp add del">
        <pc:chgData name="Jessica Wright" userId="S::wrighjes@ohsu.edu::c1850d75-deae-4c52-b8e6-55ce40c90b18" providerId="AD" clId="Web-{3A0C87E8-CC66-AAAA-1796-9CE81C78F84F}" dt="2024-09-20T01:08:15.182" v="24"/>
        <pc:sldMkLst>
          <pc:docMk/>
          <pc:sldMk cId="3678197904" sldId="263"/>
        </pc:sldMkLst>
        <pc:spChg chg="del mod">
          <ac:chgData name="Jessica Wright" userId="S::wrighjes@ohsu.edu::c1850d75-deae-4c52-b8e6-55ce40c90b18" providerId="AD" clId="Web-{3A0C87E8-CC66-AAAA-1796-9CE81C78F84F}" dt="2024-09-20T01:08:08.588" v="22"/>
          <ac:spMkLst>
            <pc:docMk/>
            <pc:sldMk cId="3678197904" sldId="263"/>
            <ac:spMk id="10" creationId="{1A6A7879-7E4E-8324-4AF2-C222A4276274}"/>
          </ac:spMkLst>
        </pc:spChg>
      </pc:sldChg>
      <pc:sldChg chg="new del">
        <pc:chgData name="Jessica Wright" userId="S::wrighjes@ohsu.edu::c1850d75-deae-4c52-b8e6-55ce40c90b18" providerId="AD" clId="Web-{3A0C87E8-CC66-AAAA-1796-9CE81C78F84F}" dt="2024-09-20T01:06:42.538" v="4"/>
        <pc:sldMkLst>
          <pc:docMk/>
          <pc:sldMk cId="1490640881" sldId="264"/>
        </pc:sldMkLst>
      </pc:sldChg>
      <pc:sldChg chg="add del">
        <pc:chgData name="Jessica Wright" userId="S::wrighjes@ohsu.edu::c1850d75-deae-4c52-b8e6-55ce40c90b18" providerId="AD" clId="Web-{3A0C87E8-CC66-AAAA-1796-9CE81C78F84F}" dt="2024-09-20T01:15:02.367" v="109"/>
        <pc:sldMkLst>
          <pc:docMk/>
          <pc:sldMk cId="3458740173" sldId="264"/>
        </pc:sldMkLst>
      </pc:sldChg>
      <pc:sldChg chg="addSp delSp modSp new mod modClrScheme chgLayout">
        <pc:chgData name="Jessica Wright" userId="S::wrighjes@ohsu.edu::c1850d75-deae-4c52-b8e6-55ce40c90b18" providerId="AD" clId="Web-{3A0C87E8-CC66-AAAA-1796-9CE81C78F84F}" dt="2024-09-20T01:14:57.851" v="107" actId="20577"/>
        <pc:sldMkLst>
          <pc:docMk/>
          <pc:sldMk cId="1998837614" sldId="265"/>
        </pc:sldMkLst>
        <pc:spChg chg="add del mod ord">
          <ac:chgData name="Jessica Wright" userId="S::wrighjes@ohsu.edu::c1850d75-deae-4c52-b8e6-55ce40c90b18" providerId="AD" clId="Web-{3A0C87E8-CC66-AAAA-1796-9CE81C78F84F}" dt="2024-09-20T01:14:46.272" v="105" actId="20577"/>
          <ac:spMkLst>
            <pc:docMk/>
            <pc:sldMk cId="1998837614" sldId="265"/>
            <ac:spMk id="2" creationId="{7560A0EB-2BD4-3029-01CF-459412E9DD1B}"/>
          </ac:spMkLst>
        </pc:spChg>
        <pc:spChg chg="mod ord">
          <ac:chgData name="Jessica Wright" userId="S::wrighjes@ohsu.edu::c1850d75-deae-4c52-b8e6-55ce40c90b18" providerId="AD" clId="Web-{3A0C87E8-CC66-AAAA-1796-9CE81C78F84F}" dt="2024-09-20T01:12:46.862" v="75" actId="20577"/>
          <ac:spMkLst>
            <pc:docMk/>
            <pc:sldMk cId="1998837614" sldId="265"/>
            <ac:spMk id="3" creationId="{ADD8A4A9-C7ED-4D17-52A0-B3805478DDDB}"/>
          </ac:spMkLst>
        </pc:spChg>
        <pc:spChg chg="add del mod ord">
          <ac:chgData name="Jessica Wright" userId="S::wrighjes@ohsu.edu::c1850d75-deae-4c52-b8e6-55ce40c90b18" providerId="AD" clId="Web-{3A0C87E8-CC66-AAAA-1796-9CE81C78F84F}" dt="2024-09-20T01:13:09.425" v="82" actId="20577"/>
          <ac:spMkLst>
            <pc:docMk/>
            <pc:sldMk cId="1998837614" sldId="265"/>
            <ac:spMk id="4" creationId="{0C08F71E-E1F6-AE1F-FEB3-571006AFC94C}"/>
          </ac:spMkLst>
        </pc:spChg>
        <pc:spChg chg="add del mod ord">
          <ac:chgData name="Jessica Wright" userId="S::wrighjes@ohsu.edu::c1850d75-deae-4c52-b8e6-55ce40c90b18" providerId="AD" clId="Web-{3A0C87E8-CC66-AAAA-1796-9CE81C78F84F}" dt="2024-09-20T01:14:52.069" v="106" actId="20577"/>
          <ac:spMkLst>
            <pc:docMk/>
            <pc:sldMk cId="1998837614" sldId="265"/>
            <ac:spMk id="5" creationId="{4ABE1194-14F4-5AF2-2358-DFA934C8DCDC}"/>
          </ac:spMkLst>
        </pc:spChg>
        <pc:spChg chg="add mod ord">
          <ac:chgData name="Jessica Wright" userId="S::wrighjes@ohsu.edu::c1850d75-deae-4c52-b8e6-55ce40c90b18" providerId="AD" clId="Web-{3A0C87E8-CC66-AAAA-1796-9CE81C78F84F}" dt="2024-09-20T01:14:57.851" v="107" actId="20577"/>
          <ac:spMkLst>
            <pc:docMk/>
            <pc:sldMk cId="1998837614" sldId="265"/>
            <ac:spMk id="6" creationId="{405839FC-A314-72D5-AB70-6B54F463C65D}"/>
          </ac:spMkLst>
        </pc:spChg>
        <pc:spChg chg="add del mod">
          <ac:chgData name="Jessica Wright" userId="S::wrighjes@ohsu.edu::c1850d75-deae-4c52-b8e6-55ce40c90b18" providerId="AD" clId="Web-{3A0C87E8-CC66-AAAA-1796-9CE81C78F84F}" dt="2024-09-20T01:12:50.909" v="77"/>
          <ac:spMkLst>
            <pc:docMk/>
            <pc:sldMk cId="1998837614" sldId="265"/>
            <ac:spMk id="8" creationId="{26AA8034-8C84-D685-7566-3859CE16B1B6}"/>
          </ac:spMkLst>
        </pc:spChg>
        <pc:spChg chg="add del mod">
          <ac:chgData name="Jessica Wright" userId="S::wrighjes@ohsu.edu::c1850d75-deae-4c52-b8e6-55ce40c90b18" providerId="AD" clId="Web-{3A0C87E8-CC66-AAAA-1796-9CE81C78F84F}" dt="2024-09-20T01:13:57.083" v="89"/>
          <ac:spMkLst>
            <pc:docMk/>
            <pc:sldMk cId="1998837614" sldId="265"/>
            <ac:spMk id="10" creationId="{1077B292-F29D-8A0A-8327-83670744CF54}"/>
          </ac:spMkLst>
        </pc:spChg>
      </pc:sldChg>
      <pc:sldChg chg="add del">
        <pc:chgData name="Jessica Wright" userId="S::wrighjes@ohsu.edu::c1850d75-deae-4c52-b8e6-55ce40c90b18" providerId="AD" clId="Web-{3A0C87E8-CC66-AAAA-1796-9CE81C78F84F}" dt="2024-09-20T01:19:36.016" v="153"/>
        <pc:sldMkLst>
          <pc:docMk/>
          <pc:sldMk cId="513064314" sldId="266"/>
        </pc:sldMkLst>
      </pc:sldChg>
      <pc:sldChg chg="add del">
        <pc:chgData name="Jessica Wright" userId="S::wrighjes@ohsu.edu::c1850d75-deae-4c52-b8e6-55ce40c90b18" providerId="AD" clId="Web-{3A0C87E8-CC66-AAAA-1796-9CE81C78F84F}" dt="2024-09-20T01:15:01.117" v="108"/>
        <pc:sldMkLst>
          <pc:docMk/>
          <pc:sldMk cId="3117348247" sldId="266"/>
        </pc:sldMkLst>
      </pc:sldChg>
      <pc:sldChg chg="addSp delSp modSp new mod setBg modClrScheme chgLayout modNotes">
        <pc:chgData name="Jessica Wright" userId="S::wrighjes@ohsu.edu::c1850d75-deae-4c52-b8e6-55ce40c90b18" providerId="AD" clId="Web-{3A0C87E8-CC66-AAAA-1796-9CE81C78F84F}" dt="2024-09-20T01:19:19.984" v="152" actId="1076"/>
        <pc:sldMkLst>
          <pc:docMk/>
          <pc:sldMk cId="3536205928" sldId="267"/>
        </pc:sldMkLst>
        <pc:spChg chg="mod ord">
          <ac:chgData name="Jessica Wright" userId="S::wrighjes@ohsu.edu::c1850d75-deae-4c52-b8e6-55ce40c90b18" providerId="AD" clId="Web-{3A0C87E8-CC66-AAAA-1796-9CE81C78F84F}" dt="2024-09-20T01:19:06.953" v="148"/>
          <ac:spMkLst>
            <pc:docMk/>
            <pc:sldMk cId="3536205928" sldId="267"/>
            <ac:spMk id="2" creationId="{535681C7-7B29-1345-B8CB-E40A58D8A5EA}"/>
          </ac:spMkLst>
        </pc:spChg>
        <pc:spChg chg="del">
          <ac:chgData name="Jessica Wright" userId="S::wrighjes@ohsu.edu::c1850d75-deae-4c52-b8e6-55ce40c90b18" providerId="AD" clId="Web-{3A0C87E8-CC66-AAAA-1796-9CE81C78F84F}" dt="2024-09-20T01:15:41.649" v="124"/>
          <ac:spMkLst>
            <pc:docMk/>
            <pc:sldMk cId="3536205928" sldId="267"/>
            <ac:spMk id="3" creationId="{08C70CFE-4750-784B-C0FE-A5B02AC67A6A}"/>
          </ac:spMkLst>
        </pc:spChg>
        <pc:spChg chg="mod ord">
          <ac:chgData name="Jessica Wright" userId="S::wrighjes@ohsu.edu::c1850d75-deae-4c52-b8e6-55ce40c90b18" providerId="AD" clId="Web-{3A0C87E8-CC66-AAAA-1796-9CE81C78F84F}" dt="2024-09-20T01:19:06.953" v="148"/>
          <ac:spMkLst>
            <pc:docMk/>
            <pc:sldMk cId="3536205928" sldId="267"/>
            <ac:spMk id="4" creationId="{D4DFB99A-4E7A-2E24-E20A-BFEB55C4E5DC}"/>
          </ac:spMkLst>
        </pc:spChg>
        <pc:spChg chg="del">
          <ac:chgData name="Jessica Wright" userId="S::wrighjes@ohsu.edu::c1850d75-deae-4c52-b8e6-55ce40c90b18" providerId="AD" clId="Web-{3A0C87E8-CC66-AAAA-1796-9CE81C78F84F}" dt="2024-09-20T01:15:41.649" v="124"/>
          <ac:spMkLst>
            <pc:docMk/>
            <pc:sldMk cId="3536205928" sldId="267"/>
            <ac:spMk id="5" creationId="{85DCE274-5DCA-3FE2-515A-8A8861CE9926}"/>
          </ac:spMkLst>
        </pc:spChg>
        <pc:spChg chg="del">
          <ac:chgData name="Jessica Wright" userId="S::wrighjes@ohsu.edu::c1850d75-deae-4c52-b8e6-55ce40c90b18" providerId="AD" clId="Web-{3A0C87E8-CC66-AAAA-1796-9CE81C78F84F}" dt="2024-09-20T01:15:41.649" v="124"/>
          <ac:spMkLst>
            <pc:docMk/>
            <pc:sldMk cId="3536205928" sldId="267"/>
            <ac:spMk id="6" creationId="{36AB5098-4A62-44F9-81FC-94B18F1A73F4}"/>
          </ac:spMkLst>
        </pc:spChg>
        <pc:spChg chg="add mod">
          <ac:chgData name="Jessica Wright" userId="S::wrighjes@ohsu.edu::c1850d75-deae-4c52-b8e6-55ce40c90b18" providerId="AD" clId="Web-{3A0C87E8-CC66-AAAA-1796-9CE81C78F84F}" dt="2024-09-20T01:19:19.984" v="152" actId="1076"/>
          <ac:spMkLst>
            <pc:docMk/>
            <pc:sldMk cId="3536205928" sldId="267"/>
            <ac:spMk id="7" creationId="{1251EFE2-047E-8097-21D9-79D5F1BF9B4D}"/>
          </ac:spMkLst>
        </pc:spChg>
        <pc:spChg chg="add del">
          <ac:chgData name="Jessica Wright" userId="S::wrighjes@ohsu.edu::c1850d75-deae-4c52-b8e6-55ce40c90b18" providerId="AD" clId="Web-{3A0C87E8-CC66-AAAA-1796-9CE81C78F84F}" dt="2024-09-20T01:19:06.937" v="147"/>
          <ac:spMkLst>
            <pc:docMk/>
            <pc:sldMk cId="3536205928" sldId="267"/>
            <ac:spMk id="9" creationId="{1B15ED52-F352-441B-82BF-E0EA34836D08}"/>
          </ac:spMkLst>
        </pc:spChg>
        <pc:spChg chg="add del">
          <ac:chgData name="Jessica Wright" userId="S::wrighjes@ohsu.edu::c1850d75-deae-4c52-b8e6-55ce40c90b18" providerId="AD" clId="Web-{3A0C87E8-CC66-AAAA-1796-9CE81C78F84F}" dt="2024-09-20T01:19:06.937" v="147"/>
          <ac:spMkLst>
            <pc:docMk/>
            <pc:sldMk cId="3536205928" sldId="267"/>
            <ac:spMk id="11" creationId="{3B2E3793-BFE6-45A2-9B7B-E18844431C99}"/>
          </ac:spMkLst>
        </pc:spChg>
        <pc:spChg chg="add del">
          <ac:chgData name="Jessica Wright" userId="S::wrighjes@ohsu.edu::c1850d75-deae-4c52-b8e6-55ce40c90b18" providerId="AD" clId="Web-{3A0C87E8-CC66-AAAA-1796-9CE81C78F84F}" dt="2024-09-20T01:19:06.937" v="147"/>
          <ac:spMkLst>
            <pc:docMk/>
            <pc:sldMk cId="3536205928" sldId="267"/>
            <ac:spMk id="13" creationId="{BC4C4868-CB8F-4AF9-9CDB-8108F2C19B67}"/>
          </ac:spMkLst>
        </pc:spChg>
        <pc:spChg chg="add del">
          <ac:chgData name="Jessica Wright" userId="S::wrighjes@ohsu.edu::c1850d75-deae-4c52-b8e6-55ce40c90b18" providerId="AD" clId="Web-{3A0C87E8-CC66-AAAA-1796-9CE81C78F84F}" dt="2024-09-20T01:19:06.937" v="147"/>
          <ac:spMkLst>
            <pc:docMk/>
            <pc:sldMk cId="3536205928" sldId="267"/>
            <ac:spMk id="15" creationId="{375E0459-6403-40CD-989D-56A4407CA12E}"/>
          </ac:spMkLst>
        </pc:spChg>
        <pc:spChg chg="add del">
          <ac:chgData name="Jessica Wright" userId="S::wrighjes@ohsu.edu::c1850d75-deae-4c52-b8e6-55ce40c90b18" providerId="AD" clId="Web-{3A0C87E8-CC66-AAAA-1796-9CE81C78F84F}" dt="2024-09-20T01:19:06.937" v="147"/>
          <ac:spMkLst>
            <pc:docMk/>
            <pc:sldMk cId="3536205928" sldId="267"/>
            <ac:spMk id="17" creationId="{53E5B1A8-3AC9-4BD1-9BBC-78CA94F2D1BA}"/>
          </ac:spMkLst>
        </pc:spChg>
        <pc:spChg chg="add">
          <ac:chgData name="Jessica Wright" userId="S::wrighjes@ohsu.edu::c1850d75-deae-4c52-b8e6-55ce40c90b18" providerId="AD" clId="Web-{3A0C87E8-CC66-AAAA-1796-9CE81C78F84F}" dt="2024-09-20T01:19:06.953" v="148"/>
          <ac:spMkLst>
            <pc:docMk/>
            <pc:sldMk cId="3536205928" sldId="267"/>
            <ac:spMk id="19" creationId="{3AD318CC-E2A8-4E27-9548-A047A78999B1}"/>
          </ac:spMkLst>
        </pc:spChg>
        <pc:spChg chg="add">
          <ac:chgData name="Jessica Wright" userId="S::wrighjes@ohsu.edu::c1850d75-deae-4c52-b8e6-55ce40c90b18" providerId="AD" clId="Web-{3A0C87E8-CC66-AAAA-1796-9CE81C78F84F}" dt="2024-09-20T01:19:06.953" v="148"/>
          <ac:spMkLst>
            <pc:docMk/>
            <pc:sldMk cId="3536205928" sldId="267"/>
            <ac:spMk id="22" creationId="{2C1BBA94-3F40-40AA-8BB9-E69E25E537C1}"/>
          </ac:spMkLst>
        </pc:spChg>
        <pc:grpChg chg="add">
          <ac:chgData name="Jessica Wright" userId="S::wrighjes@ohsu.edu::c1850d75-deae-4c52-b8e6-55ce40c90b18" providerId="AD" clId="Web-{3A0C87E8-CC66-AAAA-1796-9CE81C78F84F}" dt="2024-09-20T01:19:06.953" v="148"/>
          <ac:grpSpMkLst>
            <pc:docMk/>
            <pc:sldMk cId="3536205928" sldId="267"/>
            <ac:grpSpMk id="20" creationId="{B14B560F-9DD7-4302-A60B-EBD3EF59B073}"/>
          </ac:grpSpMkLst>
        </pc:grpChg>
      </pc:sldChg>
    </pc:docChg>
  </pc:docChgLst>
  <pc:docChgLst>
    <pc:chgData name="Jessica Wright" userId="S::wrighjes@ohsu.edu::c1850d75-deae-4c52-b8e6-55ce40c90b18" providerId="AD" clId="Web-{DC94AA95-CD06-9BC6-3E53-83B1B668DACF}"/>
    <pc:docChg chg="addSld delSld modSld sldOrd">
      <pc:chgData name="Jessica Wright" userId="S::wrighjes@ohsu.edu::c1850d75-deae-4c52-b8e6-55ce40c90b18" providerId="AD" clId="Web-{DC94AA95-CD06-9BC6-3E53-83B1B668DACF}" dt="2024-09-20T21:25:46.769" v="132" actId="20577"/>
      <pc:docMkLst>
        <pc:docMk/>
      </pc:docMkLst>
      <pc:sldChg chg="modSp">
        <pc:chgData name="Jessica Wright" userId="S::wrighjes@ohsu.edu::c1850d75-deae-4c52-b8e6-55ce40c90b18" providerId="AD" clId="Web-{DC94AA95-CD06-9BC6-3E53-83B1B668DACF}" dt="2024-09-20T21:25:46.769" v="132" actId="20577"/>
        <pc:sldMkLst>
          <pc:docMk/>
          <pc:sldMk cId="109857222" sldId="256"/>
        </pc:sldMkLst>
        <pc:spChg chg="mod">
          <ac:chgData name="Jessica Wright" userId="S::wrighjes@ohsu.edu::c1850d75-deae-4c52-b8e6-55ce40c90b18" providerId="AD" clId="Web-{DC94AA95-CD06-9BC6-3E53-83B1B668DACF}" dt="2024-09-20T21:25:46.769" v="132" actId="20577"/>
          <ac:spMkLst>
            <pc:docMk/>
            <pc:sldMk cId="109857222" sldId="256"/>
            <ac:spMk id="2" creationId="{00000000-0000-0000-0000-000000000000}"/>
          </ac:spMkLst>
        </pc:spChg>
      </pc:sldChg>
      <pc:sldChg chg="modSp">
        <pc:chgData name="Jessica Wright" userId="S::wrighjes@ohsu.edu::c1850d75-deae-4c52-b8e6-55ce40c90b18" providerId="AD" clId="Web-{DC94AA95-CD06-9BC6-3E53-83B1B668DACF}" dt="2024-09-20T20:21:55.546" v="2" actId="20577"/>
        <pc:sldMkLst>
          <pc:docMk/>
          <pc:sldMk cId="2295525553" sldId="283"/>
        </pc:sldMkLst>
        <pc:spChg chg="mod">
          <ac:chgData name="Jessica Wright" userId="S::wrighjes@ohsu.edu::c1850d75-deae-4c52-b8e6-55ce40c90b18" providerId="AD" clId="Web-{DC94AA95-CD06-9BC6-3E53-83B1B668DACF}" dt="2024-09-20T20:21:55.546" v="2" actId="20577"/>
          <ac:spMkLst>
            <pc:docMk/>
            <pc:sldMk cId="2295525553" sldId="283"/>
            <ac:spMk id="2" creationId="{17FB7F16-C0B1-3823-FDBD-1629A7ECF827}"/>
          </ac:spMkLst>
        </pc:spChg>
      </pc:sldChg>
      <pc:sldChg chg="addSp modSp">
        <pc:chgData name="Jessica Wright" userId="S::wrighjes@ohsu.edu::c1850d75-deae-4c52-b8e6-55ce40c90b18" providerId="AD" clId="Web-{DC94AA95-CD06-9BC6-3E53-83B1B668DACF}" dt="2024-09-20T20:56:33.078" v="102" actId="1076"/>
        <pc:sldMkLst>
          <pc:docMk/>
          <pc:sldMk cId="3966491355" sldId="298"/>
        </pc:sldMkLst>
        <pc:spChg chg="add mod">
          <ac:chgData name="Jessica Wright" userId="S::wrighjes@ohsu.edu::c1850d75-deae-4c52-b8e6-55ce40c90b18" providerId="AD" clId="Web-{DC94AA95-CD06-9BC6-3E53-83B1B668DACF}" dt="2024-09-20T20:56:33.078" v="102" actId="1076"/>
          <ac:spMkLst>
            <pc:docMk/>
            <pc:sldMk cId="3966491355" sldId="298"/>
            <ac:spMk id="3" creationId="{E8CDE90E-CCB2-0FC2-F6F2-2F543BF9A48A}"/>
          </ac:spMkLst>
        </pc:spChg>
      </pc:sldChg>
      <pc:sldChg chg="del">
        <pc:chgData name="Jessica Wright" userId="S::wrighjes@ohsu.edu::c1850d75-deae-4c52-b8e6-55ce40c90b18" providerId="AD" clId="Web-{DC94AA95-CD06-9BC6-3E53-83B1B668DACF}" dt="2024-09-20T21:10:59.768" v="111"/>
        <pc:sldMkLst>
          <pc:docMk/>
          <pc:sldMk cId="1586183342" sldId="305"/>
        </pc:sldMkLst>
      </pc:sldChg>
      <pc:sldChg chg="addSp delSp modSp new mod ord setBg">
        <pc:chgData name="Jessica Wright" userId="S::wrighjes@ohsu.edu::c1850d75-deae-4c52-b8e6-55ce40c90b18" providerId="AD" clId="Web-{DC94AA95-CD06-9BC6-3E53-83B1B668DACF}" dt="2024-09-20T20:53:44.181" v="75"/>
        <pc:sldMkLst>
          <pc:docMk/>
          <pc:sldMk cId="603858215" sldId="306"/>
        </pc:sldMkLst>
        <pc:spChg chg="mod">
          <ac:chgData name="Jessica Wright" userId="S::wrighjes@ohsu.edu::c1850d75-deae-4c52-b8e6-55ce40c90b18" providerId="AD" clId="Web-{DC94AA95-CD06-9BC6-3E53-83B1B668DACF}" dt="2024-09-20T20:23:24.049" v="21"/>
          <ac:spMkLst>
            <pc:docMk/>
            <pc:sldMk cId="603858215" sldId="306"/>
            <ac:spMk id="2" creationId="{532DC03D-8B89-49E5-66A2-CC796FB6FA48}"/>
          </ac:spMkLst>
        </pc:spChg>
        <pc:spChg chg="add">
          <ac:chgData name="Jessica Wright" userId="S::wrighjes@ohsu.edu::c1850d75-deae-4c52-b8e6-55ce40c90b18" providerId="AD" clId="Web-{DC94AA95-CD06-9BC6-3E53-83B1B668DACF}" dt="2024-09-20T20:23:24.049" v="21"/>
          <ac:spMkLst>
            <pc:docMk/>
            <pc:sldMk cId="603858215" sldId="306"/>
            <ac:spMk id="11" creationId="{74751229-0244-4FBB-BED1-407467F4C951}"/>
          </ac:spMkLst>
        </pc:spChg>
        <pc:picChg chg="add del">
          <ac:chgData name="Jessica Wright" userId="S::wrighjes@ohsu.edu::c1850d75-deae-4c52-b8e6-55ce40c90b18" providerId="AD" clId="Web-{DC94AA95-CD06-9BC6-3E53-83B1B668DACF}" dt="2024-09-20T20:23:27.955" v="22"/>
          <ac:picMkLst>
            <pc:docMk/>
            <pc:sldMk cId="603858215" sldId="306"/>
            <ac:picMk id="6" creationId="{2959F450-69F3-D069-5C98-09E7753B905F}"/>
          </ac:picMkLst>
        </pc:picChg>
        <pc:picChg chg="add">
          <ac:chgData name="Jessica Wright" userId="S::wrighjes@ohsu.edu::c1850d75-deae-4c52-b8e6-55ce40c90b18" providerId="AD" clId="Web-{DC94AA95-CD06-9BC6-3E53-83B1B668DACF}" dt="2024-09-20T20:23:24.049" v="21"/>
          <ac:picMkLst>
            <pc:docMk/>
            <pc:sldMk cId="603858215" sldId="306"/>
            <ac:picMk id="8" creationId="{205FAF8A-DD98-44D8-8FF2-7EA915E0247D}"/>
          </ac:picMkLst>
        </pc:picChg>
      </pc:sldChg>
      <pc:sldChg chg="addSp delSp modSp new mod setBg modClrScheme chgLayout">
        <pc:chgData name="Jessica Wright" userId="S::wrighjes@ohsu.edu::c1850d75-deae-4c52-b8e6-55ce40c90b18" providerId="AD" clId="Web-{DC94AA95-CD06-9BC6-3E53-83B1B668DACF}" dt="2024-09-20T20:55:10.247" v="91" actId="20577"/>
        <pc:sldMkLst>
          <pc:docMk/>
          <pc:sldMk cId="873210862" sldId="307"/>
        </pc:sldMkLst>
        <pc:spChg chg="del">
          <ac:chgData name="Jessica Wright" userId="S::wrighjes@ohsu.edu::c1850d75-deae-4c52-b8e6-55ce40c90b18" providerId="AD" clId="Web-{DC94AA95-CD06-9BC6-3E53-83B1B668DACF}" dt="2024-09-20T20:35:58.424" v="54"/>
          <ac:spMkLst>
            <pc:docMk/>
            <pc:sldMk cId="873210862" sldId="307"/>
            <ac:spMk id="2" creationId="{440269BE-5D2D-9ADF-3B60-98FBA240CAA1}"/>
          </ac:spMkLst>
        </pc:spChg>
        <pc:spChg chg="add del mod">
          <ac:chgData name="Jessica Wright" userId="S::wrighjes@ohsu.edu::c1850d75-deae-4c52-b8e6-55ce40c90b18" providerId="AD" clId="Web-{DC94AA95-CD06-9BC6-3E53-83B1B668DACF}" dt="2024-09-20T20:36:24.394" v="61"/>
          <ac:spMkLst>
            <pc:docMk/>
            <pc:sldMk cId="873210862" sldId="307"/>
            <ac:spMk id="5" creationId="{C2DCF04A-3E57-6A7B-61E7-8A46A991B9EB}"/>
          </ac:spMkLst>
        </pc:spChg>
        <pc:spChg chg="add mod">
          <ac:chgData name="Jessica Wright" userId="S::wrighjes@ohsu.edu::c1850d75-deae-4c52-b8e6-55ce40c90b18" providerId="AD" clId="Web-{DC94AA95-CD06-9BC6-3E53-83B1B668DACF}" dt="2024-09-20T20:55:10.247" v="91" actId="20577"/>
          <ac:spMkLst>
            <pc:docMk/>
            <pc:sldMk cId="873210862" sldId="307"/>
            <ac:spMk id="11" creationId="{1E494C28-D120-26AB-AB2B-D0A0B048AED4}"/>
          </ac:spMkLst>
        </pc:spChg>
        <pc:spChg chg="add del">
          <ac:chgData name="Jessica Wright" userId="S::wrighjes@ohsu.edu::c1850d75-deae-4c52-b8e6-55ce40c90b18" providerId="AD" clId="Web-{DC94AA95-CD06-9BC6-3E53-83B1B668DACF}" dt="2024-09-20T20:39:37.260" v="70"/>
          <ac:spMkLst>
            <pc:docMk/>
            <pc:sldMk cId="873210862" sldId="307"/>
            <ac:spMk id="15" creationId="{32BC26D8-82FB-445E-AA49-62A77D7C1EE0}"/>
          </ac:spMkLst>
        </pc:spChg>
        <pc:spChg chg="add del">
          <ac:chgData name="Jessica Wright" userId="S::wrighjes@ohsu.edu::c1850d75-deae-4c52-b8e6-55ce40c90b18" providerId="AD" clId="Web-{DC94AA95-CD06-9BC6-3E53-83B1B668DACF}" dt="2024-09-20T20:39:37.260" v="70"/>
          <ac:spMkLst>
            <pc:docMk/>
            <pc:sldMk cId="873210862" sldId="307"/>
            <ac:spMk id="17" creationId="{CB44330D-EA18-4254-AA95-EB49948539B8}"/>
          </ac:spMkLst>
        </pc:spChg>
        <pc:graphicFrameChg chg="add del mod modGraphic">
          <ac:chgData name="Jessica Wright" userId="S::wrighjes@ohsu.edu::c1850d75-deae-4c52-b8e6-55ce40c90b18" providerId="AD" clId="Web-{DC94AA95-CD06-9BC6-3E53-83B1B668DACF}" dt="2024-09-20T20:36:08.955" v="58"/>
          <ac:graphicFrameMkLst>
            <pc:docMk/>
            <pc:sldMk cId="873210862" sldId="307"/>
            <ac:graphicFrameMk id="4" creationId="{7C8095AB-8CBD-C0A6-A7D4-89A7AFDB8F69}"/>
          </ac:graphicFrameMkLst>
        </pc:graphicFrameChg>
        <pc:graphicFrameChg chg="add del mod">
          <ac:chgData name="Jessica Wright" userId="S::wrighjes@ohsu.edu::c1850d75-deae-4c52-b8e6-55ce40c90b18" providerId="AD" clId="Web-{DC94AA95-CD06-9BC6-3E53-83B1B668DACF}" dt="2024-09-20T20:38:23.617" v="63"/>
          <ac:graphicFrameMkLst>
            <pc:docMk/>
            <pc:sldMk cId="873210862" sldId="307"/>
            <ac:graphicFrameMk id="7" creationId="{F26E8A94-9813-C1B3-907A-A94725A93DF1}"/>
          </ac:graphicFrameMkLst>
        </pc:graphicFrameChg>
        <pc:graphicFrameChg chg="add del mod">
          <ac:chgData name="Jessica Wright" userId="S::wrighjes@ohsu.edu::c1850d75-deae-4c52-b8e6-55ce40c90b18" providerId="AD" clId="Web-{DC94AA95-CD06-9BC6-3E53-83B1B668DACF}" dt="2024-09-20T20:38:46.571" v="67"/>
          <ac:graphicFrameMkLst>
            <pc:docMk/>
            <pc:sldMk cId="873210862" sldId="307"/>
            <ac:graphicFrameMk id="9" creationId="{21204C8B-CB62-E3CE-17B1-B1F1C0443036}"/>
          </ac:graphicFrameMkLst>
        </pc:graphicFrameChg>
        <pc:picChg chg="add mod">
          <ac:chgData name="Jessica Wright" userId="S::wrighjes@ohsu.edu::c1850d75-deae-4c52-b8e6-55ce40c90b18" providerId="AD" clId="Web-{DC94AA95-CD06-9BC6-3E53-83B1B668DACF}" dt="2024-09-20T20:39:37.260" v="71"/>
          <ac:picMkLst>
            <pc:docMk/>
            <pc:sldMk cId="873210862" sldId="307"/>
            <ac:picMk id="10" creationId="{7B53F82F-BCE5-30F5-F92A-ABA48B82D20E}"/>
          </ac:picMkLst>
        </pc:picChg>
      </pc:sldChg>
      <pc:sldChg chg="addSp delSp modSp new del mod modClrScheme chgLayout">
        <pc:chgData name="Jessica Wright" userId="S::wrighjes@ohsu.edu::c1850d75-deae-4c52-b8e6-55ce40c90b18" providerId="AD" clId="Web-{DC94AA95-CD06-9BC6-3E53-83B1B668DACF}" dt="2024-09-20T20:33:13.668" v="52"/>
        <pc:sldMkLst>
          <pc:docMk/>
          <pc:sldMk cId="1008685619" sldId="307"/>
        </pc:sldMkLst>
        <pc:spChg chg="del mod">
          <ac:chgData name="Jessica Wright" userId="S::wrighjes@ohsu.edu::c1850d75-deae-4c52-b8e6-55ce40c90b18" providerId="AD" clId="Web-{DC94AA95-CD06-9BC6-3E53-83B1B668DACF}" dt="2024-09-20T20:27:15.089" v="36"/>
          <ac:spMkLst>
            <pc:docMk/>
            <pc:sldMk cId="1008685619" sldId="307"/>
            <ac:spMk id="2" creationId="{80076233-3C59-BAD0-EB98-6F45ACEDD3F9}"/>
          </ac:spMkLst>
        </pc:spChg>
        <pc:spChg chg="add del mod">
          <ac:chgData name="Jessica Wright" userId="S::wrighjes@ohsu.edu::c1850d75-deae-4c52-b8e6-55ce40c90b18" providerId="AD" clId="Web-{DC94AA95-CD06-9BC6-3E53-83B1B668DACF}" dt="2024-09-20T20:27:18.948" v="37"/>
          <ac:spMkLst>
            <pc:docMk/>
            <pc:sldMk cId="1008685619" sldId="307"/>
            <ac:spMk id="6" creationId="{E8C44CA4-50D9-B464-83D2-C1AB4C3DD194}"/>
          </ac:spMkLst>
        </pc:spChg>
        <pc:graphicFrameChg chg="add del mod">
          <ac:chgData name="Jessica Wright" userId="S::wrighjes@ohsu.edu::c1850d75-deae-4c52-b8e6-55ce40c90b18" providerId="AD" clId="Web-{DC94AA95-CD06-9BC6-3E53-83B1B668DACF}" dt="2024-09-20T20:27:10.323" v="35"/>
          <ac:graphicFrameMkLst>
            <pc:docMk/>
            <pc:sldMk cId="1008685619" sldId="307"/>
            <ac:graphicFrameMk id="4" creationId="{3B07CEB9-A7F8-C2FB-7D5E-878F14893927}"/>
          </ac:graphicFrameMkLst>
        </pc:graphicFrameChg>
        <pc:graphicFrameChg chg="add mod modGraphic">
          <ac:chgData name="Jessica Wright" userId="S::wrighjes@ohsu.edu::c1850d75-deae-4c52-b8e6-55ce40c90b18" providerId="AD" clId="Web-{DC94AA95-CD06-9BC6-3E53-83B1B668DACF}" dt="2024-09-20T20:29:48.223" v="47" actId="1076"/>
          <ac:graphicFrameMkLst>
            <pc:docMk/>
            <pc:sldMk cId="1008685619" sldId="307"/>
            <ac:graphicFrameMk id="8" creationId="{A41A2905-4A41-0C1D-D88C-102C25C9A40D}"/>
          </ac:graphicFrameMkLst>
        </pc:graphicFrameChg>
        <pc:graphicFrameChg chg="add del mod">
          <ac:chgData name="Jessica Wright" userId="S::wrighjes@ohsu.edu::c1850d75-deae-4c52-b8e6-55ce40c90b18" providerId="AD" clId="Web-{DC94AA95-CD06-9BC6-3E53-83B1B668DACF}" dt="2024-09-20T20:28:51.344" v="42"/>
          <ac:graphicFrameMkLst>
            <pc:docMk/>
            <pc:sldMk cId="1008685619" sldId="307"/>
            <ac:graphicFrameMk id="10" creationId="{9404377B-F8C8-93E7-F0C8-BB3291BD8C2A}"/>
          </ac:graphicFrameMkLst>
        </pc:graphicFrameChg>
        <pc:graphicFrameChg chg="add mod modGraphic">
          <ac:chgData name="Jessica Wright" userId="S::wrighjes@ohsu.edu::c1850d75-deae-4c52-b8e6-55ce40c90b18" providerId="AD" clId="Web-{DC94AA95-CD06-9BC6-3E53-83B1B668DACF}" dt="2024-09-20T20:30:14.318" v="51"/>
          <ac:graphicFrameMkLst>
            <pc:docMk/>
            <pc:sldMk cId="1008685619" sldId="307"/>
            <ac:graphicFrameMk id="12" creationId="{3CF024A2-B55D-7D29-F83A-76650A7CA389}"/>
          </ac:graphicFrameMkLst>
        </pc:graphicFrameChg>
      </pc:sldChg>
      <pc:sldChg chg="addSp modSp new mod setBg">
        <pc:chgData name="Jessica Wright" userId="S::wrighjes@ohsu.edu::c1850d75-deae-4c52-b8e6-55ce40c90b18" providerId="AD" clId="Web-{DC94AA95-CD06-9BC6-3E53-83B1B668DACF}" dt="2024-09-20T20:55:27.685" v="97" actId="1076"/>
        <pc:sldMkLst>
          <pc:docMk/>
          <pc:sldMk cId="3413957710" sldId="308"/>
        </pc:sldMkLst>
        <pc:spChg chg="add mod">
          <ac:chgData name="Jessica Wright" userId="S::wrighjes@ohsu.edu::c1850d75-deae-4c52-b8e6-55ce40c90b18" providerId="AD" clId="Web-{DC94AA95-CD06-9BC6-3E53-83B1B668DACF}" dt="2024-09-20T20:55:27.685" v="97" actId="1076"/>
          <ac:spMkLst>
            <pc:docMk/>
            <pc:sldMk cId="3413957710" sldId="308"/>
            <ac:spMk id="3" creationId="{3DE7ED95-DC17-4FBB-1BDB-B328F6EF47FF}"/>
          </ac:spMkLst>
        </pc:spChg>
        <pc:picChg chg="add mod">
          <ac:chgData name="Jessica Wright" userId="S::wrighjes@ohsu.edu::c1850d75-deae-4c52-b8e6-55ce40c90b18" providerId="AD" clId="Web-{DC94AA95-CD06-9BC6-3E53-83B1B668DACF}" dt="2024-09-20T20:40:51.044" v="74"/>
          <ac:picMkLst>
            <pc:docMk/>
            <pc:sldMk cId="3413957710" sldId="308"/>
            <ac:picMk id="2" creationId="{95DECE62-9FD4-84B6-F86A-4E826C24E186}"/>
          </ac:picMkLst>
        </pc:picChg>
      </pc:sldChg>
      <pc:sldChg chg="addSp modSp new mod setBg">
        <pc:chgData name="Jessica Wright" userId="S::wrighjes@ohsu.edu::c1850d75-deae-4c52-b8e6-55ce40c90b18" providerId="AD" clId="Web-{DC94AA95-CD06-9BC6-3E53-83B1B668DACF}" dt="2024-09-20T21:10:19.923" v="110" actId="1076"/>
        <pc:sldMkLst>
          <pc:docMk/>
          <pc:sldMk cId="4060526192" sldId="309"/>
        </pc:sldMkLst>
        <pc:spChg chg="add mod">
          <ac:chgData name="Jessica Wright" userId="S::wrighjes@ohsu.edu::c1850d75-deae-4c52-b8e6-55ce40c90b18" providerId="AD" clId="Web-{DC94AA95-CD06-9BC6-3E53-83B1B668DACF}" dt="2024-09-20T21:10:19.923" v="110" actId="1076"/>
          <ac:spMkLst>
            <pc:docMk/>
            <pc:sldMk cId="4060526192" sldId="309"/>
            <ac:spMk id="3" creationId="{17BBEA47-099D-29A6-AF3A-725B61D4A204}"/>
          </ac:spMkLst>
        </pc:spChg>
        <pc:picChg chg="add mod">
          <ac:chgData name="Jessica Wright" userId="S::wrighjes@ohsu.edu::c1850d75-deae-4c52-b8e6-55ce40c90b18" providerId="AD" clId="Web-{DC94AA95-CD06-9BC6-3E53-83B1B668DACF}" dt="2024-09-20T21:09:31.421" v="105"/>
          <ac:picMkLst>
            <pc:docMk/>
            <pc:sldMk cId="4060526192" sldId="309"/>
            <ac:picMk id="2" creationId="{3A6188E9-8F57-9E79-0A9F-1D4F853D54A3}"/>
          </ac:picMkLst>
        </pc:picChg>
      </pc:sldChg>
    </pc:docChg>
  </pc:docChgLst>
  <pc:docChgLst>
    <pc:chgData name="Jessica Wright" userId="S::wrighjes@ohsu.edu::c1850d75-deae-4c52-b8e6-55ce40c90b18" providerId="AD" clId="Web-{86D59931-4BBE-3C83-5610-D226B5073C59}"/>
    <pc:docChg chg="addSld delSld modSld sldOrd">
      <pc:chgData name="Jessica Wright" userId="S::wrighjes@ohsu.edu::c1850d75-deae-4c52-b8e6-55ce40c90b18" providerId="AD" clId="Web-{86D59931-4BBE-3C83-5610-D226B5073C59}" dt="2024-09-20T18:51:47.826" v="766"/>
      <pc:docMkLst>
        <pc:docMk/>
      </pc:docMkLst>
      <pc:sldChg chg="addSp modSp mod setBg setClrOvrMap">
        <pc:chgData name="Jessica Wright" userId="S::wrighjes@ohsu.edu::c1850d75-deae-4c52-b8e6-55ce40c90b18" providerId="AD" clId="Web-{86D59931-4BBE-3C83-5610-D226B5073C59}" dt="2024-09-20T18:46:40.097" v="753" actId="20577"/>
        <pc:sldMkLst>
          <pc:docMk/>
          <pc:sldMk cId="109857222" sldId="256"/>
        </pc:sldMkLst>
        <pc:spChg chg="mod">
          <ac:chgData name="Jessica Wright" userId="S::wrighjes@ohsu.edu::c1850d75-deae-4c52-b8e6-55ce40c90b18" providerId="AD" clId="Web-{86D59931-4BBE-3C83-5610-D226B5073C59}" dt="2024-09-20T18:46:40.097" v="753" actId="20577"/>
          <ac:spMkLst>
            <pc:docMk/>
            <pc:sldMk cId="109857222" sldId="256"/>
            <ac:spMk id="2" creationId="{00000000-0000-0000-0000-000000000000}"/>
          </ac:spMkLst>
        </pc:spChg>
        <pc:spChg chg="mod">
          <ac:chgData name="Jessica Wright" userId="S::wrighjes@ohsu.edu::c1850d75-deae-4c52-b8e6-55ce40c90b18" providerId="AD" clId="Web-{86D59931-4BBE-3C83-5610-D226B5073C59}" dt="2024-09-20T18:44:52.796" v="730" actId="14100"/>
          <ac:spMkLst>
            <pc:docMk/>
            <pc:sldMk cId="109857222" sldId="256"/>
            <ac:spMk id="3" creationId="{00000000-0000-0000-0000-000000000000}"/>
          </ac:spMkLst>
        </pc:spChg>
        <pc:spChg chg="add">
          <ac:chgData name="Jessica Wright" userId="S::wrighjes@ohsu.edu::c1850d75-deae-4c52-b8e6-55ce40c90b18" providerId="AD" clId="Web-{86D59931-4BBE-3C83-5610-D226B5073C59}" dt="2024-09-20T18:44:07.967" v="721"/>
          <ac:spMkLst>
            <pc:docMk/>
            <pc:sldMk cId="109857222" sldId="256"/>
            <ac:spMk id="9" creationId="{71B2258F-86CA-4D4D-8270-BC05FCDEBFB3}"/>
          </ac:spMkLst>
        </pc:spChg>
        <pc:picChg chg="add">
          <ac:chgData name="Jessica Wright" userId="S::wrighjes@ohsu.edu::c1850d75-deae-4c52-b8e6-55ce40c90b18" providerId="AD" clId="Web-{86D59931-4BBE-3C83-5610-D226B5073C59}" dt="2024-09-20T18:44:07.967" v="721"/>
          <ac:picMkLst>
            <pc:docMk/>
            <pc:sldMk cId="109857222" sldId="256"/>
            <ac:picMk id="5" creationId="{0571A792-15D8-EA44-476B-8D7535E5837C}"/>
          </ac:picMkLst>
        </pc:picChg>
      </pc:sldChg>
      <pc:sldChg chg="modSp">
        <pc:chgData name="Jessica Wright" userId="S::wrighjes@ohsu.edu::c1850d75-deae-4c52-b8e6-55ce40c90b18" providerId="AD" clId="Web-{86D59931-4BBE-3C83-5610-D226B5073C59}" dt="2024-09-20T18:47:11.598" v="756" actId="20577"/>
        <pc:sldMkLst>
          <pc:docMk/>
          <pc:sldMk cId="292895298" sldId="257"/>
        </pc:sldMkLst>
        <pc:graphicFrameChg chg="modGraphic">
          <ac:chgData name="Jessica Wright" userId="S::wrighjes@ohsu.edu::c1850d75-deae-4c52-b8e6-55ce40c90b18" providerId="AD" clId="Web-{86D59931-4BBE-3C83-5610-D226B5073C59}" dt="2024-09-20T18:47:11.598" v="756" actId="20577"/>
          <ac:graphicFrameMkLst>
            <pc:docMk/>
            <pc:sldMk cId="292895298" sldId="257"/>
            <ac:graphicFrameMk id="5" creationId="{917FFDF7-D543-1407-CF0B-EFA2D301E18E}"/>
          </ac:graphicFrameMkLst>
        </pc:graphicFrameChg>
      </pc:sldChg>
      <pc:sldChg chg="del">
        <pc:chgData name="Jessica Wright" userId="S::wrighjes@ohsu.edu::c1850d75-deae-4c52-b8e6-55ce40c90b18" providerId="AD" clId="Web-{86D59931-4BBE-3C83-5610-D226B5073C59}" dt="2024-09-20T18:47:40.849" v="758"/>
        <pc:sldMkLst>
          <pc:docMk/>
          <pc:sldMk cId="3891751702" sldId="262"/>
        </pc:sldMkLst>
      </pc:sldChg>
      <pc:sldChg chg="del">
        <pc:chgData name="Jessica Wright" userId="S::wrighjes@ohsu.edu::c1850d75-deae-4c52-b8e6-55ce40c90b18" providerId="AD" clId="Web-{86D59931-4BBE-3C83-5610-D226B5073C59}" dt="2024-09-20T18:47:38.755" v="757"/>
        <pc:sldMkLst>
          <pc:docMk/>
          <pc:sldMk cId="1461791765" sldId="263"/>
        </pc:sldMkLst>
      </pc:sldChg>
      <pc:sldChg chg="del">
        <pc:chgData name="Jessica Wright" userId="S::wrighjes@ohsu.edu::c1850d75-deae-4c52-b8e6-55ce40c90b18" providerId="AD" clId="Web-{86D59931-4BBE-3C83-5610-D226B5073C59}" dt="2024-09-20T18:06:25.424" v="21"/>
        <pc:sldMkLst>
          <pc:docMk/>
          <pc:sldMk cId="3417862521" sldId="270"/>
        </pc:sldMkLst>
      </pc:sldChg>
      <pc:sldChg chg="add del">
        <pc:chgData name="Jessica Wright" userId="S::wrighjes@ohsu.edu::c1850d75-deae-4c52-b8e6-55ce40c90b18" providerId="AD" clId="Web-{86D59931-4BBE-3C83-5610-D226B5073C59}" dt="2024-09-20T18:07:39.223" v="104"/>
        <pc:sldMkLst>
          <pc:docMk/>
          <pc:sldMk cId="108114253" sldId="272"/>
        </pc:sldMkLst>
      </pc:sldChg>
      <pc:sldChg chg="modSp">
        <pc:chgData name="Jessica Wright" userId="S::wrighjes@ohsu.edu::c1850d75-deae-4c52-b8e6-55ce40c90b18" providerId="AD" clId="Web-{86D59931-4BBE-3C83-5610-D226B5073C59}" dt="2024-09-20T18:08:03.505" v="113" actId="20577"/>
        <pc:sldMkLst>
          <pc:docMk/>
          <pc:sldMk cId="1652464614" sldId="274"/>
        </pc:sldMkLst>
        <pc:spChg chg="mod">
          <ac:chgData name="Jessica Wright" userId="S::wrighjes@ohsu.edu::c1850d75-deae-4c52-b8e6-55ce40c90b18" providerId="AD" clId="Web-{86D59931-4BBE-3C83-5610-D226B5073C59}" dt="2024-09-20T18:08:03.505" v="113" actId="20577"/>
          <ac:spMkLst>
            <pc:docMk/>
            <pc:sldMk cId="1652464614" sldId="274"/>
            <ac:spMk id="4" creationId="{72EC7DE3-5EFF-61A2-A74D-FC6C79A03C3E}"/>
          </ac:spMkLst>
        </pc:spChg>
      </pc:sldChg>
      <pc:sldChg chg="del">
        <pc:chgData name="Jessica Wright" userId="S::wrighjes@ohsu.edu::c1850d75-deae-4c52-b8e6-55ce40c90b18" providerId="AD" clId="Web-{86D59931-4BBE-3C83-5610-D226B5073C59}" dt="2024-09-20T18:49:26.790" v="759"/>
        <pc:sldMkLst>
          <pc:docMk/>
          <pc:sldMk cId="1194602598" sldId="275"/>
        </pc:sldMkLst>
      </pc:sldChg>
      <pc:sldChg chg="add del">
        <pc:chgData name="Jessica Wright" userId="S::wrighjes@ohsu.edu::c1850d75-deae-4c52-b8e6-55ce40c90b18" providerId="AD" clId="Web-{86D59931-4BBE-3C83-5610-D226B5073C59}" dt="2024-09-20T18:51:47.826" v="765"/>
        <pc:sldMkLst>
          <pc:docMk/>
          <pc:sldMk cId="715483030" sldId="284"/>
        </pc:sldMkLst>
      </pc:sldChg>
      <pc:sldChg chg="add del">
        <pc:chgData name="Jessica Wright" userId="S::wrighjes@ohsu.edu::c1850d75-deae-4c52-b8e6-55ce40c90b18" providerId="AD" clId="Web-{86D59931-4BBE-3C83-5610-D226B5073C59}" dt="2024-09-20T18:51:47.826" v="766"/>
        <pc:sldMkLst>
          <pc:docMk/>
          <pc:sldMk cId="3834098835" sldId="285"/>
        </pc:sldMkLst>
      </pc:sldChg>
      <pc:sldChg chg="ord">
        <pc:chgData name="Jessica Wright" userId="S::wrighjes@ohsu.edu::c1850d75-deae-4c52-b8e6-55ce40c90b18" providerId="AD" clId="Web-{86D59931-4BBE-3C83-5610-D226B5073C59}" dt="2024-09-20T18:50:02.869" v="760"/>
        <pc:sldMkLst>
          <pc:docMk/>
          <pc:sldMk cId="1107279098" sldId="288"/>
        </pc:sldMkLst>
      </pc:sldChg>
      <pc:sldChg chg="ord">
        <pc:chgData name="Jessica Wright" userId="S::wrighjes@ohsu.edu::c1850d75-deae-4c52-b8e6-55ce40c90b18" providerId="AD" clId="Web-{86D59931-4BBE-3C83-5610-D226B5073C59}" dt="2024-09-20T18:50:34.042" v="761"/>
        <pc:sldMkLst>
          <pc:docMk/>
          <pc:sldMk cId="2593033929" sldId="289"/>
        </pc:sldMkLst>
      </pc:sldChg>
      <pc:sldChg chg="ord">
        <pc:chgData name="Jessica Wright" userId="S::wrighjes@ohsu.edu::c1850d75-deae-4c52-b8e6-55ce40c90b18" providerId="AD" clId="Web-{86D59931-4BBE-3C83-5610-D226B5073C59}" dt="2024-09-20T18:50:47.590" v="762"/>
        <pc:sldMkLst>
          <pc:docMk/>
          <pc:sldMk cId="1442970138" sldId="290"/>
        </pc:sldMkLst>
      </pc:sldChg>
      <pc:sldChg chg="modSp">
        <pc:chgData name="Jessica Wright" userId="S::wrighjes@ohsu.edu::c1850d75-deae-4c52-b8e6-55ce40c90b18" providerId="AD" clId="Web-{86D59931-4BBE-3C83-5610-D226B5073C59}" dt="2024-09-20T18:08:58.914" v="128" actId="20577"/>
        <pc:sldMkLst>
          <pc:docMk/>
          <pc:sldMk cId="1695158946" sldId="295"/>
        </pc:sldMkLst>
        <pc:spChg chg="mod">
          <ac:chgData name="Jessica Wright" userId="S::wrighjes@ohsu.edu::c1850d75-deae-4c52-b8e6-55ce40c90b18" providerId="AD" clId="Web-{86D59931-4BBE-3C83-5610-D226B5073C59}" dt="2024-09-20T18:08:58.914" v="128" actId="20577"/>
          <ac:spMkLst>
            <pc:docMk/>
            <pc:sldMk cId="1695158946" sldId="295"/>
            <ac:spMk id="3" creationId="{1125C5BD-0F5E-A69A-7C18-268ABBDC568B}"/>
          </ac:spMkLst>
        </pc:spChg>
      </pc:sldChg>
      <pc:sldChg chg="addSp delSp modSp mod setBg modClrScheme chgLayout">
        <pc:chgData name="Jessica Wright" userId="S::wrighjes@ohsu.edu::c1850d75-deae-4c52-b8e6-55ce40c90b18" providerId="AD" clId="Web-{86D59931-4BBE-3C83-5610-D226B5073C59}" dt="2024-09-20T18:09:59.462" v="134"/>
        <pc:sldMkLst>
          <pc:docMk/>
          <pc:sldMk cId="1248523032" sldId="297"/>
        </pc:sldMkLst>
        <pc:spChg chg="mod ord">
          <ac:chgData name="Jessica Wright" userId="S::wrighjes@ohsu.edu::c1850d75-deae-4c52-b8e6-55ce40c90b18" providerId="AD" clId="Web-{86D59931-4BBE-3C83-5610-D226B5073C59}" dt="2024-09-20T18:09:59.462" v="134"/>
          <ac:spMkLst>
            <pc:docMk/>
            <pc:sldMk cId="1248523032" sldId="297"/>
            <ac:spMk id="2" creationId="{592233DA-00B7-574F-AAA6-A7DACCC050D0}"/>
          </ac:spMkLst>
        </pc:spChg>
        <pc:spChg chg="del">
          <ac:chgData name="Jessica Wright" userId="S::wrighjes@ohsu.edu::c1850d75-deae-4c52-b8e6-55ce40c90b18" providerId="AD" clId="Web-{86D59931-4BBE-3C83-5610-D226B5073C59}" dt="2024-09-20T18:09:17.539" v="129"/>
          <ac:spMkLst>
            <pc:docMk/>
            <pc:sldMk cId="1248523032" sldId="297"/>
            <ac:spMk id="3" creationId="{71F00418-B479-8248-8B8E-D53D37D08204}"/>
          </ac:spMkLst>
        </pc:spChg>
        <pc:spChg chg="add del">
          <ac:chgData name="Jessica Wright" userId="S::wrighjes@ohsu.edu::c1850d75-deae-4c52-b8e6-55ce40c90b18" providerId="AD" clId="Web-{86D59931-4BBE-3C83-5610-D226B5073C59}" dt="2024-09-20T18:09:40.290" v="131"/>
          <ac:spMkLst>
            <pc:docMk/>
            <pc:sldMk cId="1248523032" sldId="297"/>
            <ac:spMk id="9" creationId="{A8384FB5-9ADC-4DDC-881B-597D56F5B15D}"/>
          </ac:spMkLst>
        </pc:spChg>
        <pc:spChg chg="add del">
          <ac:chgData name="Jessica Wright" userId="S::wrighjes@ohsu.edu::c1850d75-deae-4c52-b8e6-55ce40c90b18" providerId="AD" clId="Web-{86D59931-4BBE-3C83-5610-D226B5073C59}" dt="2024-09-20T18:09:40.290" v="131"/>
          <ac:spMkLst>
            <pc:docMk/>
            <pc:sldMk cId="1248523032" sldId="297"/>
            <ac:spMk id="11" creationId="{1199E1B1-A8C0-4FE8-A5A8-1CB41D69F857}"/>
          </ac:spMkLst>
        </pc:spChg>
        <pc:spChg chg="add del">
          <ac:chgData name="Jessica Wright" userId="S::wrighjes@ohsu.edu::c1850d75-deae-4c52-b8e6-55ce40c90b18" providerId="AD" clId="Web-{86D59931-4BBE-3C83-5610-D226B5073C59}" dt="2024-09-20T18:09:40.290" v="131"/>
          <ac:spMkLst>
            <pc:docMk/>
            <pc:sldMk cId="1248523032" sldId="297"/>
            <ac:spMk id="13" creationId="{84A8DE83-DE75-4B41-9DB4-A7EC0B0DEC0B}"/>
          </ac:spMkLst>
        </pc:spChg>
        <pc:spChg chg="add del">
          <ac:chgData name="Jessica Wright" userId="S::wrighjes@ohsu.edu::c1850d75-deae-4c52-b8e6-55ce40c90b18" providerId="AD" clId="Web-{86D59931-4BBE-3C83-5610-D226B5073C59}" dt="2024-09-20T18:09:40.290" v="131"/>
          <ac:spMkLst>
            <pc:docMk/>
            <pc:sldMk cId="1248523032" sldId="297"/>
            <ac:spMk id="15" creationId="{A7009A0A-BEF5-4EAC-AF15-E4F9F002E239}"/>
          </ac:spMkLst>
        </pc:spChg>
        <pc:graphicFrameChg chg="mod modGraphic">
          <ac:chgData name="Jessica Wright" userId="S::wrighjes@ohsu.edu::c1850d75-deae-4c52-b8e6-55ce40c90b18" providerId="AD" clId="Web-{86D59931-4BBE-3C83-5610-D226B5073C59}" dt="2024-09-20T18:09:47.728" v="132" actId="1076"/>
          <ac:graphicFrameMkLst>
            <pc:docMk/>
            <pc:sldMk cId="1248523032" sldId="297"/>
            <ac:graphicFrameMk id="4" creationId="{FFB51D3A-AECE-CD46-82FA-A5580D0AE41C}"/>
          </ac:graphicFrameMkLst>
        </pc:graphicFrameChg>
      </pc:sldChg>
      <pc:sldChg chg="addSp modSp mod setBg modClrScheme chgLayout modNotes">
        <pc:chgData name="Jessica Wright" userId="S::wrighjes@ohsu.edu::c1850d75-deae-4c52-b8e6-55ce40c90b18" providerId="AD" clId="Web-{86D59931-4BBE-3C83-5610-D226B5073C59}" dt="2024-09-20T18:07:38.661" v="103"/>
        <pc:sldMkLst>
          <pc:docMk/>
          <pc:sldMk cId="3966491355" sldId="298"/>
        </pc:sldMkLst>
        <pc:spChg chg="add mod ord">
          <ac:chgData name="Jessica Wright" userId="S::wrighjes@ohsu.edu::c1850d75-deae-4c52-b8e6-55ce40c90b18" providerId="AD" clId="Web-{86D59931-4BBE-3C83-5610-D226B5073C59}" dt="2024-09-20T18:06:14.830" v="20"/>
          <ac:spMkLst>
            <pc:docMk/>
            <pc:sldMk cId="3966491355" sldId="298"/>
            <ac:spMk id="2" creationId="{81F62725-2425-E68A-F483-F83A7C379294}"/>
          </ac:spMkLst>
        </pc:spChg>
        <pc:spChg chg="add">
          <ac:chgData name="Jessica Wright" userId="S::wrighjes@ohsu.edu::c1850d75-deae-4c52-b8e6-55ce40c90b18" providerId="AD" clId="Web-{86D59931-4BBE-3C83-5610-D226B5073C59}" dt="2024-09-20T18:06:14.830" v="20"/>
          <ac:spMkLst>
            <pc:docMk/>
            <pc:sldMk cId="3966491355" sldId="298"/>
            <ac:spMk id="9" creationId="{A8384FB5-9ADC-4DDC-881B-597D56F5B15D}"/>
          </ac:spMkLst>
        </pc:spChg>
        <pc:spChg chg="add">
          <ac:chgData name="Jessica Wright" userId="S::wrighjes@ohsu.edu::c1850d75-deae-4c52-b8e6-55ce40c90b18" providerId="AD" clId="Web-{86D59931-4BBE-3C83-5610-D226B5073C59}" dt="2024-09-20T18:06:14.830" v="20"/>
          <ac:spMkLst>
            <pc:docMk/>
            <pc:sldMk cId="3966491355" sldId="298"/>
            <ac:spMk id="11" creationId="{91E5A9A7-95C6-4F4F-B00E-C82E07FE62EF}"/>
          </ac:spMkLst>
        </pc:spChg>
        <pc:spChg chg="add">
          <ac:chgData name="Jessica Wright" userId="S::wrighjes@ohsu.edu::c1850d75-deae-4c52-b8e6-55ce40c90b18" providerId="AD" clId="Web-{86D59931-4BBE-3C83-5610-D226B5073C59}" dt="2024-09-20T18:06:14.830" v="20"/>
          <ac:spMkLst>
            <pc:docMk/>
            <pc:sldMk cId="3966491355" sldId="298"/>
            <ac:spMk id="13" creationId="{D07DD2DE-F619-49DD-B5E7-03A290FF4ED1}"/>
          </ac:spMkLst>
        </pc:spChg>
        <pc:spChg chg="add">
          <ac:chgData name="Jessica Wright" userId="S::wrighjes@ohsu.edu::c1850d75-deae-4c52-b8e6-55ce40c90b18" providerId="AD" clId="Web-{86D59931-4BBE-3C83-5610-D226B5073C59}" dt="2024-09-20T18:06:14.830" v="20"/>
          <ac:spMkLst>
            <pc:docMk/>
            <pc:sldMk cId="3966491355" sldId="298"/>
            <ac:spMk id="15" creationId="{85149191-5F60-4A28-AAFF-039F96B0F3EC}"/>
          </ac:spMkLst>
        </pc:spChg>
        <pc:spChg chg="add">
          <ac:chgData name="Jessica Wright" userId="S::wrighjes@ohsu.edu::c1850d75-deae-4c52-b8e6-55ce40c90b18" providerId="AD" clId="Web-{86D59931-4BBE-3C83-5610-D226B5073C59}" dt="2024-09-20T18:06:14.830" v="20"/>
          <ac:spMkLst>
            <pc:docMk/>
            <pc:sldMk cId="3966491355" sldId="298"/>
            <ac:spMk id="17" creationId="{F8260ED5-17F7-4158-B241-D51DD4CF1B7E}"/>
          </ac:spMkLst>
        </pc:spChg>
        <pc:picChg chg="mod ord">
          <ac:chgData name="Jessica Wright" userId="S::wrighjes@ohsu.edu::c1850d75-deae-4c52-b8e6-55ce40c90b18" providerId="AD" clId="Web-{86D59931-4BBE-3C83-5610-D226B5073C59}" dt="2024-09-20T18:06:14.830" v="20"/>
          <ac:picMkLst>
            <pc:docMk/>
            <pc:sldMk cId="3966491355" sldId="298"/>
            <ac:picMk id="4" creationId="{7E47218F-2E56-C393-3B9F-BC9DED1E7A52}"/>
          </ac:picMkLst>
        </pc:picChg>
      </pc:sldChg>
      <pc:sldChg chg="addSp delSp modSp new mod setBg setClrOvrMap">
        <pc:chgData name="Jessica Wright" userId="S::wrighjes@ohsu.edu::c1850d75-deae-4c52-b8e6-55ce40c90b18" providerId="AD" clId="Web-{86D59931-4BBE-3C83-5610-D226B5073C59}" dt="2024-09-20T18:15:20.145" v="151"/>
        <pc:sldMkLst>
          <pc:docMk/>
          <pc:sldMk cId="2805533233" sldId="299"/>
        </pc:sldMkLst>
        <pc:spChg chg="mod ord">
          <ac:chgData name="Jessica Wright" userId="S::wrighjes@ohsu.edu::c1850d75-deae-4c52-b8e6-55ce40c90b18" providerId="AD" clId="Web-{86D59931-4BBE-3C83-5610-D226B5073C59}" dt="2024-09-20T18:15:20.145" v="151"/>
          <ac:spMkLst>
            <pc:docMk/>
            <pc:sldMk cId="2805533233" sldId="299"/>
            <ac:spMk id="2" creationId="{56662A09-FF04-02BD-1FC0-8B7C51737011}"/>
          </ac:spMkLst>
        </pc:spChg>
        <pc:spChg chg="add del">
          <ac:chgData name="Jessica Wright" userId="S::wrighjes@ohsu.edu::c1850d75-deae-4c52-b8e6-55ce40c90b18" providerId="AD" clId="Web-{86D59931-4BBE-3C83-5610-D226B5073C59}" dt="2024-09-20T18:15:20.145" v="151"/>
          <ac:spMkLst>
            <pc:docMk/>
            <pc:sldMk cId="2805533233" sldId="299"/>
            <ac:spMk id="8" creationId="{6F828D28-8E09-41CC-8229-3070B5467A96}"/>
          </ac:spMkLst>
        </pc:spChg>
        <pc:spChg chg="add del">
          <ac:chgData name="Jessica Wright" userId="S::wrighjes@ohsu.edu::c1850d75-deae-4c52-b8e6-55ce40c90b18" providerId="AD" clId="Web-{86D59931-4BBE-3C83-5610-D226B5073C59}" dt="2024-09-20T18:15:20.145" v="151"/>
          <ac:spMkLst>
            <pc:docMk/>
            <pc:sldMk cId="2805533233" sldId="299"/>
            <ac:spMk id="10" creationId="{D5B012D8-7F27-4758-9AC6-C889B154BD73}"/>
          </ac:spMkLst>
        </pc:spChg>
        <pc:spChg chg="add del">
          <ac:chgData name="Jessica Wright" userId="S::wrighjes@ohsu.edu::c1850d75-deae-4c52-b8e6-55ce40c90b18" providerId="AD" clId="Web-{86D59931-4BBE-3C83-5610-D226B5073C59}" dt="2024-09-20T18:15:20.145" v="151"/>
          <ac:spMkLst>
            <pc:docMk/>
            <pc:sldMk cId="2805533233" sldId="299"/>
            <ac:spMk id="12" creationId="{4063B759-00FC-46D1-9898-8E8625268FAF}"/>
          </ac:spMkLst>
        </pc:spChg>
        <pc:spChg chg="add">
          <ac:chgData name="Jessica Wright" userId="S::wrighjes@ohsu.edu::c1850d75-deae-4c52-b8e6-55ce40c90b18" providerId="AD" clId="Web-{86D59931-4BBE-3C83-5610-D226B5073C59}" dt="2024-09-20T18:15:20.145" v="151"/>
          <ac:spMkLst>
            <pc:docMk/>
            <pc:sldMk cId="2805533233" sldId="299"/>
            <ac:spMk id="17" creationId="{71B2258F-86CA-4D4D-8270-BC05FCDEBFB3}"/>
          </ac:spMkLst>
        </pc:spChg>
        <pc:picChg chg="add mod">
          <ac:chgData name="Jessica Wright" userId="S::wrighjes@ohsu.edu::c1850d75-deae-4c52-b8e6-55ce40c90b18" providerId="AD" clId="Web-{86D59931-4BBE-3C83-5610-D226B5073C59}" dt="2024-09-20T18:15:20.145" v="151"/>
          <ac:picMkLst>
            <pc:docMk/>
            <pc:sldMk cId="2805533233" sldId="299"/>
            <ac:picMk id="3" creationId="{CD1ABB27-6D49-3561-CADD-2E200C3D0B29}"/>
          </ac:picMkLst>
        </pc:picChg>
      </pc:sldChg>
      <pc:sldChg chg="addSp modSp new del mod setBg setClrOvrMap">
        <pc:chgData name="Jessica Wright" userId="S::wrighjes@ohsu.edu::c1850d75-deae-4c52-b8e6-55ce40c90b18" providerId="AD" clId="Web-{86D59931-4BBE-3C83-5610-D226B5073C59}" dt="2024-09-20T18:14:45.003" v="142"/>
        <pc:sldMkLst>
          <pc:docMk/>
          <pc:sldMk cId="4176682501" sldId="299"/>
        </pc:sldMkLst>
        <pc:spChg chg="mod ord">
          <ac:chgData name="Jessica Wright" userId="S::wrighjes@ohsu.edu::c1850d75-deae-4c52-b8e6-55ce40c90b18" providerId="AD" clId="Web-{86D59931-4BBE-3C83-5610-D226B5073C59}" dt="2024-09-20T18:14:43.113" v="141" actId="20577"/>
          <ac:spMkLst>
            <pc:docMk/>
            <pc:sldMk cId="4176682501" sldId="299"/>
            <ac:spMk id="2" creationId="{52FB52ED-2095-682F-B4CE-C4F9DE8355C5}"/>
          </ac:spMkLst>
        </pc:spChg>
        <pc:spChg chg="add">
          <ac:chgData name="Jessica Wright" userId="S::wrighjes@ohsu.edu::c1850d75-deae-4c52-b8e6-55ce40c90b18" providerId="AD" clId="Web-{86D59931-4BBE-3C83-5610-D226B5073C59}" dt="2024-09-20T18:14:06.893" v="140"/>
          <ac:spMkLst>
            <pc:docMk/>
            <pc:sldMk cId="4176682501" sldId="299"/>
            <ac:spMk id="8" creationId="{71B2258F-86CA-4D4D-8270-BC05FCDEBFB3}"/>
          </ac:spMkLst>
        </pc:spChg>
        <pc:picChg chg="add mod">
          <ac:chgData name="Jessica Wright" userId="S::wrighjes@ohsu.edu::c1850d75-deae-4c52-b8e6-55ce40c90b18" providerId="AD" clId="Web-{86D59931-4BBE-3C83-5610-D226B5073C59}" dt="2024-09-20T18:14:06.893" v="140"/>
          <ac:picMkLst>
            <pc:docMk/>
            <pc:sldMk cId="4176682501" sldId="299"/>
            <ac:picMk id="3" creationId="{9E39B8F0-B448-61C9-2962-006341F96D7D}"/>
          </ac:picMkLst>
        </pc:picChg>
      </pc:sldChg>
      <pc:sldChg chg="addSp delSp modSp new mod modClrScheme chgLayout">
        <pc:chgData name="Jessica Wright" userId="S::wrighjes@ohsu.edu::c1850d75-deae-4c52-b8e6-55ce40c90b18" providerId="AD" clId="Web-{86D59931-4BBE-3C83-5610-D226B5073C59}" dt="2024-09-20T18:23:52.050" v="196" actId="20577"/>
        <pc:sldMkLst>
          <pc:docMk/>
          <pc:sldMk cId="1952340517" sldId="300"/>
        </pc:sldMkLst>
        <pc:spChg chg="mod ord">
          <ac:chgData name="Jessica Wright" userId="S::wrighjes@ohsu.edu::c1850d75-deae-4c52-b8e6-55ce40c90b18" providerId="AD" clId="Web-{86D59931-4BBE-3C83-5610-D226B5073C59}" dt="2024-09-20T18:23:52.050" v="196" actId="20577"/>
          <ac:spMkLst>
            <pc:docMk/>
            <pc:sldMk cId="1952340517" sldId="300"/>
            <ac:spMk id="2" creationId="{0CB4F3E5-73EA-D6CD-A18E-3ABBF9448BF2}"/>
          </ac:spMkLst>
        </pc:spChg>
        <pc:spChg chg="add mod ord">
          <ac:chgData name="Jessica Wright" userId="S::wrighjes@ohsu.edu::c1850d75-deae-4c52-b8e6-55ce40c90b18" providerId="AD" clId="Web-{86D59931-4BBE-3C83-5610-D226B5073C59}" dt="2024-09-20T18:23:25.503" v="191" actId="14100"/>
          <ac:spMkLst>
            <pc:docMk/>
            <pc:sldMk cId="1952340517" sldId="300"/>
            <ac:spMk id="3" creationId="{5D09007E-96B3-B47C-7A7A-500FD45D5DA7}"/>
          </ac:spMkLst>
        </pc:spChg>
        <pc:spChg chg="add del mod ord">
          <ac:chgData name="Jessica Wright" userId="S::wrighjes@ohsu.edu::c1850d75-deae-4c52-b8e6-55ce40c90b18" providerId="AD" clId="Web-{86D59931-4BBE-3C83-5610-D226B5073C59}" dt="2024-09-20T18:17:29.303" v="162"/>
          <ac:spMkLst>
            <pc:docMk/>
            <pc:sldMk cId="1952340517" sldId="300"/>
            <ac:spMk id="4" creationId="{29E61DC2-64AC-489E-B803-0189E9075FF7}"/>
          </ac:spMkLst>
        </pc:spChg>
        <pc:picChg chg="add mod">
          <ac:chgData name="Jessica Wright" userId="S::wrighjes@ohsu.edu::c1850d75-deae-4c52-b8e6-55ce40c90b18" providerId="AD" clId="Web-{86D59931-4BBE-3C83-5610-D226B5073C59}" dt="2024-09-20T18:23:47.659" v="194" actId="1076"/>
          <ac:picMkLst>
            <pc:docMk/>
            <pc:sldMk cId="1952340517" sldId="300"/>
            <ac:picMk id="5" creationId="{1BD46040-ABF1-E68C-0148-A2DD60DDC0CF}"/>
          </ac:picMkLst>
        </pc:picChg>
      </pc:sldChg>
      <pc:sldChg chg="new del">
        <pc:chgData name="Jessica Wright" userId="S::wrighjes@ohsu.edu::c1850d75-deae-4c52-b8e6-55ce40c90b18" providerId="AD" clId="Web-{86D59931-4BBE-3C83-5610-D226B5073C59}" dt="2024-09-20T18:16:31.317" v="153"/>
        <pc:sldMkLst>
          <pc:docMk/>
          <pc:sldMk cId="2133616386" sldId="300"/>
        </pc:sldMkLst>
      </pc:sldChg>
      <pc:sldChg chg="addSp delSp modSp new mod modClrScheme chgLayout">
        <pc:chgData name="Jessica Wright" userId="S::wrighjes@ohsu.edu::c1850d75-deae-4c52-b8e6-55ce40c90b18" providerId="AD" clId="Web-{86D59931-4BBE-3C83-5610-D226B5073C59}" dt="2024-09-20T18:27:14.182" v="320" actId="20577"/>
        <pc:sldMkLst>
          <pc:docMk/>
          <pc:sldMk cId="3023267160" sldId="301"/>
        </pc:sldMkLst>
        <pc:spChg chg="mod ord">
          <ac:chgData name="Jessica Wright" userId="S::wrighjes@ohsu.edu::c1850d75-deae-4c52-b8e6-55ce40c90b18" providerId="AD" clId="Web-{86D59931-4BBE-3C83-5610-D226B5073C59}" dt="2024-09-20T18:24:19.598" v="197"/>
          <ac:spMkLst>
            <pc:docMk/>
            <pc:sldMk cId="3023267160" sldId="301"/>
            <ac:spMk id="2" creationId="{B40485D6-8D81-9663-79AE-0B481DCDA593}"/>
          </ac:spMkLst>
        </pc:spChg>
        <pc:spChg chg="del mod ord">
          <ac:chgData name="Jessica Wright" userId="S::wrighjes@ohsu.edu::c1850d75-deae-4c52-b8e6-55ce40c90b18" providerId="AD" clId="Web-{86D59931-4BBE-3C83-5610-D226B5073C59}" dt="2024-09-20T18:24:24.036" v="198"/>
          <ac:spMkLst>
            <pc:docMk/>
            <pc:sldMk cId="3023267160" sldId="301"/>
            <ac:spMk id="3" creationId="{6CF90983-7126-C12B-EBE2-65C74A3ECB91}"/>
          </ac:spMkLst>
        </pc:spChg>
        <pc:spChg chg="add mod ord">
          <ac:chgData name="Jessica Wright" userId="S::wrighjes@ohsu.edu::c1850d75-deae-4c52-b8e6-55ce40c90b18" providerId="AD" clId="Web-{86D59931-4BBE-3C83-5610-D226B5073C59}" dt="2024-09-20T18:27:14.182" v="320" actId="20577"/>
          <ac:spMkLst>
            <pc:docMk/>
            <pc:sldMk cId="3023267160" sldId="301"/>
            <ac:spMk id="4" creationId="{27B90B09-4C14-6002-761C-2B279D025341}"/>
          </ac:spMkLst>
        </pc:spChg>
        <pc:picChg chg="add mod ord">
          <ac:chgData name="Jessica Wright" userId="S::wrighjes@ohsu.edu::c1850d75-deae-4c52-b8e6-55ce40c90b18" providerId="AD" clId="Web-{86D59931-4BBE-3C83-5610-D226B5073C59}" dt="2024-09-20T18:24:24.036" v="198"/>
          <ac:picMkLst>
            <pc:docMk/>
            <pc:sldMk cId="3023267160" sldId="301"/>
            <ac:picMk id="5" creationId="{E16FAC6D-14E5-46F5-1254-08EC8433F161}"/>
          </ac:picMkLst>
        </pc:picChg>
      </pc:sldChg>
      <pc:sldChg chg="addSp delSp modSp new mod setBg modClrScheme chgLayout">
        <pc:chgData name="Jessica Wright" userId="S::wrighjes@ohsu.edu::c1850d75-deae-4c52-b8e6-55ce40c90b18" providerId="AD" clId="Web-{86D59931-4BBE-3C83-5610-D226B5073C59}" dt="2024-09-20T18:32:27.662" v="442"/>
        <pc:sldMkLst>
          <pc:docMk/>
          <pc:sldMk cId="224266669" sldId="302"/>
        </pc:sldMkLst>
        <pc:spChg chg="mod ord">
          <ac:chgData name="Jessica Wright" userId="S::wrighjes@ohsu.edu::c1850d75-deae-4c52-b8e6-55ce40c90b18" providerId="AD" clId="Web-{86D59931-4BBE-3C83-5610-D226B5073C59}" dt="2024-09-20T18:32:27.662" v="442"/>
          <ac:spMkLst>
            <pc:docMk/>
            <pc:sldMk cId="224266669" sldId="302"/>
            <ac:spMk id="2" creationId="{6CCEF7D4-2C4C-8D0F-A049-2544CF11739B}"/>
          </ac:spMkLst>
        </pc:spChg>
        <pc:spChg chg="del mod ord">
          <ac:chgData name="Jessica Wright" userId="S::wrighjes@ohsu.edu::c1850d75-deae-4c52-b8e6-55ce40c90b18" providerId="AD" clId="Web-{86D59931-4BBE-3C83-5610-D226B5073C59}" dt="2024-09-20T18:21:46.921" v="173"/>
          <ac:spMkLst>
            <pc:docMk/>
            <pc:sldMk cId="224266669" sldId="302"/>
            <ac:spMk id="3" creationId="{C507AAB3-DA5A-6B10-75F0-380CD5FEA72A}"/>
          </ac:spMkLst>
        </pc:spChg>
        <pc:spChg chg="add mod ord">
          <ac:chgData name="Jessica Wright" userId="S::wrighjes@ohsu.edu::c1850d75-deae-4c52-b8e6-55ce40c90b18" providerId="AD" clId="Web-{86D59931-4BBE-3C83-5610-D226B5073C59}" dt="2024-09-20T18:32:27.662" v="442"/>
          <ac:spMkLst>
            <pc:docMk/>
            <pc:sldMk cId="224266669" sldId="302"/>
            <ac:spMk id="4" creationId="{5A08FBE9-2834-5B2E-0846-62D2403F63F3}"/>
          </ac:spMkLst>
        </pc:spChg>
        <pc:spChg chg="add del mod">
          <ac:chgData name="Jessica Wright" userId="S::wrighjes@ohsu.edu::c1850d75-deae-4c52-b8e6-55ce40c90b18" providerId="AD" clId="Web-{86D59931-4BBE-3C83-5610-D226B5073C59}" dt="2024-09-20T18:28:23.497" v="324"/>
          <ac:spMkLst>
            <pc:docMk/>
            <pc:sldMk cId="224266669" sldId="302"/>
            <ac:spMk id="7" creationId="{24ACDBCC-D0B3-2628-CF5A-ED48EA844F92}"/>
          </ac:spMkLst>
        </pc:spChg>
        <pc:spChg chg="add">
          <ac:chgData name="Jessica Wright" userId="S::wrighjes@ohsu.edu::c1850d75-deae-4c52-b8e6-55ce40c90b18" providerId="AD" clId="Web-{86D59931-4BBE-3C83-5610-D226B5073C59}" dt="2024-09-20T18:32:27.662" v="442"/>
          <ac:spMkLst>
            <pc:docMk/>
            <pc:sldMk cId="224266669" sldId="302"/>
            <ac:spMk id="13" creationId="{C0763A76-9F1C-4FC5-82B7-DD475DA461B2}"/>
          </ac:spMkLst>
        </pc:spChg>
        <pc:spChg chg="add">
          <ac:chgData name="Jessica Wright" userId="S::wrighjes@ohsu.edu::c1850d75-deae-4c52-b8e6-55ce40c90b18" providerId="AD" clId="Web-{86D59931-4BBE-3C83-5610-D226B5073C59}" dt="2024-09-20T18:32:27.662" v="442"/>
          <ac:spMkLst>
            <pc:docMk/>
            <pc:sldMk cId="224266669" sldId="302"/>
            <ac:spMk id="15" creationId="{E81BF4F6-F2CF-4984-9D14-D6966D92F99F}"/>
          </ac:spMkLst>
        </pc:spChg>
        <pc:picChg chg="add del mod ord">
          <ac:chgData name="Jessica Wright" userId="S::wrighjes@ohsu.edu::c1850d75-deae-4c52-b8e6-55ce40c90b18" providerId="AD" clId="Web-{86D59931-4BBE-3C83-5610-D226B5073C59}" dt="2024-09-20T18:23:36.784" v="192"/>
          <ac:picMkLst>
            <pc:docMk/>
            <pc:sldMk cId="224266669" sldId="302"/>
            <ac:picMk id="5" creationId="{F2CDAA6F-9B30-AD36-B036-0E874F97ECCB}"/>
          </ac:picMkLst>
        </pc:picChg>
        <pc:picChg chg="add mod ord">
          <ac:chgData name="Jessica Wright" userId="S::wrighjes@ohsu.edu::c1850d75-deae-4c52-b8e6-55ce40c90b18" providerId="AD" clId="Web-{86D59931-4BBE-3C83-5610-D226B5073C59}" dt="2024-09-20T18:32:27.662" v="442"/>
          <ac:picMkLst>
            <pc:docMk/>
            <pc:sldMk cId="224266669" sldId="302"/>
            <ac:picMk id="8" creationId="{4814E832-01A6-39EC-5D32-7CD37CF87437}"/>
          </ac:picMkLst>
        </pc:picChg>
      </pc:sldChg>
      <pc:sldChg chg="addSp delSp modSp new">
        <pc:chgData name="Jessica Wright" userId="S::wrighjes@ohsu.edu::c1850d75-deae-4c52-b8e6-55ce40c90b18" providerId="AD" clId="Web-{86D59931-4BBE-3C83-5610-D226B5073C59}" dt="2024-09-20T18:39:55.817" v="663" actId="20577"/>
        <pc:sldMkLst>
          <pc:docMk/>
          <pc:sldMk cId="1810251533" sldId="303"/>
        </pc:sldMkLst>
        <pc:spChg chg="mod">
          <ac:chgData name="Jessica Wright" userId="S::wrighjes@ohsu.edu::c1850d75-deae-4c52-b8e6-55ce40c90b18" providerId="AD" clId="Web-{86D59931-4BBE-3C83-5610-D226B5073C59}" dt="2024-09-20T18:34:06.368" v="445" actId="20577"/>
          <ac:spMkLst>
            <pc:docMk/>
            <pc:sldMk cId="1810251533" sldId="303"/>
            <ac:spMk id="2" creationId="{A7E9ECC2-9A20-8D56-33A8-0AF26DE75A08}"/>
          </ac:spMkLst>
        </pc:spChg>
        <pc:spChg chg="del">
          <ac:chgData name="Jessica Wright" userId="S::wrighjes@ohsu.edu::c1850d75-deae-4c52-b8e6-55ce40c90b18" providerId="AD" clId="Web-{86D59931-4BBE-3C83-5610-D226B5073C59}" dt="2024-09-20T18:34:10.212" v="446"/>
          <ac:spMkLst>
            <pc:docMk/>
            <pc:sldMk cId="1810251533" sldId="303"/>
            <ac:spMk id="3" creationId="{A2560B48-9642-8AE1-2AAC-8895291D3123}"/>
          </ac:spMkLst>
        </pc:spChg>
        <pc:spChg chg="mod">
          <ac:chgData name="Jessica Wright" userId="S::wrighjes@ohsu.edu::c1850d75-deae-4c52-b8e6-55ce40c90b18" providerId="AD" clId="Web-{86D59931-4BBE-3C83-5610-D226B5073C59}" dt="2024-09-20T18:39:55.817" v="663" actId="20577"/>
          <ac:spMkLst>
            <pc:docMk/>
            <pc:sldMk cId="1810251533" sldId="303"/>
            <ac:spMk id="4" creationId="{F1066BDB-AE64-E224-F9F8-F8DA97B5F997}"/>
          </ac:spMkLst>
        </pc:spChg>
        <pc:picChg chg="add mod ord">
          <ac:chgData name="Jessica Wright" userId="S::wrighjes@ohsu.edu::c1850d75-deae-4c52-b8e6-55ce40c90b18" providerId="AD" clId="Web-{86D59931-4BBE-3C83-5610-D226B5073C59}" dt="2024-09-20T18:34:13.946" v="447" actId="1076"/>
          <ac:picMkLst>
            <pc:docMk/>
            <pc:sldMk cId="1810251533" sldId="303"/>
            <ac:picMk id="5" creationId="{C7706D73-E366-E501-2D79-4B5D3F970F3C}"/>
          </ac:picMkLst>
        </pc:picChg>
      </pc:sldChg>
      <pc:sldChg chg="addSp delSp modSp new mod setBg">
        <pc:chgData name="Jessica Wright" userId="S::wrighjes@ohsu.edu::c1850d75-deae-4c52-b8e6-55ce40c90b18" providerId="AD" clId="Web-{86D59931-4BBE-3C83-5610-D226B5073C59}" dt="2024-09-20T18:42:36.792" v="691" actId="20577"/>
        <pc:sldMkLst>
          <pc:docMk/>
          <pc:sldMk cId="513831265" sldId="304"/>
        </pc:sldMkLst>
        <pc:spChg chg="mod">
          <ac:chgData name="Jessica Wright" userId="S::wrighjes@ohsu.edu::c1850d75-deae-4c52-b8e6-55ce40c90b18" providerId="AD" clId="Web-{86D59931-4BBE-3C83-5610-D226B5073C59}" dt="2024-09-20T18:42:24.182" v="689"/>
          <ac:spMkLst>
            <pc:docMk/>
            <pc:sldMk cId="513831265" sldId="304"/>
            <ac:spMk id="2" creationId="{9F9EDEEB-44C4-3E5D-5714-F555C731C684}"/>
          </ac:spMkLst>
        </pc:spChg>
        <pc:spChg chg="mod">
          <ac:chgData name="Jessica Wright" userId="S::wrighjes@ohsu.edu::c1850d75-deae-4c52-b8e6-55ce40c90b18" providerId="AD" clId="Web-{86D59931-4BBE-3C83-5610-D226B5073C59}" dt="2024-09-20T18:42:36.792" v="691" actId="20577"/>
          <ac:spMkLst>
            <pc:docMk/>
            <pc:sldMk cId="513831265" sldId="304"/>
            <ac:spMk id="3" creationId="{934FD1CE-71B1-8511-3695-7F3B5A6D5827}"/>
          </ac:spMkLst>
        </pc:spChg>
        <pc:spChg chg="del">
          <ac:chgData name="Jessica Wright" userId="S::wrighjes@ohsu.edu::c1850d75-deae-4c52-b8e6-55ce40c90b18" providerId="AD" clId="Web-{86D59931-4BBE-3C83-5610-D226B5073C59}" dt="2024-09-20T18:40:51.335" v="681"/>
          <ac:spMkLst>
            <pc:docMk/>
            <pc:sldMk cId="513831265" sldId="304"/>
            <ac:spMk id="4" creationId="{E60A6441-5DE7-11C3-E155-10112921B2FD}"/>
          </ac:spMkLst>
        </pc:spChg>
        <pc:spChg chg="add del">
          <ac:chgData name="Jessica Wright" userId="S::wrighjes@ohsu.edu::c1850d75-deae-4c52-b8e6-55ce40c90b18" providerId="AD" clId="Web-{86D59931-4BBE-3C83-5610-D226B5073C59}" dt="2024-09-20T18:42:24.182" v="689"/>
          <ac:spMkLst>
            <pc:docMk/>
            <pc:sldMk cId="513831265" sldId="304"/>
            <ac:spMk id="10" creationId="{9F7D5CDA-D291-4307-BF55-1381FED29634}"/>
          </ac:spMkLst>
        </pc:spChg>
        <pc:spChg chg="add del">
          <ac:chgData name="Jessica Wright" userId="S::wrighjes@ohsu.edu::c1850d75-deae-4c52-b8e6-55ce40c90b18" providerId="AD" clId="Web-{86D59931-4BBE-3C83-5610-D226B5073C59}" dt="2024-09-20T18:42:24.182" v="689"/>
          <ac:spMkLst>
            <pc:docMk/>
            <pc:sldMk cId="513831265" sldId="304"/>
            <ac:spMk id="12" creationId="{59B296B9-C5A5-4E4F-9B60-C907B5F1466C}"/>
          </ac:spMkLst>
        </pc:spChg>
        <pc:spChg chg="add del">
          <ac:chgData name="Jessica Wright" userId="S::wrighjes@ohsu.edu::c1850d75-deae-4c52-b8e6-55ce40c90b18" providerId="AD" clId="Web-{86D59931-4BBE-3C83-5610-D226B5073C59}" dt="2024-09-20T18:42:24.182" v="689"/>
          <ac:spMkLst>
            <pc:docMk/>
            <pc:sldMk cId="513831265" sldId="304"/>
            <ac:spMk id="14" creationId="{D0300FD3-5AF1-6305-15FA-9078072672E2}"/>
          </ac:spMkLst>
        </pc:spChg>
        <pc:spChg chg="add">
          <ac:chgData name="Jessica Wright" userId="S::wrighjes@ohsu.edu::c1850d75-deae-4c52-b8e6-55ce40c90b18" providerId="AD" clId="Web-{86D59931-4BBE-3C83-5610-D226B5073C59}" dt="2024-09-20T18:42:24.182" v="689"/>
          <ac:spMkLst>
            <pc:docMk/>
            <pc:sldMk cId="513831265" sldId="304"/>
            <ac:spMk id="19" creationId="{B210AC1D-4063-4C6E-9528-FA9C4C0C18E6}"/>
          </ac:spMkLst>
        </pc:spChg>
        <pc:spChg chg="add">
          <ac:chgData name="Jessica Wright" userId="S::wrighjes@ohsu.edu::c1850d75-deae-4c52-b8e6-55ce40c90b18" providerId="AD" clId="Web-{86D59931-4BBE-3C83-5610-D226B5073C59}" dt="2024-09-20T18:42:24.182" v="689"/>
          <ac:spMkLst>
            <pc:docMk/>
            <pc:sldMk cId="513831265" sldId="304"/>
            <ac:spMk id="21" creationId="{02F8C595-E68C-4306-AED8-DC7826A0A506}"/>
          </ac:spMkLst>
        </pc:spChg>
        <pc:picChg chg="add mod ord">
          <ac:chgData name="Jessica Wright" userId="S::wrighjes@ohsu.edu::c1850d75-deae-4c52-b8e6-55ce40c90b18" providerId="AD" clId="Web-{86D59931-4BBE-3C83-5610-D226B5073C59}" dt="2024-09-20T18:42:24.182" v="689"/>
          <ac:picMkLst>
            <pc:docMk/>
            <pc:sldMk cId="513831265" sldId="304"/>
            <ac:picMk id="5" creationId="{B799DDF7-5948-08FB-73DA-EB18FB0A496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6B33F-0244-42A8-9E6C-4441E08AEBE7}" type="doc">
      <dgm:prSet loTypeId="urn:microsoft.com/office/officeart/2016/7/layout/VerticalSolidActionList" loCatId="List" qsTypeId="urn:microsoft.com/office/officeart/2005/8/quickstyle/simple4" qsCatId="simple" csTypeId="urn:microsoft.com/office/officeart/2005/8/colors/colorful5" csCatId="colorful"/>
      <dgm:spPr/>
      <dgm:t>
        <a:bodyPr/>
        <a:lstStyle/>
        <a:p>
          <a:endParaRPr lang="en-US"/>
        </a:p>
      </dgm:t>
    </dgm:pt>
    <dgm:pt modelId="{A9402011-AF9A-4773-9830-C60A1B3FCBCD}">
      <dgm:prSet/>
      <dgm:spPr/>
      <dgm:t>
        <a:bodyPr/>
        <a:lstStyle/>
        <a:p>
          <a:r>
            <a:rPr lang="en-US" dirty="0"/>
            <a:t>Define</a:t>
          </a:r>
        </a:p>
      </dgm:t>
    </dgm:pt>
    <dgm:pt modelId="{848CA592-5302-44A1-84E4-AFF8E0BD2716}" type="parTrans" cxnId="{C913CE0C-9885-4809-8A64-4E3DE6237E9B}">
      <dgm:prSet/>
      <dgm:spPr/>
      <dgm:t>
        <a:bodyPr/>
        <a:lstStyle/>
        <a:p>
          <a:endParaRPr lang="en-US"/>
        </a:p>
      </dgm:t>
    </dgm:pt>
    <dgm:pt modelId="{FCBD4636-635F-4D15-872A-D0B53287C8C4}" type="sibTrans" cxnId="{C913CE0C-9885-4809-8A64-4E3DE6237E9B}">
      <dgm:prSet/>
      <dgm:spPr/>
      <dgm:t>
        <a:bodyPr/>
        <a:lstStyle/>
        <a:p>
          <a:endParaRPr lang="en-US"/>
        </a:p>
      </dgm:t>
    </dgm:pt>
    <dgm:pt modelId="{0C48DFB4-BF16-4039-AE0D-FD1C77B3AC92}">
      <dgm:prSet/>
      <dgm:spPr/>
      <dgm:t>
        <a:bodyPr/>
        <a:lstStyle/>
        <a:p>
          <a:r>
            <a:rPr lang="en-US" dirty="0"/>
            <a:t>Define delirium and its spectrum of symptoms </a:t>
          </a:r>
        </a:p>
      </dgm:t>
    </dgm:pt>
    <dgm:pt modelId="{577191BF-F16E-4C7E-A566-26A940B30B54}" type="parTrans" cxnId="{96AB83D1-2998-4977-965F-F0B1B8D0D640}">
      <dgm:prSet/>
      <dgm:spPr/>
      <dgm:t>
        <a:bodyPr/>
        <a:lstStyle/>
        <a:p>
          <a:endParaRPr lang="en-US"/>
        </a:p>
      </dgm:t>
    </dgm:pt>
    <dgm:pt modelId="{E39CAB30-D41F-461D-9DA0-69E8D64448E8}" type="sibTrans" cxnId="{96AB83D1-2998-4977-965F-F0B1B8D0D640}">
      <dgm:prSet/>
      <dgm:spPr/>
      <dgm:t>
        <a:bodyPr/>
        <a:lstStyle/>
        <a:p>
          <a:endParaRPr lang="en-US"/>
        </a:p>
      </dgm:t>
    </dgm:pt>
    <dgm:pt modelId="{5F6097D0-E692-4762-8CFB-DC3A6AA3BE0E}">
      <dgm:prSet/>
      <dgm:spPr/>
      <dgm:t>
        <a:bodyPr/>
        <a:lstStyle/>
        <a:p>
          <a:r>
            <a:rPr lang="en-US" dirty="0"/>
            <a:t>Discuss</a:t>
          </a:r>
        </a:p>
      </dgm:t>
    </dgm:pt>
    <dgm:pt modelId="{B411C3F4-92D0-4A89-ACC1-25FD0047BB4A}" type="parTrans" cxnId="{8E514A9C-E158-42BE-B0C5-E21FE95958F6}">
      <dgm:prSet/>
      <dgm:spPr/>
      <dgm:t>
        <a:bodyPr/>
        <a:lstStyle/>
        <a:p>
          <a:endParaRPr lang="en-US"/>
        </a:p>
      </dgm:t>
    </dgm:pt>
    <dgm:pt modelId="{83660ACF-6EBC-497B-9485-627DEF3D4A41}" type="sibTrans" cxnId="{8E514A9C-E158-42BE-B0C5-E21FE95958F6}">
      <dgm:prSet/>
      <dgm:spPr/>
      <dgm:t>
        <a:bodyPr/>
        <a:lstStyle/>
        <a:p>
          <a:endParaRPr lang="en-US"/>
        </a:p>
      </dgm:t>
    </dgm:pt>
    <dgm:pt modelId="{012F4FDF-0EF7-41BF-B9AB-517E34F9DD99}">
      <dgm:prSet/>
      <dgm:spPr/>
      <dgm:t>
        <a:bodyPr/>
        <a:lstStyle/>
        <a:p>
          <a:pPr rtl="0"/>
          <a:r>
            <a:rPr lang="en-US" dirty="0"/>
            <a:t>Discuss a </a:t>
          </a:r>
          <a:r>
            <a:rPr lang="en-US" dirty="0">
              <a:latin typeface="Aptos Display" panose="020F0302020204030204"/>
            </a:rPr>
            <a:t>framework for delirium mitigation and management</a:t>
          </a:r>
          <a:endParaRPr lang="en-US" dirty="0"/>
        </a:p>
      </dgm:t>
    </dgm:pt>
    <dgm:pt modelId="{47BDFEA5-7963-41DF-AB94-1E7629E57453}" type="parTrans" cxnId="{49588200-AB77-4059-B00A-0EBCC3254F8C}">
      <dgm:prSet/>
      <dgm:spPr/>
      <dgm:t>
        <a:bodyPr/>
        <a:lstStyle/>
        <a:p>
          <a:endParaRPr lang="en-US"/>
        </a:p>
      </dgm:t>
    </dgm:pt>
    <dgm:pt modelId="{4794B315-0D64-4FDF-96BF-E2F8C0BD903C}" type="sibTrans" cxnId="{49588200-AB77-4059-B00A-0EBCC3254F8C}">
      <dgm:prSet/>
      <dgm:spPr/>
      <dgm:t>
        <a:bodyPr/>
        <a:lstStyle/>
        <a:p>
          <a:endParaRPr lang="en-US"/>
        </a:p>
      </dgm:t>
    </dgm:pt>
    <dgm:pt modelId="{0B9CF46C-682F-4A16-95F3-D724C9B57318}">
      <dgm:prSet/>
      <dgm:spPr/>
      <dgm:t>
        <a:bodyPr/>
        <a:lstStyle/>
        <a:p>
          <a:r>
            <a:rPr lang="en-US" dirty="0"/>
            <a:t>Reframe</a:t>
          </a:r>
        </a:p>
      </dgm:t>
    </dgm:pt>
    <dgm:pt modelId="{802BC457-62AD-4C6D-AE64-ACFEA6532CDD}" type="parTrans" cxnId="{27009927-96C1-4CEA-9025-D26F3CCEE107}">
      <dgm:prSet/>
      <dgm:spPr/>
      <dgm:t>
        <a:bodyPr/>
        <a:lstStyle/>
        <a:p>
          <a:endParaRPr lang="en-US"/>
        </a:p>
      </dgm:t>
    </dgm:pt>
    <dgm:pt modelId="{CD745329-77BD-4853-99EB-89FB53FFDCCE}" type="sibTrans" cxnId="{27009927-96C1-4CEA-9025-D26F3CCEE107}">
      <dgm:prSet/>
      <dgm:spPr/>
      <dgm:t>
        <a:bodyPr/>
        <a:lstStyle/>
        <a:p>
          <a:endParaRPr lang="en-US"/>
        </a:p>
      </dgm:t>
    </dgm:pt>
    <dgm:pt modelId="{7A65A328-1BFA-4AAC-BA61-539B02506093}">
      <dgm:prSet/>
      <dgm:spPr/>
      <dgm:t>
        <a:bodyPr/>
        <a:lstStyle/>
        <a:p>
          <a:r>
            <a:rPr lang="en-US" dirty="0"/>
            <a:t>Reframe behavioral symptoms as a means of communication</a:t>
          </a:r>
        </a:p>
      </dgm:t>
    </dgm:pt>
    <dgm:pt modelId="{4C797EA6-F134-4E3E-BDB5-91058E00DDFB}" type="parTrans" cxnId="{20FF847B-259E-4C70-B55B-06130E79579A}">
      <dgm:prSet/>
      <dgm:spPr/>
      <dgm:t>
        <a:bodyPr/>
        <a:lstStyle/>
        <a:p>
          <a:endParaRPr lang="en-US"/>
        </a:p>
      </dgm:t>
    </dgm:pt>
    <dgm:pt modelId="{879D962C-E111-491A-BB1E-DD23E77270FA}" type="sibTrans" cxnId="{20FF847B-259E-4C70-B55B-06130E79579A}">
      <dgm:prSet/>
      <dgm:spPr/>
      <dgm:t>
        <a:bodyPr/>
        <a:lstStyle/>
        <a:p>
          <a:endParaRPr lang="en-US"/>
        </a:p>
      </dgm:t>
    </dgm:pt>
    <dgm:pt modelId="{36870E2F-C4E0-446D-9C53-41A30DF22ABE}">
      <dgm:prSet/>
      <dgm:spPr/>
      <dgm:t>
        <a:bodyPr/>
        <a:lstStyle/>
        <a:p>
          <a:pPr rtl="0"/>
          <a:r>
            <a:rPr lang="en-US" dirty="0">
              <a:latin typeface="Aptos Display" panose="020F0302020204030204"/>
            </a:rPr>
            <a:t>Managing Behavioral Symptoms </a:t>
          </a:r>
          <a:endParaRPr lang="en-US" dirty="0"/>
        </a:p>
      </dgm:t>
    </dgm:pt>
    <dgm:pt modelId="{C6D8AF3D-7F83-4005-803E-4B0983D8A596}" type="parTrans" cxnId="{F935034B-EE50-464D-B405-6E78E521D6A8}">
      <dgm:prSet/>
      <dgm:spPr/>
      <dgm:t>
        <a:bodyPr/>
        <a:lstStyle/>
        <a:p>
          <a:endParaRPr lang="en-US"/>
        </a:p>
      </dgm:t>
    </dgm:pt>
    <dgm:pt modelId="{7DCF0C2F-02B7-414D-9A54-D3E2097E27E5}" type="sibTrans" cxnId="{F935034B-EE50-464D-B405-6E78E521D6A8}">
      <dgm:prSet/>
      <dgm:spPr/>
      <dgm:t>
        <a:bodyPr/>
        <a:lstStyle/>
        <a:p>
          <a:endParaRPr lang="en-US"/>
        </a:p>
      </dgm:t>
    </dgm:pt>
    <dgm:pt modelId="{7EFAFDCA-E8E1-46E9-8201-E47C3B227717}">
      <dgm:prSet/>
      <dgm:spPr/>
      <dgm:t>
        <a:bodyPr/>
        <a:lstStyle/>
        <a:p>
          <a:pPr rtl="0"/>
          <a:r>
            <a:rPr lang="en-US" dirty="0">
              <a:latin typeface="Aptos Display" panose="020F0302020204030204"/>
            </a:rPr>
            <a:t>Discuss nonpharmacologic management strategies</a:t>
          </a:r>
          <a:endParaRPr lang="en-US" dirty="0"/>
        </a:p>
      </dgm:t>
    </dgm:pt>
    <dgm:pt modelId="{53B98403-D219-42D3-A64E-509028AFC652}" type="parTrans" cxnId="{3D2B360A-8E96-47F2-BB8E-988C67F5DEC2}">
      <dgm:prSet/>
      <dgm:spPr/>
      <dgm:t>
        <a:bodyPr/>
        <a:lstStyle/>
        <a:p>
          <a:endParaRPr lang="en-US"/>
        </a:p>
      </dgm:t>
    </dgm:pt>
    <dgm:pt modelId="{3E452465-CAEE-4DBD-95DA-AFD19D9ABCBB}" type="sibTrans" cxnId="{3D2B360A-8E96-47F2-BB8E-988C67F5DEC2}">
      <dgm:prSet/>
      <dgm:spPr/>
      <dgm:t>
        <a:bodyPr/>
        <a:lstStyle/>
        <a:p>
          <a:endParaRPr lang="en-US"/>
        </a:p>
      </dgm:t>
    </dgm:pt>
    <dgm:pt modelId="{4E012A9D-71BB-429C-9A34-C98644C49041}" type="pres">
      <dgm:prSet presAssocID="{5946B33F-0244-42A8-9E6C-4441E08AEBE7}" presName="Name0" presStyleCnt="0">
        <dgm:presLayoutVars>
          <dgm:dir/>
          <dgm:animLvl val="lvl"/>
          <dgm:resizeHandles val="exact"/>
        </dgm:presLayoutVars>
      </dgm:prSet>
      <dgm:spPr/>
    </dgm:pt>
    <dgm:pt modelId="{B3778C95-CA29-416D-97C8-EFFCFEC90EE2}" type="pres">
      <dgm:prSet presAssocID="{A9402011-AF9A-4773-9830-C60A1B3FCBCD}" presName="linNode" presStyleCnt="0"/>
      <dgm:spPr/>
    </dgm:pt>
    <dgm:pt modelId="{ACE20DA0-D60C-4377-9BC6-81482F9FC5E3}" type="pres">
      <dgm:prSet presAssocID="{A9402011-AF9A-4773-9830-C60A1B3FCBCD}" presName="parentText" presStyleLbl="alignNode1" presStyleIdx="0" presStyleCnt="4">
        <dgm:presLayoutVars>
          <dgm:chMax val="1"/>
          <dgm:bulletEnabled/>
        </dgm:presLayoutVars>
      </dgm:prSet>
      <dgm:spPr/>
    </dgm:pt>
    <dgm:pt modelId="{0327660E-713C-4542-AB34-331DAA4788B9}" type="pres">
      <dgm:prSet presAssocID="{A9402011-AF9A-4773-9830-C60A1B3FCBCD}" presName="descendantText" presStyleLbl="alignAccFollowNode1" presStyleIdx="0" presStyleCnt="4">
        <dgm:presLayoutVars>
          <dgm:bulletEnabled/>
        </dgm:presLayoutVars>
      </dgm:prSet>
      <dgm:spPr/>
    </dgm:pt>
    <dgm:pt modelId="{C248FA70-5DE4-4AF4-9F6B-312CB8A3D0BA}" type="pres">
      <dgm:prSet presAssocID="{FCBD4636-635F-4D15-872A-D0B53287C8C4}" presName="sp" presStyleCnt="0"/>
      <dgm:spPr/>
    </dgm:pt>
    <dgm:pt modelId="{B32653B5-3BDA-470F-8DBD-C2C7DAE9D861}" type="pres">
      <dgm:prSet presAssocID="{5F6097D0-E692-4762-8CFB-DC3A6AA3BE0E}" presName="linNode" presStyleCnt="0"/>
      <dgm:spPr/>
    </dgm:pt>
    <dgm:pt modelId="{1C8C5A2D-904E-4A5A-816C-51B8DE1719C3}" type="pres">
      <dgm:prSet presAssocID="{5F6097D0-E692-4762-8CFB-DC3A6AA3BE0E}" presName="parentText" presStyleLbl="alignNode1" presStyleIdx="1" presStyleCnt="4">
        <dgm:presLayoutVars>
          <dgm:chMax val="1"/>
          <dgm:bulletEnabled/>
        </dgm:presLayoutVars>
      </dgm:prSet>
      <dgm:spPr/>
    </dgm:pt>
    <dgm:pt modelId="{C894F9C8-DF88-4483-9938-EF2BF650AA3E}" type="pres">
      <dgm:prSet presAssocID="{5F6097D0-E692-4762-8CFB-DC3A6AA3BE0E}" presName="descendantText" presStyleLbl="alignAccFollowNode1" presStyleIdx="1" presStyleCnt="4">
        <dgm:presLayoutVars>
          <dgm:bulletEnabled/>
        </dgm:presLayoutVars>
      </dgm:prSet>
      <dgm:spPr/>
    </dgm:pt>
    <dgm:pt modelId="{24ACE36F-30AD-44D9-8AE1-DA00EB593D69}" type="pres">
      <dgm:prSet presAssocID="{83660ACF-6EBC-497B-9485-627DEF3D4A41}" presName="sp" presStyleCnt="0"/>
      <dgm:spPr/>
    </dgm:pt>
    <dgm:pt modelId="{3BE89ADD-2B2B-42AF-AFB2-31DD0B7BF631}" type="pres">
      <dgm:prSet presAssocID="{0B9CF46C-682F-4A16-95F3-D724C9B57318}" presName="linNode" presStyleCnt="0"/>
      <dgm:spPr/>
    </dgm:pt>
    <dgm:pt modelId="{F347548D-E385-4CF5-9633-0B2F4DD5CF3E}" type="pres">
      <dgm:prSet presAssocID="{0B9CF46C-682F-4A16-95F3-D724C9B57318}" presName="parentText" presStyleLbl="alignNode1" presStyleIdx="2" presStyleCnt="4">
        <dgm:presLayoutVars>
          <dgm:chMax val="1"/>
          <dgm:bulletEnabled/>
        </dgm:presLayoutVars>
      </dgm:prSet>
      <dgm:spPr/>
    </dgm:pt>
    <dgm:pt modelId="{C57742B1-4152-4E4B-A5EE-9098B4E5D5B0}" type="pres">
      <dgm:prSet presAssocID="{0B9CF46C-682F-4A16-95F3-D724C9B57318}" presName="descendantText" presStyleLbl="alignAccFollowNode1" presStyleIdx="2" presStyleCnt="4">
        <dgm:presLayoutVars>
          <dgm:bulletEnabled/>
        </dgm:presLayoutVars>
      </dgm:prSet>
      <dgm:spPr/>
    </dgm:pt>
    <dgm:pt modelId="{E5428A0D-BBCB-4ED5-B400-765690C39561}" type="pres">
      <dgm:prSet presAssocID="{CD745329-77BD-4853-99EB-89FB53FFDCCE}" presName="sp" presStyleCnt="0"/>
      <dgm:spPr/>
    </dgm:pt>
    <dgm:pt modelId="{50B27362-C7A7-4001-B6A4-F3EDE986DB7C}" type="pres">
      <dgm:prSet presAssocID="{36870E2F-C4E0-446D-9C53-41A30DF22ABE}" presName="linNode" presStyleCnt="0"/>
      <dgm:spPr/>
    </dgm:pt>
    <dgm:pt modelId="{5519DC9D-9924-42BB-A5A8-401B20A2E96A}" type="pres">
      <dgm:prSet presAssocID="{36870E2F-C4E0-446D-9C53-41A30DF22ABE}" presName="parentText" presStyleLbl="alignNode1" presStyleIdx="3" presStyleCnt="4">
        <dgm:presLayoutVars>
          <dgm:chMax val="1"/>
          <dgm:bulletEnabled/>
        </dgm:presLayoutVars>
      </dgm:prSet>
      <dgm:spPr/>
    </dgm:pt>
    <dgm:pt modelId="{27BCACB0-B08F-451A-9A54-D475E2F6DED8}" type="pres">
      <dgm:prSet presAssocID="{36870E2F-C4E0-446D-9C53-41A30DF22ABE}" presName="descendantText" presStyleLbl="alignAccFollowNode1" presStyleIdx="3" presStyleCnt="4">
        <dgm:presLayoutVars>
          <dgm:bulletEnabled/>
        </dgm:presLayoutVars>
      </dgm:prSet>
      <dgm:spPr/>
    </dgm:pt>
  </dgm:ptLst>
  <dgm:cxnLst>
    <dgm:cxn modelId="{49588200-AB77-4059-B00A-0EBCC3254F8C}" srcId="{5F6097D0-E692-4762-8CFB-DC3A6AA3BE0E}" destId="{012F4FDF-0EF7-41BF-B9AB-517E34F9DD99}" srcOrd="0" destOrd="0" parTransId="{47BDFEA5-7963-41DF-AB94-1E7629E57453}" sibTransId="{4794B315-0D64-4FDF-96BF-E2F8C0BD903C}"/>
    <dgm:cxn modelId="{3D2B360A-8E96-47F2-BB8E-988C67F5DEC2}" srcId="{36870E2F-C4E0-446D-9C53-41A30DF22ABE}" destId="{7EFAFDCA-E8E1-46E9-8201-E47C3B227717}" srcOrd="0" destOrd="0" parTransId="{53B98403-D219-42D3-A64E-509028AFC652}" sibTransId="{3E452465-CAEE-4DBD-95DA-AFD19D9ABCBB}"/>
    <dgm:cxn modelId="{86E6390C-C89F-4D11-B764-F26A28035688}" type="presOf" srcId="{0C48DFB4-BF16-4039-AE0D-FD1C77B3AC92}" destId="{0327660E-713C-4542-AB34-331DAA4788B9}" srcOrd="0" destOrd="0" presId="urn:microsoft.com/office/officeart/2016/7/layout/VerticalSolidActionList"/>
    <dgm:cxn modelId="{C913CE0C-9885-4809-8A64-4E3DE6237E9B}" srcId="{5946B33F-0244-42A8-9E6C-4441E08AEBE7}" destId="{A9402011-AF9A-4773-9830-C60A1B3FCBCD}" srcOrd="0" destOrd="0" parTransId="{848CA592-5302-44A1-84E4-AFF8E0BD2716}" sibTransId="{FCBD4636-635F-4D15-872A-D0B53287C8C4}"/>
    <dgm:cxn modelId="{54D93517-3FFE-4E37-9384-3AE5AE3C7B39}" type="presOf" srcId="{012F4FDF-0EF7-41BF-B9AB-517E34F9DD99}" destId="{C894F9C8-DF88-4483-9938-EF2BF650AA3E}" srcOrd="0" destOrd="0" presId="urn:microsoft.com/office/officeart/2016/7/layout/VerticalSolidActionList"/>
    <dgm:cxn modelId="{27009927-96C1-4CEA-9025-D26F3CCEE107}" srcId="{5946B33F-0244-42A8-9E6C-4441E08AEBE7}" destId="{0B9CF46C-682F-4A16-95F3-D724C9B57318}" srcOrd="2" destOrd="0" parTransId="{802BC457-62AD-4C6D-AE64-ACFEA6532CDD}" sibTransId="{CD745329-77BD-4853-99EB-89FB53FFDCCE}"/>
    <dgm:cxn modelId="{C9C2DA42-E1A7-4586-B2DA-B5E8078A60A2}" type="presOf" srcId="{7EFAFDCA-E8E1-46E9-8201-E47C3B227717}" destId="{27BCACB0-B08F-451A-9A54-D475E2F6DED8}" srcOrd="0" destOrd="0" presId="urn:microsoft.com/office/officeart/2016/7/layout/VerticalSolidActionList"/>
    <dgm:cxn modelId="{F935034B-EE50-464D-B405-6E78E521D6A8}" srcId="{5946B33F-0244-42A8-9E6C-4441E08AEBE7}" destId="{36870E2F-C4E0-446D-9C53-41A30DF22ABE}" srcOrd="3" destOrd="0" parTransId="{C6D8AF3D-7F83-4005-803E-4B0983D8A596}" sibTransId="{7DCF0C2F-02B7-414D-9A54-D3E2097E27E5}"/>
    <dgm:cxn modelId="{C238A971-1978-4C0B-A463-E03B7356DE03}" type="presOf" srcId="{5946B33F-0244-42A8-9E6C-4441E08AEBE7}" destId="{4E012A9D-71BB-429C-9A34-C98644C49041}" srcOrd="0" destOrd="0" presId="urn:microsoft.com/office/officeart/2016/7/layout/VerticalSolidActionList"/>
    <dgm:cxn modelId="{48E98E56-0504-419D-B9E9-CCD41D083835}" type="presOf" srcId="{7A65A328-1BFA-4AAC-BA61-539B02506093}" destId="{C57742B1-4152-4E4B-A5EE-9098B4E5D5B0}" srcOrd="0" destOrd="0" presId="urn:microsoft.com/office/officeart/2016/7/layout/VerticalSolidActionList"/>
    <dgm:cxn modelId="{20FF847B-259E-4C70-B55B-06130E79579A}" srcId="{0B9CF46C-682F-4A16-95F3-D724C9B57318}" destId="{7A65A328-1BFA-4AAC-BA61-539B02506093}" srcOrd="0" destOrd="0" parTransId="{4C797EA6-F134-4E3E-BDB5-91058E00DDFB}" sibTransId="{879D962C-E111-491A-BB1E-DD23E77270FA}"/>
    <dgm:cxn modelId="{8E514A9C-E158-42BE-B0C5-E21FE95958F6}" srcId="{5946B33F-0244-42A8-9E6C-4441E08AEBE7}" destId="{5F6097D0-E692-4762-8CFB-DC3A6AA3BE0E}" srcOrd="1" destOrd="0" parTransId="{B411C3F4-92D0-4A89-ACC1-25FD0047BB4A}" sibTransId="{83660ACF-6EBC-497B-9485-627DEF3D4A41}"/>
    <dgm:cxn modelId="{1011BEC7-ED17-429D-883E-45680C27B386}" type="presOf" srcId="{5F6097D0-E692-4762-8CFB-DC3A6AA3BE0E}" destId="{1C8C5A2D-904E-4A5A-816C-51B8DE1719C3}" srcOrd="0" destOrd="0" presId="urn:microsoft.com/office/officeart/2016/7/layout/VerticalSolidActionList"/>
    <dgm:cxn modelId="{96AB83D1-2998-4977-965F-F0B1B8D0D640}" srcId="{A9402011-AF9A-4773-9830-C60A1B3FCBCD}" destId="{0C48DFB4-BF16-4039-AE0D-FD1C77B3AC92}" srcOrd="0" destOrd="0" parTransId="{577191BF-F16E-4C7E-A566-26A940B30B54}" sibTransId="{E39CAB30-D41F-461D-9DA0-69E8D64448E8}"/>
    <dgm:cxn modelId="{DB4A78DE-9E9B-418B-B699-ED719D5186CA}" type="presOf" srcId="{A9402011-AF9A-4773-9830-C60A1B3FCBCD}" destId="{ACE20DA0-D60C-4377-9BC6-81482F9FC5E3}" srcOrd="0" destOrd="0" presId="urn:microsoft.com/office/officeart/2016/7/layout/VerticalSolidActionList"/>
    <dgm:cxn modelId="{99D924E8-B3A9-45A6-A676-7D1CE932AC35}" type="presOf" srcId="{36870E2F-C4E0-446D-9C53-41A30DF22ABE}" destId="{5519DC9D-9924-42BB-A5A8-401B20A2E96A}" srcOrd="0" destOrd="0" presId="urn:microsoft.com/office/officeart/2016/7/layout/VerticalSolidActionList"/>
    <dgm:cxn modelId="{565F61F9-3A29-4C08-BAD1-014ED4E11A23}" type="presOf" srcId="{0B9CF46C-682F-4A16-95F3-D724C9B57318}" destId="{F347548D-E385-4CF5-9633-0B2F4DD5CF3E}" srcOrd="0" destOrd="0" presId="urn:microsoft.com/office/officeart/2016/7/layout/VerticalSolidActionList"/>
    <dgm:cxn modelId="{44C886CA-7BA1-434A-8D42-EAF4E63E80B1}" type="presParOf" srcId="{4E012A9D-71BB-429C-9A34-C98644C49041}" destId="{B3778C95-CA29-416D-97C8-EFFCFEC90EE2}" srcOrd="0" destOrd="0" presId="urn:microsoft.com/office/officeart/2016/7/layout/VerticalSolidActionList"/>
    <dgm:cxn modelId="{CC5F2A44-7170-4821-B6F4-FC03DCD2AC5B}" type="presParOf" srcId="{B3778C95-CA29-416D-97C8-EFFCFEC90EE2}" destId="{ACE20DA0-D60C-4377-9BC6-81482F9FC5E3}" srcOrd="0" destOrd="0" presId="urn:microsoft.com/office/officeart/2016/7/layout/VerticalSolidActionList"/>
    <dgm:cxn modelId="{E84DD252-41DA-4252-B076-9FDEE0C16AE7}" type="presParOf" srcId="{B3778C95-CA29-416D-97C8-EFFCFEC90EE2}" destId="{0327660E-713C-4542-AB34-331DAA4788B9}" srcOrd="1" destOrd="0" presId="urn:microsoft.com/office/officeart/2016/7/layout/VerticalSolidActionList"/>
    <dgm:cxn modelId="{D041117F-EEFD-4557-AA98-BD6600C2DD88}" type="presParOf" srcId="{4E012A9D-71BB-429C-9A34-C98644C49041}" destId="{C248FA70-5DE4-4AF4-9F6B-312CB8A3D0BA}" srcOrd="1" destOrd="0" presId="urn:microsoft.com/office/officeart/2016/7/layout/VerticalSolidActionList"/>
    <dgm:cxn modelId="{319CF838-AD25-4667-9855-604844CAACD9}" type="presParOf" srcId="{4E012A9D-71BB-429C-9A34-C98644C49041}" destId="{B32653B5-3BDA-470F-8DBD-C2C7DAE9D861}" srcOrd="2" destOrd="0" presId="urn:microsoft.com/office/officeart/2016/7/layout/VerticalSolidActionList"/>
    <dgm:cxn modelId="{CF9357A8-741F-4240-A96A-644F0F0B6591}" type="presParOf" srcId="{B32653B5-3BDA-470F-8DBD-C2C7DAE9D861}" destId="{1C8C5A2D-904E-4A5A-816C-51B8DE1719C3}" srcOrd="0" destOrd="0" presId="urn:microsoft.com/office/officeart/2016/7/layout/VerticalSolidActionList"/>
    <dgm:cxn modelId="{2F2EE06B-1800-4F94-AE08-964C6E1ED4AA}" type="presParOf" srcId="{B32653B5-3BDA-470F-8DBD-C2C7DAE9D861}" destId="{C894F9C8-DF88-4483-9938-EF2BF650AA3E}" srcOrd="1" destOrd="0" presId="urn:microsoft.com/office/officeart/2016/7/layout/VerticalSolidActionList"/>
    <dgm:cxn modelId="{AEA7C66C-53B3-42F5-904B-3FC3DCF462E1}" type="presParOf" srcId="{4E012A9D-71BB-429C-9A34-C98644C49041}" destId="{24ACE36F-30AD-44D9-8AE1-DA00EB593D69}" srcOrd="3" destOrd="0" presId="urn:microsoft.com/office/officeart/2016/7/layout/VerticalSolidActionList"/>
    <dgm:cxn modelId="{2C425A6E-F51C-4699-B309-3E1EE9EF2ACB}" type="presParOf" srcId="{4E012A9D-71BB-429C-9A34-C98644C49041}" destId="{3BE89ADD-2B2B-42AF-AFB2-31DD0B7BF631}" srcOrd="4" destOrd="0" presId="urn:microsoft.com/office/officeart/2016/7/layout/VerticalSolidActionList"/>
    <dgm:cxn modelId="{81C9EDBE-D205-41C6-8CAE-83BAA5DFD89C}" type="presParOf" srcId="{3BE89ADD-2B2B-42AF-AFB2-31DD0B7BF631}" destId="{F347548D-E385-4CF5-9633-0B2F4DD5CF3E}" srcOrd="0" destOrd="0" presId="urn:microsoft.com/office/officeart/2016/7/layout/VerticalSolidActionList"/>
    <dgm:cxn modelId="{B69850B7-D24C-44EF-8299-F03319319445}" type="presParOf" srcId="{3BE89ADD-2B2B-42AF-AFB2-31DD0B7BF631}" destId="{C57742B1-4152-4E4B-A5EE-9098B4E5D5B0}" srcOrd="1" destOrd="0" presId="urn:microsoft.com/office/officeart/2016/7/layout/VerticalSolidActionList"/>
    <dgm:cxn modelId="{CA673D5E-9A10-4C62-8F97-03E11E92ECF1}" type="presParOf" srcId="{4E012A9D-71BB-429C-9A34-C98644C49041}" destId="{E5428A0D-BBCB-4ED5-B400-765690C39561}" srcOrd="5" destOrd="0" presId="urn:microsoft.com/office/officeart/2016/7/layout/VerticalSolidActionList"/>
    <dgm:cxn modelId="{04F95C56-04C3-484D-8FC9-956A588AB5B8}" type="presParOf" srcId="{4E012A9D-71BB-429C-9A34-C98644C49041}" destId="{50B27362-C7A7-4001-B6A4-F3EDE986DB7C}" srcOrd="6" destOrd="0" presId="urn:microsoft.com/office/officeart/2016/7/layout/VerticalSolidActionList"/>
    <dgm:cxn modelId="{06677778-D142-4E17-BE97-B9F66AE1C6B6}" type="presParOf" srcId="{50B27362-C7A7-4001-B6A4-F3EDE986DB7C}" destId="{5519DC9D-9924-42BB-A5A8-401B20A2E96A}" srcOrd="0" destOrd="0" presId="urn:microsoft.com/office/officeart/2016/7/layout/VerticalSolidActionList"/>
    <dgm:cxn modelId="{71ABD2DD-2B35-4606-9F3E-5F437A34EB29}" type="presParOf" srcId="{50B27362-C7A7-4001-B6A4-F3EDE986DB7C}" destId="{27BCACB0-B08F-451A-9A54-D475E2F6DED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7660E-713C-4542-AB34-331DAA4788B9}">
      <dsp:nvSpPr>
        <dsp:cNvPr id="0" name=""/>
        <dsp:cNvSpPr/>
      </dsp:nvSpPr>
      <dsp:spPr>
        <a:xfrm>
          <a:off x="1333366" y="2516"/>
          <a:ext cx="5333466" cy="13035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55650">
            <a:lnSpc>
              <a:spcPct val="90000"/>
            </a:lnSpc>
            <a:spcBef>
              <a:spcPct val="0"/>
            </a:spcBef>
            <a:spcAft>
              <a:spcPct val="35000"/>
            </a:spcAft>
            <a:buNone/>
          </a:pPr>
          <a:r>
            <a:rPr lang="en-US" sz="1700" kern="1200" dirty="0"/>
            <a:t>Define delirium and its spectrum of symptoms </a:t>
          </a:r>
        </a:p>
      </dsp:txBody>
      <dsp:txXfrm>
        <a:off x="1333366" y="2516"/>
        <a:ext cx="5333466" cy="1303561"/>
      </dsp:txXfrm>
    </dsp:sp>
    <dsp:sp modelId="{ACE20DA0-D60C-4377-9BC6-81482F9FC5E3}">
      <dsp:nvSpPr>
        <dsp:cNvPr id="0" name=""/>
        <dsp:cNvSpPr/>
      </dsp:nvSpPr>
      <dsp:spPr>
        <a:xfrm>
          <a:off x="0" y="2516"/>
          <a:ext cx="1333366" cy="130356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933450">
            <a:lnSpc>
              <a:spcPct val="90000"/>
            </a:lnSpc>
            <a:spcBef>
              <a:spcPct val="0"/>
            </a:spcBef>
            <a:spcAft>
              <a:spcPct val="35000"/>
            </a:spcAft>
            <a:buNone/>
          </a:pPr>
          <a:r>
            <a:rPr lang="en-US" sz="2100" kern="1200" dirty="0"/>
            <a:t>Define</a:t>
          </a:r>
        </a:p>
      </dsp:txBody>
      <dsp:txXfrm>
        <a:off x="0" y="2516"/>
        <a:ext cx="1333366" cy="1303561"/>
      </dsp:txXfrm>
    </dsp:sp>
    <dsp:sp modelId="{C894F9C8-DF88-4483-9938-EF2BF650AA3E}">
      <dsp:nvSpPr>
        <dsp:cNvPr id="0" name=""/>
        <dsp:cNvSpPr/>
      </dsp:nvSpPr>
      <dsp:spPr>
        <a:xfrm>
          <a:off x="1333366" y="1384291"/>
          <a:ext cx="5333466" cy="1303561"/>
        </a:xfrm>
        <a:prstGeom prst="rect">
          <a:avLst/>
        </a:prstGeom>
        <a:solidFill>
          <a:schemeClr val="accent5">
            <a:tint val="40000"/>
            <a:alpha val="90000"/>
            <a:hueOff val="-3981555"/>
            <a:satOff val="889"/>
            <a:lumOff val="134"/>
            <a:alphaOff val="0"/>
          </a:schemeClr>
        </a:solidFill>
        <a:ln w="12700" cap="flat" cmpd="sng" algn="ctr">
          <a:solidFill>
            <a:schemeClr val="accent5">
              <a:tint val="40000"/>
              <a:alpha val="90000"/>
              <a:hueOff val="-3981555"/>
              <a:satOff val="889"/>
              <a:lumOff val="1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55650" rtl="0">
            <a:lnSpc>
              <a:spcPct val="90000"/>
            </a:lnSpc>
            <a:spcBef>
              <a:spcPct val="0"/>
            </a:spcBef>
            <a:spcAft>
              <a:spcPct val="35000"/>
            </a:spcAft>
            <a:buNone/>
          </a:pPr>
          <a:r>
            <a:rPr lang="en-US" sz="1700" kern="1200" dirty="0"/>
            <a:t>Discuss a </a:t>
          </a:r>
          <a:r>
            <a:rPr lang="en-US" sz="1700" kern="1200" dirty="0">
              <a:latin typeface="Aptos Display" panose="020F0302020204030204"/>
            </a:rPr>
            <a:t>framework for delirium mitigation and management</a:t>
          </a:r>
          <a:endParaRPr lang="en-US" sz="1700" kern="1200" dirty="0"/>
        </a:p>
      </dsp:txBody>
      <dsp:txXfrm>
        <a:off x="1333366" y="1384291"/>
        <a:ext cx="5333466" cy="1303561"/>
      </dsp:txXfrm>
    </dsp:sp>
    <dsp:sp modelId="{1C8C5A2D-904E-4A5A-816C-51B8DE1719C3}">
      <dsp:nvSpPr>
        <dsp:cNvPr id="0" name=""/>
        <dsp:cNvSpPr/>
      </dsp:nvSpPr>
      <dsp:spPr>
        <a:xfrm>
          <a:off x="0" y="1384291"/>
          <a:ext cx="1333366" cy="1303561"/>
        </a:xfrm>
        <a:prstGeom prst="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933450">
            <a:lnSpc>
              <a:spcPct val="90000"/>
            </a:lnSpc>
            <a:spcBef>
              <a:spcPct val="0"/>
            </a:spcBef>
            <a:spcAft>
              <a:spcPct val="35000"/>
            </a:spcAft>
            <a:buNone/>
          </a:pPr>
          <a:r>
            <a:rPr lang="en-US" sz="2100" kern="1200" dirty="0"/>
            <a:t>Discuss</a:t>
          </a:r>
        </a:p>
      </dsp:txBody>
      <dsp:txXfrm>
        <a:off x="0" y="1384291"/>
        <a:ext cx="1333366" cy="1303561"/>
      </dsp:txXfrm>
    </dsp:sp>
    <dsp:sp modelId="{C57742B1-4152-4E4B-A5EE-9098B4E5D5B0}">
      <dsp:nvSpPr>
        <dsp:cNvPr id="0" name=""/>
        <dsp:cNvSpPr/>
      </dsp:nvSpPr>
      <dsp:spPr>
        <a:xfrm>
          <a:off x="1333366" y="2766066"/>
          <a:ext cx="5333466" cy="1303561"/>
        </a:xfrm>
        <a:prstGeom prst="rect">
          <a:avLst/>
        </a:prstGeom>
        <a:solidFill>
          <a:schemeClr val="accent5">
            <a:tint val="40000"/>
            <a:alpha val="90000"/>
            <a:hueOff val="-7963110"/>
            <a:satOff val="1778"/>
            <a:lumOff val="267"/>
            <a:alphaOff val="0"/>
          </a:schemeClr>
        </a:solidFill>
        <a:ln w="12700" cap="flat" cmpd="sng" algn="ctr">
          <a:solidFill>
            <a:schemeClr val="accent5">
              <a:tint val="40000"/>
              <a:alpha val="90000"/>
              <a:hueOff val="-7963110"/>
              <a:satOff val="1778"/>
              <a:lumOff val="2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55650">
            <a:lnSpc>
              <a:spcPct val="90000"/>
            </a:lnSpc>
            <a:spcBef>
              <a:spcPct val="0"/>
            </a:spcBef>
            <a:spcAft>
              <a:spcPct val="35000"/>
            </a:spcAft>
            <a:buNone/>
          </a:pPr>
          <a:r>
            <a:rPr lang="en-US" sz="1700" kern="1200" dirty="0"/>
            <a:t>Reframe behavioral symptoms as a means of communication</a:t>
          </a:r>
        </a:p>
      </dsp:txBody>
      <dsp:txXfrm>
        <a:off x="1333366" y="2766066"/>
        <a:ext cx="5333466" cy="1303561"/>
      </dsp:txXfrm>
    </dsp:sp>
    <dsp:sp modelId="{F347548D-E385-4CF5-9633-0B2F4DD5CF3E}">
      <dsp:nvSpPr>
        <dsp:cNvPr id="0" name=""/>
        <dsp:cNvSpPr/>
      </dsp:nvSpPr>
      <dsp:spPr>
        <a:xfrm>
          <a:off x="0" y="2766066"/>
          <a:ext cx="1333366" cy="1303561"/>
        </a:xfrm>
        <a:prstGeom prst="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933450">
            <a:lnSpc>
              <a:spcPct val="90000"/>
            </a:lnSpc>
            <a:spcBef>
              <a:spcPct val="0"/>
            </a:spcBef>
            <a:spcAft>
              <a:spcPct val="35000"/>
            </a:spcAft>
            <a:buNone/>
          </a:pPr>
          <a:r>
            <a:rPr lang="en-US" sz="2100" kern="1200" dirty="0"/>
            <a:t>Reframe</a:t>
          </a:r>
        </a:p>
      </dsp:txBody>
      <dsp:txXfrm>
        <a:off x="0" y="2766066"/>
        <a:ext cx="1333366" cy="1303561"/>
      </dsp:txXfrm>
    </dsp:sp>
    <dsp:sp modelId="{27BCACB0-B08F-451A-9A54-D475E2F6DED8}">
      <dsp:nvSpPr>
        <dsp:cNvPr id="0" name=""/>
        <dsp:cNvSpPr/>
      </dsp:nvSpPr>
      <dsp:spPr>
        <a:xfrm>
          <a:off x="1333366" y="4147841"/>
          <a:ext cx="5333466" cy="1303561"/>
        </a:xfrm>
        <a:prstGeom prst="rect">
          <a:avLst/>
        </a:prstGeom>
        <a:solidFill>
          <a:schemeClr val="accent5">
            <a:tint val="40000"/>
            <a:alpha val="90000"/>
            <a:hueOff val="-11944666"/>
            <a:satOff val="2667"/>
            <a:lumOff val="401"/>
            <a:alphaOff val="0"/>
          </a:schemeClr>
        </a:solidFill>
        <a:ln w="12700" cap="flat" cmpd="sng" algn="ctr">
          <a:solidFill>
            <a:schemeClr val="accent5">
              <a:tint val="40000"/>
              <a:alpha val="90000"/>
              <a:hueOff val="-11944666"/>
              <a:satOff val="2667"/>
              <a:lumOff val="4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Aptos Display" panose="020F0302020204030204"/>
            </a:rPr>
            <a:t>Discuss nonpharmacologic management strategies</a:t>
          </a:r>
          <a:endParaRPr lang="en-US" sz="1700" kern="1200" dirty="0"/>
        </a:p>
      </dsp:txBody>
      <dsp:txXfrm>
        <a:off x="1333366" y="4147841"/>
        <a:ext cx="5333466" cy="1303561"/>
      </dsp:txXfrm>
    </dsp:sp>
    <dsp:sp modelId="{5519DC9D-9924-42BB-A5A8-401B20A2E96A}">
      <dsp:nvSpPr>
        <dsp:cNvPr id="0" name=""/>
        <dsp:cNvSpPr/>
      </dsp:nvSpPr>
      <dsp:spPr>
        <a:xfrm>
          <a:off x="0" y="4147841"/>
          <a:ext cx="1333366" cy="1303561"/>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ptos Display" panose="020F0302020204030204"/>
            </a:rPr>
            <a:t>Managing Behavioral Symptoms </a:t>
          </a:r>
          <a:endParaRPr lang="en-US" sz="2100" kern="1200" dirty="0"/>
        </a:p>
      </dsp:txBody>
      <dsp:txXfrm>
        <a:off x="0" y="4147841"/>
        <a:ext cx="1333366" cy="130356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8FCCE-FE6D-4867-8C45-D059616359F5}" type="datetimeFigureOut">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94CEB-A7A6-407E-98A3-3AB493A8C701}" type="slidenum">
              <a:t>‹#›</a:t>
            </a:fld>
            <a:endParaRPr lang="en-US"/>
          </a:p>
        </p:txBody>
      </p:sp>
    </p:spTree>
    <p:extLst>
      <p:ext uri="{BB962C8B-B14F-4D97-AF65-F5344CB8AC3E}">
        <p14:creationId xmlns:p14="http://schemas.microsoft.com/office/powerpoint/2010/main" val="3183932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4394CEB-A7A6-407E-98A3-3AB493A8C701}" type="slidenum">
              <a:t>3</a:t>
            </a:fld>
            <a:endParaRPr lang="en-US"/>
          </a:p>
        </p:txBody>
      </p:sp>
    </p:spTree>
    <p:extLst>
      <p:ext uri="{BB962C8B-B14F-4D97-AF65-F5344CB8AC3E}">
        <p14:creationId xmlns:p14="http://schemas.microsoft.com/office/powerpoint/2010/main" val="402398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a:cs typeface="Calibri"/>
            </a:endParaRPr>
          </a:p>
        </p:txBody>
      </p:sp>
      <p:sp>
        <p:nvSpPr>
          <p:cNvPr id="4" name="Slide Number Placeholder 3"/>
          <p:cNvSpPr>
            <a:spLocks noGrp="1"/>
          </p:cNvSpPr>
          <p:nvPr>
            <p:ph type="sldNum" sz="quarter" idx="5"/>
          </p:nvPr>
        </p:nvSpPr>
        <p:spPr/>
        <p:txBody>
          <a:bodyPr/>
          <a:lstStyle/>
          <a:p>
            <a:fld id="{54394CEB-A7A6-407E-98A3-3AB493A8C701}" type="slidenum">
              <a:rPr lang="en-US"/>
              <a:t>6</a:t>
            </a:fld>
            <a:endParaRPr lang="en-US"/>
          </a:p>
        </p:txBody>
      </p:sp>
    </p:spTree>
    <p:extLst>
      <p:ext uri="{BB962C8B-B14F-4D97-AF65-F5344CB8AC3E}">
        <p14:creationId xmlns:p14="http://schemas.microsoft.com/office/powerpoint/2010/main" val="1599319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8000"/>
              </a:lnSpc>
              <a:spcBef>
                <a:spcPts val="600"/>
              </a:spcBef>
              <a:spcAft>
                <a:spcPts val="200"/>
              </a:spcAft>
            </a:pPr>
            <a:r>
              <a:rPr lang="en-US">
                <a:cs typeface="Calibri"/>
              </a:rPr>
              <a:t>Highly educated and/or well socialized patients may need additional assessment--May</a:t>
            </a:r>
            <a:r>
              <a:rPr lang="en-US"/>
              <a:t> present with less obvious signs of inattention, disorganization</a:t>
            </a:r>
          </a:p>
          <a:p>
            <a:pPr>
              <a:lnSpc>
                <a:spcPct val="108000"/>
              </a:lnSpc>
              <a:spcBef>
                <a:spcPts val="600"/>
              </a:spcBef>
              <a:spcAft>
                <a:spcPts val="200"/>
              </a:spcAft>
            </a:pPr>
            <a:r>
              <a:rPr lang="en-US"/>
              <a:t>Start with less complex and move to more complex tests of attention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4394CEB-A7A6-407E-98A3-3AB493A8C701}" type="slidenum">
              <a:rPr lang="en-US"/>
              <a:t>8</a:t>
            </a:fld>
            <a:endParaRPr lang="en-US"/>
          </a:p>
        </p:txBody>
      </p:sp>
    </p:spTree>
    <p:extLst>
      <p:ext uri="{BB962C8B-B14F-4D97-AF65-F5344CB8AC3E}">
        <p14:creationId xmlns:p14="http://schemas.microsoft.com/office/powerpoint/2010/main" val="420460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that almost any insult to the body or brain can precipitate delirium</a:t>
            </a:r>
          </a:p>
        </p:txBody>
      </p:sp>
      <p:sp>
        <p:nvSpPr>
          <p:cNvPr id="4" name="Slide Number Placeholder 3"/>
          <p:cNvSpPr>
            <a:spLocks noGrp="1"/>
          </p:cNvSpPr>
          <p:nvPr>
            <p:ph type="sldNum" sz="quarter" idx="5"/>
          </p:nvPr>
        </p:nvSpPr>
        <p:spPr/>
        <p:txBody>
          <a:bodyPr/>
          <a:lstStyle/>
          <a:p>
            <a:fld id="{54394CEB-A7A6-407E-98A3-3AB493A8C701}" type="slidenum">
              <a:rPr lang="en-US"/>
              <a:t>11</a:t>
            </a:fld>
            <a:endParaRPr lang="en-US"/>
          </a:p>
        </p:txBody>
      </p:sp>
    </p:spTree>
    <p:extLst>
      <p:ext uri="{BB962C8B-B14F-4D97-AF65-F5344CB8AC3E}">
        <p14:creationId xmlns:p14="http://schemas.microsoft.com/office/powerpoint/2010/main" val="354275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4394CEB-A7A6-407E-98A3-3AB493A8C701}" type="slidenum">
              <a:rPr lang="en-US"/>
              <a:t>17</a:t>
            </a:fld>
            <a:endParaRPr lang="en-US"/>
          </a:p>
        </p:txBody>
      </p:sp>
    </p:spTree>
    <p:extLst>
      <p:ext uri="{BB962C8B-B14F-4D97-AF65-F5344CB8AC3E}">
        <p14:creationId xmlns:p14="http://schemas.microsoft.com/office/powerpoint/2010/main" val="247342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28</a:t>
            </a:fld>
            <a:endParaRPr lang="en-US"/>
          </a:p>
        </p:txBody>
      </p:sp>
    </p:spTree>
    <p:extLst>
      <p:ext uri="{BB962C8B-B14F-4D97-AF65-F5344CB8AC3E}">
        <p14:creationId xmlns:p14="http://schemas.microsoft.com/office/powerpoint/2010/main" val="113263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49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593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7730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7229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05959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8376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64" r:id="rId4"/>
    <p:sldLayoutId id="2147483675" r:id="rId5"/>
    <p:sldLayoutId id="2147483677" r:id="rId6"/>
    <p:sldLayoutId id="2147483674" r:id="rId7"/>
    <p:sldLayoutId id="2147483676" r:id="rId8"/>
    <p:sldLayoutId id="2147483678"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10/9/2024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408359"/>
      </p:ext>
    </p:extLst>
  </p:cSld>
  <p:clrMap bg1="lt1" tx1="dk1" bg2="lt2" tx2="dk2" accent1="accent1" accent2="accent2" accent3="accent3" accent4="accent4" accent5="accent5" accent6="accent6" hlink="hlink" folHlink="folHlink"/>
  <p:sldLayoutIdLst>
    <p:sldLayoutId id="2147483669" r:id="rId1"/>
    <p:sldLayoutId id="2147483666" r:id="rId2"/>
    <p:sldLayoutId id="2147483668" r:id="rId3"/>
    <p:sldLayoutId id="2147483665" r:id="rId4"/>
    <p:sldLayoutId id="2147483667" r:id="rId5"/>
    <p:sldLayoutId id="2147483662" r:id="rId6"/>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5048655" y="4478041"/>
            <a:ext cx="6955277" cy="185002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dirty="0">
                <a:solidFill>
                  <a:srgbClr val="189C9C"/>
                </a:solidFill>
                <a:latin typeface="Calibri"/>
                <a:ea typeface="+mn-lt"/>
                <a:cs typeface="+mn-lt"/>
              </a:rPr>
              <a:t>Jessica Wright PA-C</a:t>
            </a:r>
          </a:p>
          <a:p>
            <a:pPr marL="0" indent="0" algn="ctr">
              <a:buNone/>
            </a:pPr>
            <a:r>
              <a:rPr lang="en-US" sz="2900" dirty="0">
                <a:solidFill>
                  <a:srgbClr val="189C9C"/>
                </a:solidFill>
                <a:latin typeface="Calibri"/>
                <a:ea typeface="+mn-lt"/>
                <a:cs typeface="+mn-lt"/>
              </a:rPr>
              <a:t>OHSU Inpatient Geriatrics Consult Service</a:t>
            </a:r>
          </a:p>
          <a:p>
            <a:pPr marL="0" indent="0" algn="ctr">
              <a:buNone/>
            </a:pPr>
            <a:r>
              <a:rPr lang="en-US" sz="2900" dirty="0">
                <a:solidFill>
                  <a:srgbClr val="189C9C"/>
                </a:solidFill>
                <a:latin typeface="Calibri"/>
                <a:ea typeface="+mn-lt"/>
                <a:cs typeface="+mn-lt"/>
              </a:rPr>
              <a:t>Indian Country Clinical Dementia ECHO Virtual Clinic</a:t>
            </a:r>
          </a:p>
          <a:p>
            <a:pPr marL="0" indent="0" algn="ctr">
              <a:buNone/>
            </a:pPr>
            <a:r>
              <a:rPr lang="en-US" sz="2900" i="1" dirty="0">
                <a:solidFill>
                  <a:srgbClr val="189C9C"/>
                </a:solidFill>
                <a:latin typeface="Calibri"/>
                <a:ea typeface="+mn-lt"/>
                <a:cs typeface="+mn-lt"/>
              </a:rPr>
              <a:t>Presentation Co-Created By Dr. Katie Drago</a:t>
            </a: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5140796" y="813771"/>
            <a:ext cx="6201796" cy="2308324"/>
          </a:xfrm>
          <a:prstGeom prst="rect">
            <a:avLst/>
          </a:prstGeom>
        </p:spPr>
        <p:txBody>
          <a:bodyPr wrap="square">
            <a:spAutoFit/>
          </a:bodyPr>
          <a:lstStyle/>
          <a:p>
            <a:pPr algn="ctr"/>
            <a:r>
              <a:rPr lang="en-US" sz="4800" b="1" dirty="0">
                <a:solidFill>
                  <a:srgbClr val="189C9C"/>
                </a:solidFill>
                <a:latin typeface="Segoe UI"/>
                <a:cs typeface="Segoe UI"/>
              </a:rPr>
              <a:t>Managing Behaviors in Dementia and Delirium</a:t>
            </a:r>
            <a:endParaRPr lang="en-US"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629818" y="3376217"/>
            <a:ext cx="5223752" cy="584775"/>
          </a:xfrm>
          <a:prstGeom prst="rect">
            <a:avLst/>
          </a:prstGeom>
        </p:spPr>
        <p:txBody>
          <a:bodyPr wrap="square">
            <a:spAutoFit/>
          </a:bodyPr>
          <a:lstStyle/>
          <a:p>
            <a:pPr algn="ctr"/>
            <a:r>
              <a:rPr lang="en-US" sz="3200" b="1" dirty="0">
                <a:solidFill>
                  <a:srgbClr val="189C9C"/>
                </a:solidFill>
                <a:latin typeface="Segoe UI"/>
                <a:cs typeface="Segoe UI"/>
              </a:rPr>
              <a:t>October 10, 2024</a:t>
            </a:r>
            <a:endParaRPr lang="en-US" sz="1100" dirty="0">
              <a:solidFill>
                <a:srgbClr val="189C9C"/>
              </a:solidFill>
            </a:endParaRP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3E1C-F489-C17F-0159-378D395C00C8}"/>
              </a:ext>
            </a:extLst>
          </p:cNvPr>
          <p:cNvSpPr>
            <a:spLocks noGrp="1"/>
          </p:cNvSpPr>
          <p:nvPr>
            <p:ph type="title"/>
          </p:nvPr>
        </p:nvSpPr>
        <p:spPr/>
        <p:txBody>
          <a:bodyPr/>
          <a:lstStyle/>
          <a:p>
            <a:r>
              <a:rPr lang="en-US"/>
              <a:t>Treat the Underlying Cause(s)</a:t>
            </a:r>
          </a:p>
        </p:txBody>
      </p:sp>
      <p:sp>
        <p:nvSpPr>
          <p:cNvPr id="3" name="Content Placeholder 2">
            <a:extLst>
              <a:ext uri="{FF2B5EF4-FFF2-40B4-BE49-F238E27FC236}">
                <a16:creationId xmlns:a16="http://schemas.microsoft.com/office/drawing/2014/main" id="{2356818E-817C-E255-D167-BA781AAF249C}"/>
              </a:ext>
            </a:extLst>
          </p:cNvPr>
          <p:cNvSpPr>
            <a:spLocks noGrp="1"/>
          </p:cNvSpPr>
          <p:nvPr>
            <p:ph idx="1"/>
          </p:nvPr>
        </p:nvSpPr>
        <p:spPr/>
        <p:txBody>
          <a:bodyPr vert="horz" lIns="91440" tIns="45720" rIns="91440" bIns="45720" rtlCol="0" anchor="t">
            <a:normAutofit fontScale="92500"/>
          </a:bodyPr>
          <a:lstStyle/>
          <a:p>
            <a:pPr>
              <a:spcBef>
                <a:spcPts val="1200"/>
              </a:spcBef>
              <a:spcAft>
                <a:spcPts val="200"/>
              </a:spcAft>
            </a:pPr>
            <a:r>
              <a:rPr lang="en-US" sz="2600">
                <a:latin typeface="TW Cen MT"/>
              </a:rPr>
              <a:t>Pain</a:t>
            </a:r>
          </a:p>
          <a:p>
            <a:pPr lvl="1">
              <a:spcBef>
                <a:spcPts val="200"/>
              </a:spcBef>
              <a:spcAft>
                <a:spcPts val="400"/>
              </a:spcAft>
              <a:buFont typeface="Arial,Sans-Serif" panose="020B0604020202020204" pitchFamily="34" charset="0"/>
            </a:pPr>
            <a:r>
              <a:rPr lang="en-US" sz="2200">
                <a:latin typeface="TW Cen MT"/>
              </a:rPr>
              <a:t>Recognize that this patient will not call for PRNs, pain from rib fractures comes on fast without warning</a:t>
            </a:r>
          </a:p>
          <a:p>
            <a:pPr lvl="1">
              <a:spcBef>
                <a:spcPts val="200"/>
              </a:spcBef>
              <a:spcAft>
                <a:spcPts val="400"/>
              </a:spcAft>
              <a:buFont typeface="Arial,Sans-Serif" panose="020B0604020202020204" pitchFamily="34" charset="0"/>
            </a:pPr>
            <a:r>
              <a:rPr lang="en-US" sz="2200">
                <a:latin typeface="TW Cen MT"/>
              </a:rPr>
              <a:t>Schedule Tylenol 1000mg TID +/- scheduled short acting opioid with PRN dosed for signs of pain</a:t>
            </a:r>
          </a:p>
          <a:p>
            <a:pPr>
              <a:spcBef>
                <a:spcPts val="1200"/>
              </a:spcBef>
              <a:spcAft>
                <a:spcPts val="200"/>
              </a:spcAft>
              <a:buFont typeface="Arial,Sans-Serif" panose="020B0604020202020204" pitchFamily="34" charset="0"/>
            </a:pPr>
            <a:r>
              <a:rPr lang="en-US" sz="2400">
                <a:latin typeface="TW Cen MT"/>
              </a:rPr>
              <a:t>Sleep</a:t>
            </a:r>
          </a:p>
          <a:p>
            <a:pPr lvl="1">
              <a:spcBef>
                <a:spcPts val="200"/>
              </a:spcBef>
              <a:spcAft>
                <a:spcPts val="400"/>
              </a:spcAft>
              <a:buFont typeface="Arial,Sans-Serif" panose="020B0604020202020204" pitchFamily="34" charset="0"/>
            </a:pPr>
            <a:r>
              <a:rPr lang="en-US" sz="2200">
                <a:latin typeface="TW Cen MT"/>
              </a:rPr>
              <a:t>Retime routine care for normal waking hours, no routine assessments / VS from 0200-1200</a:t>
            </a:r>
          </a:p>
          <a:p>
            <a:pPr lvl="1">
              <a:spcBef>
                <a:spcPts val="200"/>
              </a:spcBef>
              <a:spcAft>
                <a:spcPts val="400"/>
              </a:spcAft>
              <a:buFont typeface="Arial,Sans-Serif" panose="020B0604020202020204" pitchFamily="34" charset="0"/>
            </a:pPr>
            <a:r>
              <a:rPr lang="en-US" sz="2200">
                <a:latin typeface="TW Cen MT"/>
              </a:rPr>
              <a:t>Melatonin at 0100 to reinforce normal sleep cycle, backstop with PRN trazodone or quetiapine</a:t>
            </a:r>
          </a:p>
          <a:p>
            <a:pPr>
              <a:spcBef>
                <a:spcPts val="1200"/>
              </a:spcBef>
              <a:spcAft>
                <a:spcPts val="200"/>
              </a:spcAft>
              <a:buFont typeface="Arial,Sans-Serif" panose="020B0604020202020204" pitchFamily="34" charset="0"/>
            </a:pPr>
            <a:r>
              <a:rPr lang="en-US" sz="2400">
                <a:latin typeface="TW Cen MT"/>
              </a:rPr>
              <a:t>Immobility</a:t>
            </a:r>
          </a:p>
          <a:p>
            <a:pPr lvl="1">
              <a:spcBef>
                <a:spcPts val="200"/>
              </a:spcBef>
              <a:spcAft>
                <a:spcPts val="400"/>
              </a:spcAft>
              <a:buFont typeface="Arial,Sans-Serif" panose="020B0604020202020204" pitchFamily="34" charset="0"/>
            </a:pPr>
            <a:r>
              <a:rPr lang="en-US" sz="2200">
                <a:latin typeface="TW Cen MT"/>
              </a:rPr>
              <a:t>At minimum, up to chair TID after treatment for pain</a:t>
            </a:r>
          </a:p>
          <a:p>
            <a:pPr lvl="1">
              <a:spcBef>
                <a:spcPts val="200"/>
              </a:spcBef>
              <a:spcAft>
                <a:spcPts val="400"/>
              </a:spcAft>
              <a:buFont typeface="Arial,Sans-Serif" panose="020B0604020202020204" pitchFamily="34" charset="0"/>
            </a:pPr>
            <a:r>
              <a:rPr lang="en-US" sz="2200">
                <a:latin typeface="TW Cen MT"/>
              </a:rPr>
              <a:t>Use commode or bathroom for voiding</a:t>
            </a:r>
            <a:endParaRPr lang="en-US"/>
          </a:p>
        </p:txBody>
      </p:sp>
    </p:spTree>
    <p:extLst>
      <p:ext uri="{BB962C8B-B14F-4D97-AF65-F5344CB8AC3E}">
        <p14:creationId xmlns:p14="http://schemas.microsoft.com/office/powerpoint/2010/main" val="172917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D164-EF33-8E3F-88CE-5EA7537B4B88}"/>
              </a:ext>
            </a:extLst>
          </p:cNvPr>
          <p:cNvSpPr>
            <a:spLocks noGrp="1"/>
          </p:cNvSpPr>
          <p:nvPr>
            <p:ph type="title"/>
          </p:nvPr>
        </p:nvSpPr>
        <p:spPr/>
        <p:txBody>
          <a:bodyPr/>
          <a:lstStyle/>
          <a:p>
            <a:r>
              <a:rPr lang="en-US"/>
              <a:t>Stabilize Underlying Physiologic Issues</a:t>
            </a:r>
          </a:p>
        </p:txBody>
      </p:sp>
      <p:sp>
        <p:nvSpPr>
          <p:cNvPr id="3" name="Content Placeholder 2">
            <a:extLst>
              <a:ext uri="{FF2B5EF4-FFF2-40B4-BE49-F238E27FC236}">
                <a16:creationId xmlns:a16="http://schemas.microsoft.com/office/drawing/2014/main" id="{EC9011E3-2E4F-5489-EBC6-6BDEAB5E6213}"/>
              </a:ext>
            </a:extLst>
          </p:cNvPr>
          <p:cNvSpPr>
            <a:spLocks noGrp="1"/>
          </p:cNvSpPr>
          <p:nvPr>
            <p:ph sz="half" idx="1"/>
          </p:nvPr>
        </p:nvSpPr>
        <p:spPr/>
        <p:txBody>
          <a:bodyPr vert="horz" lIns="91440" tIns="45720" rIns="91440" bIns="45720" rtlCol="0" anchor="t">
            <a:normAutofit lnSpcReduction="10000"/>
          </a:bodyPr>
          <a:lstStyle/>
          <a:p>
            <a:pPr marL="342900" indent="-342900">
              <a:lnSpc>
                <a:spcPct val="100000"/>
              </a:lnSpc>
              <a:spcBef>
                <a:spcPts val="0"/>
              </a:spcBef>
              <a:buFont typeface="Arial,Sans-Serif" panose="020B0604020202020204" pitchFamily="34" charset="0"/>
            </a:pPr>
            <a:r>
              <a:rPr lang="en-US" sz="2400">
                <a:latin typeface="TW Cen MT"/>
              </a:rPr>
              <a:t>Dehydration AND volume overload</a:t>
            </a:r>
          </a:p>
          <a:p>
            <a:pPr marL="342900" indent="-342900">
              <a:lnSpc>
                <a:spcPct val="100000"/>
              </a:lnSpc>
              <a:spcBef>
                <a:spcPts val="0"/>
              </a:spcBef>
              <a:buFont typeface="Arial,Sans-Serif" panose="020B0604020202020204" pitchFamily="34" charset="0"/>
            </a:pPr>
            <a:r>
              <a:rPr lang="en-US" sz="2400">
                <a:latin typeface="TW Cen MT"/>
              </a:rPr>
              <a:t>Electrolyte derangements: hyper &amp; hyponatremia, hypercalcemia</a:t>
            </a:r>
          </a:p>
          <a:p>
            <a:pPr marL="342900" indent="-342900">
              <a:lnSpc>
                <a:spcPct val="100000"/>
              </a:lnSpc>
              <a:spcBef>
                <a:spcPts val="0"/>
              </a:spcBef>
              <a:buFont typeface="Arial,Sans-Serif" panose="020B0604020202020204" pitchFamily="34" charset="0"/>
            </a:pPr>
            <a:r>
              <a:rPr lang="en-US" sz="2400">
                <a:latin typeface="TW Cen MT"/>
              </a:rPr>
              <a:t>Medications: both initiation AND withdrawal</a:t>
            </a:r>
          </a:p>
          <a:p>
            <a:pPr marL="342900" indent="-342900">
              <a:lnSpc>
                <a:spcPct val="100000"/>
              </a:lnSpc>
              <a:spcBef>
                <a:spcPts val="0"/>
              </a:spcBef>
            </a:pPr>
            <a:r>
              <a:rPr lang="en-US" sz="2400">
                <a:latin typeface="TW Cen MT"/>
              </a:rPr>
              <a:t>Traumatic brain injury</a:t>
            </a:r>
          </a:p>
          <a:p>
            <a:pPr marL="342900" indent="-342900">
              <a:lnSpc>
                <a:spcPct val="100000"/>
              </a:lnSpc>
              <a:spcBef>
                <a:spcPts val="0"/>
              </a:spcBef>
            </a:pPr>
            <a:r>
              <a:rPr lang="en-US" sz="2400">
                <a:latin typeface="TW Cen MT"/>
              </a:rPr>
              <a:t>Acute concussion </a:t>
            </a:r>
          </a:p>
          <a:p>
            <a:pPr marL="342900" indent="-342900">
              <a:lnSpc>
                <a:spcPct val="100000"/>
              </a:lnSpc>
              <a:spcBef>
                <a:spcPts val="0"/>
              </a:spcBef>
            </a:pPr>
            <a:r>
              <a:rPr lang="en-US" sz="2400">
                <a:latin typeface="TW Cen MT"/>
              </a:rPr>
              <a:t>Stroke</a:t>
            </a:r>
          </a:p>
          <a:p>
            <a:pPr marL="342900" indent="-342900">
              <a:lnSpc>
                <a:spcPct val="100000"/>
              </a:lnSpc>
              <a:spcBef>
                <a:spcPts val="0"/>
              </a:spcBef>
            </a:pPr>
            <a:r>
              <a:rPr lang="en-US" sz="2400">
                <a:latin typeface="TW Cen MT"/>
              </a:rPr>
              <a:t>Cerebral hemorrhage</a:t>
            </a:r>
          </a:p>
          <a:p>
            <a:pPr marL="342900" indent="-342900">
              <a:lnSpc>
                <a:spcPct val="100000"/>
              </a:lnSpc>
              <a:spcBef>
                <a:spcPts val="0"/>
              </a:spcBef>
            </a:pPr>
            <a:r>
              <a:rPr lang="en-US" sz="2400">
                <a:latin typeface="TW Cen MT"/>
              </a:rPr>
              <a:t>Sleep deprivation</a:t>
            </a:r>
          </a:p>
          <a:p>
            <a:pPr marL="342900" indent="-342900">
              <a:lnSpc>
                <a:spcPct val="100000"/>
              </a:lnSpc>
              <a:spcBef>
                <a:spcPts val="0"/>
              </a:spcBef>
            </a:pPr>
            <a:r>
              <a:rPr lang="en-US" sz="2400">
                <a:latin typeface="TW Cen MT"/>
              </a:rPr>
              <a:t>Systemic acute infections</a:t>
            </a:r>
          </a:p>
          <a:p>
            <a:pPr marL="342900" indent="-342900">
              <a:lnSpc>
                <a:spcPct val="100000"/>
              </a:lnSpc>
              <a:spcBef>
                <a:spcPts val="0"/>
              </a:spcBef>
            </a:pPr>
            <a:r>
              <a:rPr lang="en-US" sz="2400">
                <a:latin typeface="TW Cen MT"/>
              </a:rPr>
              <a:t>Sepsis and other forms of shock</a:t>
            </a:r>
          </a:p>
          <a:p>
            <a:pPr marL="342900" indent="-342900">
              <a:lnSpc>
                <a:spcPct val="100000"/>
              </a:lnSpc>
              <a:spcBef>
                <a:spcPts val="0"/>
              </a:spcBef>
              <a:buFont typeface="Arial,Sans-Serif" panose="020B0604020202020204" pitchFamily="34" charset="0"/>
            </a:pPr>
            <a:endParaRPr lang="en-US" sz="2400">
              <a:latin typeface="TW Cen MT"/>
            </a:endParaRPr>
          </a:p>
          <a:p>
            <a:pPr marL="342900" indent="-342900">
              <a:lnSpc>
                <a:spcPct val="100000"/>
              </a:lnSpc>
              <a:spcBef>
                <a:spcPts val="0"/>
              </a:spcBef>
              <a:buFont typeface="Arial,Sans-Serif" panose="020B0604020202020204" pitchFamily="34" charset="0"/>
            </a:pPr>
            <a:endParaRPr lang="en-US" sz="2400">
              <a:latin typeface="TW Cen MT"/>
            </a:endParaRPr>
          </a:p>
          <a:p>
            <a:pPr marL="342900" indent="-342900">
              <a:lnSpc>
                <a:spcPct val="100000"/>
              </a:lnSpc>
              <a:spcBef>
                <a:spcPts val="0"/>
              </a:spcBef>
              <a:buFont typeface="Arial,Sans-Serif" panose="020B0604020202020204" pitchFamily="34" charset="0"/>
            </a:pPr>
            <a:endParaRPr lang="en-US" sz="2400">
              <a:latin typeface="TW Cen MT"/>
            </a:endParaRPr>
          </a:p>
          <a:p>
            <a:pPr>
              <a:lnSpc>
                <a:spcPct val="100000"/>
              </a:lnSpc>
              <a:spcBef>
                <a:spcPts val="0"/>
              </a:spcBef>
            </a:pPr>
            <a:endParaRPr lang="en-US" sz="1800">
              <a:latin typeface="TW Cen MT"/>
            </a:endParaRPr>
          </a:p>
          <a:p>
            <a:endParaRPr lang="en-US"/>
          </a:p>
        </p:txBody>
      </p:sp>
      <p:sp>
        <p:nvSpPr>
          <p:cNvPr id="4" name="Content Placeholder 3">
            <a:extLst>
              <a:ext uri="{FF2B5EF4-FFF2-40B4-BE49-F238E27FC236}">
                <a16:creationId xmlns:a16="http://schemas.microsoft.com/office/drawing/2014/main" id="{0CCDE78B-E174-BD98-ED54-F77853731E2B}"/>
              </a:ext>
            </a:extLst>
          </p:cNvPr>
          <p:cNvSpPr>
            <a:spLocks noGrp="1"/>
          </p:cNvSpPr>
          <p:nvPr>
            <p:ph sz="half" idx="2"/>
          </p:nvPr>
        </p:nvSpPr>
        <p:spPr/>
        <p:txBody>
          <a:bodyPr vert="horz" lIns="91440" tIns="45720" rIns="91440" bIns="45720" rtlCol="0" anchor="t">
            <a:normAutofit lnSpcReduction="10000"/>
          </a:bodyPr>
          <a:lstStyle/>
          <a:p>
            <a:pPr marL="0" indent="0">
              <a:lnSpc>
                <a:spcPct val="100000"/>
              </a:lnSpc>
              <a:spcBef>
                <a:spcPts val="0"/>
              </a:spcBef>
              <a:buNone/>
            </a:pPr>
            <a:endParaRPr lang="en-US" sz="2400">
              <a:latin typeface="TW Cen MT"/>
            </a:endParaRPr>
          </a:p>
          <a:p>
            <a:pPr marL="342900" indent="-342900">
              <a:lnSpc>
                <a:spcPct val="100000"/>
              </a:lnSpc>
              <a:spcBef>
                <a:spcPts val="0"/>
              </a:spcBef>
            </a:pPr>
            <a:r>
              <a:rPr lang="en-US" sz="2400">
                <a:latin typeface="TW Cen MT"/>
              </a:rPr>
              <a:t>Musculoskeletal Injuries</a:t>
            </a:r>
          </a:p>
          <a:p>
            <a:pPr marL="800100" lvl="1">
              <a:lnSpc>
                <a:spcPct val="100000"/>
              </a:lnSpc>
              <a:spcBef>
                <a:spcPts val="0"/>
              </a:spcBef>
              <a:buFont typeface="Courier New" panose="020B0604020202020204" pitchFamily="34" charset="0"/>
              <a:buChar char="o"/>
            </a:pPr>
            <a:r>
              <a:rPr lang="en-US">
                <a:latin typeface="TW Cen MT"/>
              </a:rPr>
              <a:t>Acute fractures</a:t>
            </a:r>
          </a:p>
          <a:p>
            <a:pPr marL="342900" indent="-342900">
              <a:lnSpc>
                <a:spcPct val="100000"/>
              </a:lnSpc>
              <a:spcBef>
                <a:spcPts val="0"/>
              </a:spcBef>
              <a:buFont typeface="Arial,Sans-Serif" panose="020B0604020202020204" pitchFamily="34" charset="0"/>
            </a:pPr>
            <a:r>
              <a:rPr lang="en-US" sz="2400">
                <a:latin typeface="TW Cen MT"/>
              </a:rPr>
              <a:t>Any acute organ failure</a:t>
            </a:r>
          </a:p>
          <a:p>
            <a:pPr marL="342900" indent="-342900">
              <a:lnSpc>
                <a:spcPct val="100000"/>
              </a:lnSpc>
              <a:spcBef>
                <a:spcPts val="0"/>
              </a:spcBef>
              <a:buFont typeface="Arial,Sans-Serif" panose="020B0604020202020204" pitchFamily="34" charset="0"/>
            </a:pPr>
            <a:r>
              <a:rPr lang="en-US" sz="2400">
                <a:latin typeface="TW Cen MT"/>
              </a:rPr>
              <a:t>Acute constipation</a:t>
            </a:r>
          </a:p>
          <a:p>
            <a:pPr marL="342900" indent="-342900">
              <a:lnSpc>
                <a:spcPct val="100000"/>
              </a:lnSpc>
              <a:spcBef>
                <a:spcPts val="0"/>
              </a:spcBef>
              <a:buFont typeface="Arial,Sans-Serif" panose="020B0604020202020204" pitchFamily="34" charset="0"/>
            </a:pPr>
            <a:r>
              <a:rPr lang="en-US" sz="2400">
                <a:latin typeface="TW Cen MT"/>
              </a:rPr>
              <a:t>Acute urinary retention</a:t>
            </a:r>
          </a:p>
          <a:p>
            <a:pPr marL="342900" indent="-342900">
              <a:lnSpc>
                <a:spcPct val="100000"/>
              </a:lnSpc>
              <a:spcBef>
                <a:spcPts val="0"/>
              </a:spcBef>
              <a:buFont typeface="Arial,Sans-Serif" panose="020B0604020202020204" pitchFamily="34" charset="0"/>
            </a:pPr>
            <a:r>
              <a:rPr lang="en-US" sz="2400">
                <a:latin typeface="TW Cen MT"/>
              </a:rPr>
              <a:t>Hepatic encephalopathy (in cirrhosis)</a:t>
            </a:r>
          </a:p>
          <a:p>
            <a:pPr marL="342900" indent="-342900">
              <a:lnSpc>
                <a:spcPct val="100000"/>
              </a:lnSpc>
              <a:spcBef>
                <a:spcPts val="0"/>
              </a:spcBef>
              <a:buFont typeface="Arial,Sans-Serif" panose="020B0604020202020204" pitchFamily="34" charset="0"/>
            </a:pPr>
            <a:r>
              <a:rPr lang="en-US" sz="2400">
                <a:latin typeface="TW Cen MT"/>
              </a:rPr>
              <a:t>Internal hemorrhage</a:t>
            </a:r>
          </a:p>
          <a:p>
            <a:pPr marL="342900" indent="-342900">
              <a:lnSpc>
                <a:spcPct val="100000"/>
              </a:lnSpc>
              <a:spcBef>
                <a:spcPts val="0"/>
              </a:spcBef>
              <a:buFont typeface="Arial,Sans-Serif" panose="020B0604020202020204" pitchFamily="34" charset="0"/>
            </a:pPr>
            <a:r>
              <a:rPr lang="en-US" sz="2400">
                <a:latin typeface="TW Cen MT"/>
              </a:rPr>
              <a:t>Localized infection (</a:t>
            </a:r>
            <a:r>
              <a:rPr lang="en-US" sz="2400" err="1">
                <a:latin typeface="TW Cen MT"/>
              </a:rPr>
              <a:t>ie</a:t>
            </a:r>
            <a:r>
              <a:rPr lang="en-US" sz="2400">
                <a:latin typeface="TW Cen MT"/>
              </a:rPr>
              <a:t>. Pneumonia, pyelonephritis, peritonitis)</a:t>
            </a:r>
          </a:p>
          <a:p>
            <a:pPr marL="342900" indent="-342900">
              <a:lnSpc>
                <a:spcPct val="100000"/>
              </a:lnSpc>
              <a:spcBef>
                <a:spcPts val="0"/>
              </a:spcBef>
            </a:pPr>
            <a:r>
              <a:rPr lang="en-US" sz="2400">
                <a:latin typeface="TW Cen MT"/>
              </a:rPr>
              <a:t>Acute Myocardial Infarction</a:t>
            </a:r>
          </a:p>
          <a:p>
            <a:pPr marL="342900" indent="-342900">
              <a:lnSpc>
                <a:spcPct val="100000"/>
              </a:lnSpc>
              <a:spcBef>
                <a:spcPts val="0"/>
              </a:spcBef>
            </a:pPr>
            <a:r>
              <a:rPr lang="en-US" sz="2400">
                <a:latin typeface="TW Cen MT"/>
              </a:rPr>
              <a:t>Acute heart failure</a:t>
            </a:r>
          </a:p>
          <a:p>
            <a:pPr marL="342900" indent="-342900">
              <a:lnSpc>
                <a:spcPct val="100000"/>
              </a:lnSpc>
              <a:spcBef>
                <a:spcPts val="0"/>
              </a:spcBef>
            </a:pPr>
            <a:endParaRPr lang="en-US" sz="2400">
              <a:latin typeface="TW Cen MT"/>
            </a:endParaRPr>
          </a:p>
        </p:txBody>
      </p:sp>
    </p:spTree>
    <p:extLst>
      <p:ext uri="{BB962C8B-B14F-4D97-AF65-F5344CB8AC3E}">
        <p14:creationId xmlns:p14="http://schemas.microsoft.com/office/powerpoint/2010/main" val="2620142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463CC-EE65-E74E-8FC8-4BED8F1BC66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D967236-E22B-484A-82C4-EE5BC264A601}"/>
              </a:ext>
            </a:extLst>
          </p:cNvPr>
          <p:cNvSpPr txBox="1"/>
          <p:nvPr/>
        </p:nvSpPr>
        <p:spPr>
          <a:xfrm>
            <a:off x="7774379" y="6400800"/>
            <a:ext cx="4417621"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Photo credit: New York Times, 2021</a:t>
            </a:r>
          </a:p>
        </p:txBody>
      </p:sp>
      <p:sp>
        <p:nvSpPr>
          <p:cNvPr id="5" name="Title 4">
            <a:extLst>
              <a:ext uri="{FF2B5EF4-FFF2-40B4-BE49-F238E27FC236}">
                <a16:creationId xmlns:a16="http://schemas.microsoft.com/office/drawing/2014/main" id="{BA79E64D-31C1-0B43-A40E-1B0604A31DE3}"/>
              </a:ext>
            </a:extLst>
          </p:cNvPr>
          <p:cNvSpPr>
            <a:spLocks noGrp="1"/>
          </p:cNvSpPr>
          <p:nvPr>
            <p:ph type="title"/>
          </p:nvPr>
        </p:nvSpPr>
        <p:spPr/>
        <p:txBody>
          <a:bodyPr/>
          <a:lstStyle/>
          <a:p>
            <a:pPr algn="ctr"/>
            <a:r>
              <a:rPr lang="en-US"/>
              <a:t>Natural history of delirium</a:t>
            </a:r>
          </a:p>
        </p:txBody>
      </p:sp>
    </p:spTree>
    <p:extLst>
      <p:ext uri="{BB962C8B-B14F-4D97-AF65-F5344CB8AC3E}">
        <p14:creationId xmlns:p14="http://schemas.microsoft.com/office/powerpoint/2010/main" val="110727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9BB284-5894-9E49-888B-F4A8D1B980D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7471F47-966A-7044-9997-64530591141E}"/>
              </a:ext>
            </a:extLst>
          </p:cNvPr>
          <p:cNvSpPr txBox="1"/>
          <p:nvPr/>
        </p:nvSpPr>
        <p:spPr>
          <a:xfrm>
            <a:off x="8490856" y="6412674"/>
            <a:ext cx="3586348"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Photo credit: NOEMA Magazine</a:t>
            </a:r>
          </a:p>
        </p:txBody>
      </p:sp>
      <p:sp>
        <p:nvSpPr>
          <p:cNvPr id="4" name="TextBox 3">
            <a:extLst>
              <a:ext uri="{FF2B5EF4-FFF2-40B4-BE49-F238E27FC236}">
                <a16:creationId xmlns:a16="http://schemas.microsoft.com/office/drawing/2014/main" id="{C68E582F-6921-A845-900D-CC7FCFF8EA6A}"/>
              </a:ext>
            </a:extLst>
          </p:cNvPr>
          <p:cNvSpPr txBox="1"/>
          <p:nvPr/>
        </p:nvSpPr>
        <p:spPr>
          <a:xfrm>
            <a:off x="7208322" y="344384"/>
            <a:ext cx="45007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w Cen MT" panose="020B0602020104020603"/>
                <a:ea typeface="+mn-ea"/>
                <a:cs typeface="+mn-cs"/>
              </a:rPr>
              <a:t>Weeks to months later ….</a:t>
            </a:r>
          </a:p>
        </p:txBody>
      </p:sp>
    </p:spTree>
    <p:extLst>
      <p:ext uri="{BB962C8B-B14F-4D97-AF65-F5344CB8AC3E}">
        <p14:creationId xmlns:p14="http://schemas.microsoft.com/office/powerpoint/2010/main" val="259303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1CC0-24AD-B443-50CE-C753C1BEA72C}"/>
              </a:ext>
            </a:extLst>
          </p:cNvPr>
          <p:cNvSpPr>
            <a:spLocks noGrp="1"/>
          </p:cNvSpPr>
          <p:nvPr>
            <p:ph type="title"/>
          </p:nvPr>
        </p:nvSpPr>
        <p:spPr/>
        <p:txBody>
          <a:bodyPr/>
          <a:lstStyle/>
          <a:p>
            <a:r>
              <a:rPr lang="en-US"/>
              <a:t>Prolonged Effects</a:t>
            </a:r>
          </a:p>
        </p:txBody>
      </p:sp>
      <p:sp>
        <p:nvSpPr>
          <p:cNvPr id="3" name="Content Placeholder 2">
            <a:extLst>
              <a:ext uri="{FF2B5EF4-FFF2-40B4-BE49-F238E27FC236}">
                <a16:creationId xmlns:a16="http://schemas.microsoft.com/office/drawing/2014/main" id="{9F41D726-B105-FFC6-86AF-26B8E3B8CE1B}"/>
              </a:ext>
            </a:extLst>
          </p:cNvPr>
          <p:cNvSpPr>
            <a:spLocks noGrp="1"/>
          </p:cNvSpPr>
          <p:nvPr>
            <p:ph idx="1"/>
          </p:nvPr>
        </p:nvSpPr>
        <p:spPr>
          <a:xfrm>
            <a:off x="1024128" y="2084832"/>
            <a:ext cx="9720073" cy="4224528"/>
          </a:xfrm>
        </p:spPr>
        <p:txBody>
          <a:bodyPr vert="horz" lIns="45720" tIns="45720" rIns="45720" bIns="45720" rtlCol="0" anchor="t">
            <a:normAutofit/>
          </a:bodyPr>
          <a:lstStyle/>
          <a:p>
            <a:r>
              <a:rPr lang="en-US" sz="2400"/>
              <a:t>Weeks to months later..... </a:t>
            </a:r>
          </a:p>
          <a:p>
            <a:pPr marL="264795" lvl="1">
              <a:buFont typeface="Arial" panose="020B0602020104020603" pitchFamily="34" charset="0"/>
              <a:buChar char="•"/>
            </a:pPr>
            <a:r>
              <a:rPr lang="en-US" sz="2000"/>
              <a:t>Patients may still experience issues with executive functioning, concentration, abstract thinking, complex calculations and other high order functions</a:t>
            </a:r>
            <a:endParaRPr lang="en-US" sz="2400" baseline="30000"/>
          </a:p>
          <a:p>
            <a:pPr marL="264795" lvl="1">
              <a:buFont typeface="Arial" panose="020B0602020104020603" pitchFamily="34" charset="0"/>
              <a:buChar char="•"/>
            </a:pPr>
            <a:r>
              <a:rPr lang="en-US" sz="2400"/>
              <a:t>PTSD, anxiety are common </a:t>
            </a:r>
            <a:r>
              <a:rPr lang="en-US" sz="2400">
                <a:sym typeface="Wingdings" pitchFamily="2" charset="2"/>
              </a:rPr>
              <a:t> 1/3</a:t>
            </a:r>
            <a:r>
              <a:rPr lang="en-US" sz="2400" baseline="30000">
                <a:sym typeface="Wingdings" pitchFamily="2" charset="2"/>
              </a:rPr>
              <a:t>rd</a:t>
            </a:r>
            <a:r>
              <a:rPr lang="en-US" sz="2400">
                <a:sym typeface="Wingdings" pitchFamily="2" charset="2"/>
              </a:rPr>
              <a:t> of survivors in one small study</a:t>
            </a:r>
            <a:r>
              <a:rPr lang="en-US" sz="2400" baseline="30000">
                <a:sym typeface="Wingdings" pitchFamily="2" charset="2"/>
              </a:rPr>
              <a:t>1</a:t>
            </a:r>
            <a:endParaRPr lang="en-US" sz="2400" baseline="30000"/>
          </a:p>
          <a:p>
            <a:pPr marL="447675" lvl="2">
              <a:buFont typeface="Wingdings" panose="020B0604020202020204" pitchFamily="34" charset="0"/>
              <a:buChar char="§"/>
            </a:pPr>
            <a:r>
              <a:rPr lang="en-US" sz="1800">
                <a:sym typeface="Wingdings" pitchFamily="2" charset="2"/>
              </a:rPr>
              <a:t>Risk may be greater in those with more severe delirium</a:t>
            </a:r>
          </a:p>
          <a:p>
            <a:pPr marL="447675" lvl="2">
              <a:buFont typeface="Wingdings" panose="020B0604020202020204" pitchFamily="34" charset="0"/>
              <a:buChar char="§"/>
            </a:pPr>
            <a:endParaRPr lang="en-US" sz="1800"/>
          </a:p>
          <a:p>
            <a:pPr>
              <a:buFont typeface="Tw Cen MT" panose="020B0604020202020204" pitchFamily="34" charset="0"/>
              <a:buChar char=" "/>
            </a:pPr>
            <a:r>
              <a:rPr lang="en-US" sz="2600"/>
              <a:t>Years later....</a:t>
            </a:r>
            <a:endParaRPr lang="en-US" sz="2600">
              <a:latin typeface="Tw Cen MT"/>
            </a:endParaRPr>
          </a:p>
          <a:p>
            <a:r>
              <a:rPr lang="en-US" sz="2400">
                <a:latin typeface="TW Cen MT"/>
              </a:rPr>
              <a:t>Survivors are at </a:t>
            </a:r>
            <a:r>
              <a:rPr lang="en-US" sz="2400" b="1">
                <a:latin typeface="TW Cen MT"/>
              </a:rPr>
              <a:t>6-40x</a:t>
            </a:r>
            <a:r>
              <a:rPr lang="en-US" sz="2400">
                <a:latin typeface="TW Cen MT"/>
              </a:rPr>
              <a:t> greater risk of developing dementia from 1-5 years after delirium</a:t>
            </a:r>
            <a:r>
              <a:rPr lang="en-US" sz="2400" baseline="30000">
                <a:latin typeface="TW Cen MT"/>
              </a:rPr>
              <a:t>2</a:t>
            </a:r>
          </a:p>
          <a:p>
            <a:r>
              <a:rPr lang="en-US" sz="2400">
                <a:latin typeface="TW Cen MT"/>
              </a:rPr>
              <a:t>Delirium is an independent risk factor for developing dementia</a:t>
            </a:r>
            <a:r>
              <a:rPr lang="en-US" sz="2400" baseline="30000">
                <a:latin typeface="TW Cen MT"/>
              </a:rPr>
              <a:t>2</a:t>
            </a:r>
          </a:p>
          <a:p>
            <a:pPr>
              <a:buFont typeface="Tw Cen MT" panose="020B0602020104020603" pitchFamily="34" charset="0"/>
              <a:buChar char=" "/>
            </a:pPr>
            <a:endParaRPr lang="en-US" sz="2400">
              <a:latin typeface="TW Cen MT"/>
            </a:endParaRPr>
          </a:p>
          <a:p>
            <a:pPr>
              <a:buFont typeface="Tw Cen MT" panose="020B0604020202020204" pitchFamily="34" charset="0"/>
              <a:buChar char=" "/>
            </a:pPr>
            <a:endParaRPr lang="en-US" sz="2600"/>
          </a:p>
        </p:txBody>
      </p:sp>
      <p:sp>
        <p:nvSpPr>
          <p:cNvPr id="4" name="TextBox 3">
            <a:extLst>
              <a:ext uri="{FF2B5EF4-FFF2-40B4-BE49-F238E27FC236}">
                <a16:creationId xmlns:a16="http://schemas.microsoft.com/office/drawing/2014/main" id="{3F2B3B8F-7F0D-952B-8A8F-F9061547CC20}"/>
              </a:ext>
            </a:extLst>
          </p:cNvPr>
          <p:cNvSpPr txBox="1"/>
          <p:nvPr/>
        </p:nvSpPr>
        <p:spPr>
          <a:xfrm>
            <a:off x="4928068" y="6304857"/>
            <a:ext cx="7206422" cy="523220"/>
          </a:xfrm>
          <a:prstGeom prst="rect">
            <a:avLst/>
          </a:prstGeom>
          <a:noFill/>
        </p:spPr>
        <p:txBody>
          <a:bodyPr wrap="square" lIns="91440" tIns="45720" rIns="91440" bIns="45720" rtlCol="0" anchor="t">
            <a:spAutoFit/>
          </a:bodyPr>
          <a:lstStyle/>
          <a:p>
            <a:r>
              <a:rPr lang="en-US" sz="1400"/>
              <a:t>1. Grover, et al. J Psychosomatic Res, 2019 2. </a:t>
            </a:r>
            <a:r>
              <a:rPr lang="en-US" sz="1400">
                <a:latin typeface="TW Cen MT"/>
              </a:rPr>
              <a:t>Fong TG, et al. Lancet Neurol, 2015</a:t>
            </a:r>
          </a:p>
          <a:p>
            <a:endParaRPr lang="en-US" sz="1400"/>
          </a:p>
        </p:txBody>
      </p:sp>
    </p:spTree>
    <p:extLst>
      <p:ext uri="{BB962C8B-B14F-4D97-AF65-F5344CB8AC3E}">
        <p14:creationId xmlns:p14="http://schemas.microsoft.com/office/powerpoint/2010/main" val="144297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37949F9-4635-4FA3-CE13-973511D99B18}"/>
              </a:ext>
            </a:extLst>
          </p:cNvPr>
          <p:cNvSpPr>
            <a:spLocks noGrp="1"/>
          </p:cNvSpPr>
          <p:nvPr>
            <p:ph type="ctrTitle"/>
          </p:nvPr>
        </p:nvSpPr>
        <p:spPr>
          <a:xfrm>
            <a:off x="1522030" y="1209220"/>
            <a:ext cx="9147940" cy="2337238"/>
          </a:xfrm>
        </p:spPr>
        <p:txBody>
          <a:bodyPr anchor="b">
            <a:normAutofit/>
          </a:bodyPr>
          <a:lstStyle/>
          <a:p>
            <a:r>
              <a:rPr lang="en-US" sz="5600">
                <a:solidFill>
                  <a:srgbClr val="FFFFFF"/>
                </a:solidFill>
              </a:rPr>
              <a:t>Managing Behavioral Symptoms</a:t>
            </a:r>
          </a:p>
        </p:txBody>
      </p:sp>
      <p:sp>
        <p:nvSpPr>
          <p:cNvPr id="4" name="Subtitle 3">
            <a:extLst>
              <a:ext uri="{FF2B5EF4-FFF2-40B4-BE49-F238E27FC236}">
                <a16:creationId xmlns:a16="http://schemas.microsoft.com/office/drawing/2014/main" id="{032C3E33-C011-DE2B-87EC-F1ACFAC2EF79}"/>
              </a:ext>
            </a:extLst>
          </p:cNvPr>
          <p:cNvSpPr>
            <a:spLocks noGrp="1"/>
          </p:cNvSpPr>
          <p:nvPr>
            <p:ph type="subTitle" idx="1"/>
          </p:nvPr>
        </p:nvSpPr>
        <p:spPr>
          <a:xfrm>
            <a:off x="1522030" y="3605577"/>
            <a:ext cx="9147940" cy="1324303"/>
          </a:xfrm>
        </p:spPr>
        <p:txBody>
          <a:bodyPr anchor="t">
            <a:normAutofit/>
          </a:bodyPr>
          <a:lstStyle/>
          <a:p>
            <a:endParaRPr lang="en-US" sz="2000">
              <a:solidFill>
                <a:srgbClr val="FFFFFF"/>
              </a:solidFill>
            </a:endParaRPr>
          </a:p>
          <a:p>
            <a:r>
              <a:rPr lang="en-US" sz="2000">
                <a:solidFill>
                  <a:srgbClr val="FFFFFF"/>
                </a:solidFill>
              </a:rPr>
              <a:t>In Delirium and Dementia</a:t>
            </a:r>
          </a:p>
        </p:txBody>
      </p:sp>
      <p:sp>
        <p:nvSpPr>
          <p:cNvPr id="1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17"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1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23" name="Straight Connector 2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4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5C3E-E400-6409-E15D-A87C2F3B66BC}"/>
              </a:ext>
            </a:extLst>
          </p:cNvPr>
          <p:cNvSpPr>
            <a:spLocks noGrp="1"/>
          </p:cNvSpPr>
          <p:nvPr>
            <p:ph type="title"/>
          </p:nvPr>
        </p:nvSpPr>
        <p:spPr/>
        <p:txBody>
          <a:bodyPr/>
          <a:lstStyle/>
          <a:p>
            <a:r>
              <a:rPr lang="en-US"/>
              <a:t>Behaviors exist on a spectrum</a:t>
            </a:r>
          </a:p>
        </p:txBody>
      </p:sp>
      <p:sp>
        <p:nvSpPr>
          <p:cNvPr id="3" name="Picture Placeholder 2">
            <a:extLst>
              <a:ext uri="{FF2B5EF4-FFF2-40B4-BE49-F238E27FC236}">
                <a16:creationId xmlns:a16="http://schemas.microsoft.com/office/drawing/2014/main" id="{8185AD1C-BC80-1F18-F8D5-A540A4487E5B}"/>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63BE92A5-52B6-296F-3F26-94716E4B0C2F}"/>
              </a:ext>
            </a:extLst>
          </p:cNvPr>
          <p:cNvSpPr>
            <a:spLocks noGrp="1"/>
          </p:cNvSpPr>
          <p:nvPr>
            <p:ph type="body" sz="half" idx="2"/>
          </p:nvPr>
        </p:nvSpPr>
        <p:spPr>
          <a:xfrm>
            <a:off x="8610600" y="4960138"/>
            <a:ext cx="3443868" cy="1463040"/>
          </a:xfrm>
        </p:spPr>
        <p:txBody>
          <a:bodyPr>
            <a:normAutofit/>
          </a:bodyPr>
          <a:lstStyle/>
          <a:p>
            <a:r>
              <a:rPr lang="en-US" sz="2400"/>
              <a:t>May fluctuate through the day, alongside fatigue or as situations change</a:t>
            </a:r>
          </a:p>
        </p:txBody>
      </p:sp>
      <p:pic>
        <p:nvPicPr>
          <p:cNvPr id="5" name="Picture 4">
            <a:extLst>
              <a:ext uri="{FF2B5EF4-FFF2-40B4-BE49-F238E27FC236}">
                <a16:creationId xmlns:a16="http://schemas.microsoft.com/office/drawing/2014/main" id="{62066B82-FECA-DE7F-E4B1-3FD3EF7F5532}"/>
              </a:ext>
            </a:extLst>
          </p:cNvPr>
          <p:cNvPicPr>
            <a:picLocks noChangeAspect="1"/>
          </p:cNvPicPr>
          <p:nvPr/>
        </p:nvPicPr>
        <p:blipFill>
          <a:blip r:embed="rId2"/>
          <a:stretch>
            <a:fillRect/>
          </a:stretch>
        </p:blipFill>
        <p:spPr>
          <a:xfrm>
            <a:off x="0" y="-1"/>
            <a:ext cx="12188952" cy="4604060"/>
          </a:xfrm>
          <a:prstGeom prst="rect">
            <a:avLst/>
          </a:prstGeom>
        </p:spPr>
      </p:pic>
      <p:cxnSp>
        <p:nvCxnSpPr>
          <p:cNvPr id="7" name="Straight Arrow Connector 6">
            <a:extLst>
              <a:ext uri="{FF2B5EF4-FFF2-40B4-BE49-F238E27FC236}">
                <a16:creationId xmlns:a16="http://schemas.microsoft.com/office/drawing/2014/main" id="{81F1BB7C-EEC1-6AC7-FFCD-5F589A604D20}"/>
              </a:ext>
            </a:extLst>
          </p:cNvPr>
          <p:cNvCxnSpPr/>
          <p:nvPr/>
        </p:nvCxnSpPr>
        <p:spPr>
          <a:xfrm>
            <a:off x="1271239" y="490654"/>
            <a:ext cx="9400478"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F9EA68-DA25-CF27-F521-BEA2CC4CF0C1}"/>
              </a:ext>
            </a:extLst>
          </p:cNvPr>
          <p:cNvSpPr txBox="1"/>
          <p:nvPr/>
        </p:nvSpPr>
        <p:spPr>
          <a:xfrm>
            <a:off x="457200" y="591015"/>
            <a:ext cx="1616927" cy="923330"/>
          </a:xfrm>
          <a:prstGeom prst="rect">
            <a:avLst/>
          </a:prstGeom>
          <a:noFill/>
        </p:spPr>
        <p:txBody>
          <a:bodyPr wrap="square" rtlCol="0">
            <a:spAutoFit/>
          </a:bodyPr>
          <a:lstStyle/>
          <a:p>
            <a:pPr algn="ctr"/>
            <a:r>
              <a:rPr lang="en-US"/>
              <a:t>Hypoactivity</a:t>
            </a:r>
          </a:p>
          <a:p>
            <a:pPr algn="ctr"/>
            <a:r>
              <a:rPr lang="en-US"/>
              <a:t>Lethargy</a:t>
            </a:r>
          </a:p>
          <a:p>
            <a:pPr algn="ctr"/>
            <a:r>
              <a:rPr lang="en-US"/>
              <a:t>Withdrawal</a:t>
            </a:r>
          </a:p>
        </p:txBody>
      </p:sp>
      <p:sp>
        <p:nvSpPr>
          <p:cNvPr id="9" name="TextBox 8">
            <a:extLst>
              <a:ext uri="{FF2B5EF4-FFF2-40B4-BE49-F238E27FC236}">
                <a16:creationId xmlns:a16="http://schemas.microsoft.com/office/drawing/2014/main" id="{84729110-F0AF-E6AD-3001-4FDB33293C6F}"/>
              </a:ext>
            </a:extLst>
          </p:cNvPr>
          <p:cNvSpPr txBox="1"/>
          <p:nvPr/>
        </p:nvSpPr>
        <p:spPr>
          <a:xfrm>
            <a:off x="9863253" y="591015"/>
            <a:ext cx="1616927" cy="923330"/>
          </a:xfrm>
          <a:prstGeom prst="rect">
            <a:avLst/>
          </a:prstGeom>
          <a:noFill/>
        </p:spPr>
        <p:txBody>
          <a:bodyPr wrap="square" rtlCol="0">
            <a:spAutoFit/>
          </a:bodyPr>
          <a:lstStyle/>
          <a:p>
            <a:pPr algn="ctr"/>
            <a:r>
              <a:rPr lang="en-US"/>
              <a:t>Hyperactivity</a:t>
            </a:r>
          </a:p>
          <a:p>
            <a:pPr algn="ctr"/>
            <a:r>
              <a:rPr lang="en-US"/>
              <a:t>Restlessness</a:t>
            </a:r>
          </a:p>
          <a:p>
            <a:pPr algn="ctr"/>
            <a:r>
              <a:rPr lang="en-US"/>
              <a:t>Aggression</a:t>
            </a:r>
          </a:p>
        </p:txBody>
      </p:sp>
    </p:spTree>
    <p:extLst>
      <p:ext uri="{BB962C8B-B14F-4D97-AF65-F5344CB8AC3E}">
        <p14:creationId xmlns:p14="http://schemas.microsoft.com/office/powerpoint/2010/main" val="3492108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25FA-E71C-3AAB-06AD-76113160592D}"/>
              </a:ext>
            </a:extLst>
          </p:cNvPr>
          <p:cNvSpPr>
            <a:spLocks noGrp="1"/>
          </p:cNvSpPr>
          <p:nvPr>
            <p:ph type="title"/>
          </p:nvPr>
        </p:nvSpPr>
        <p:spPr/>
        <p:txBody>
          <a:bodyPr/>
          <a:lstStyle/>
          <a:p>
            <a:r>
              <a:rPr lang="en-US"/>
              <a:t>Behaviors As Communication</a:t>
            </a:r>
          </a:p>
        </p:txBody>
      </p:sp>
      <p:sp>
        <p:nvSpPr>
          <p:cNvPr id="3" name="Content Placeholder 2">
            <a:extLst>
              <a:ext uri="{FF2B5EF4-FFF2-40B4-BE49-F238E27FC236}">
                <a16:creationId xmlns:a16="http://schemas.microsoft.com/office/drawing/2014/main" id="{1125C5BD-0F5E-A69A-7C18-268ABBDC568B}"/>
              </a:ext>
            </a:extLst>
          </p:cNvPr>
          <p:cNvSpPr>
            <a:spLocks noGrp="1"/>
          </p:cNvSpPr>
          <p:nvPr>
            <p:ph idx="1"/>
          </p:nvPr>
        </p:nvSpPr>
        <p:spPr/>
        <p:txBody>
          <a:bodyPr vert="horz" lIns="91440" tIns="45720" rIns="91440" bIns="45720" rtlCol="0" anchor="t">
            <a:normAutofit/>
          </a:bodyPr>
          <a:lstStyle/>
          <a:p>
            <a:pPr>
              <a:spcBef>
                <a:spcPts val="1200"/>
              </a:spcBef>
              <a:spcAft>
                <a:spcPts val="200"/>
              </a:spcAft>
              <a:buFont typeface="Arial"/>
              <a:buChar char="•"/>
            </a:pPr>
            <a:r>
              <a:rPr lang="en-US" sz="2400">
                <a:latin typeface="TW Cen MT"/>
              </a:rPr>
              <a:t>For those less able to communicate their needs verbally or rely on others for their care, behaviors are a means of communicating </a:t>
            </a:r>
            <a:r>
              <a:rPr lang="en-US" sz="2400" b="1">
                <a:latin typeface="TW Cen MT"/>
              </a:rPr>
              <a:t>an unmet need</a:t>
            </a:r>
            <a:endParaRPr lang="en-US" sz="2400">
              <a:latin typeface="TW Cen MT"/>
            </a:endParaRPr>
          </a:p>
          <a:p>
            <a:pPr lvl="1">
              <a:spcBef>
                <a:spcPts val="200"/>
              </a:spcBef>
              <a:spcAft>
                <a:spcPts val="400"/>
              </a:spcAft>
              <a:buFont typeface="Arial"/>
              <a:buChar char="•"/>
            </a:pPr>
            <a:r>
              <a:rPr lang="en-US" sz="2200" b="1">
                <a:latin typeface="TW Cen MT"/>
              </a:rPr>
              <a:t>What are some common “unmet needs”?</a:t>
            </a:r>
            <a:r>
              <a:rPr lang="en-US" sz="2200">
                <a:latin typeface="TW Cen MT"/>
              </a:rPr>
              <a:t> </a:t>
            </a:r>
          </a:p>
          <a:p>
            <a:pPr lvl="2">
              <a:spcBef>
                <a:spcPts val="200"/>
              </a:spcBef>
              <a:spcAft>
                <a:spcPts val="400"/>
              </a:spcAft>
              <a:buFont typeface="Arial,Sans-Serif"/>
              <a:buChar char="•"/>
            </a:pPr>
            <a:r>
              <a:rPr lang="en-US" b="1">
                <a:latin typeface="TW Cen MT"/>
              </a:rPr>
              <a:t>Physiologic --&gt; hunger, thirst, urge to void, pain / discomfort / stiffness, too hot, too cold, can’t see, can’t hear</a:t>
            </a:r>
            <a:endParaRPr lang="en-US">
              <a:latin typeface="TW Cen MT"/>
            </a:endParaRPr>
          </a:p>
          <a:p>
            <a:pPr lvl="2">
              <a:spcBef>
                <a:spcPts val="200"/>
              </a:spcBef>
              <a:spcAft>
                <a:spcPts val="400"/>
              </a:spcAft>
              <a:buFont typeface="Arial,Sans-Serif"/>
              <a:buChar char="•"/>
            </a:pPr>
            <a:r>
              <a:rPr lang="en-US" b="1">
                <a:latin typeface="TW Cen MT"/>
              </a:rPr>
              <a:t>Psychologic --&gt; desire for social contact, investigating unfamiliar noises / sights, fear, anxiety, loneliness, desire to orient oneself, desire to restore familiar routine</a:t>
            </a:r>
            <a:endParaRPr lang="en-US"/>
          </a:p>
          <a:p>
            <a:pPr>
              <a:spcBef>
                <a:spcPts val="1200"/>
              </a:spcBef>
              <a:spcAft>
                <a:spcPts val="200"/>
              </a:spcAft>
              <a:buFont typeface="Arial"/>
              <a:buChar char="•"/>
            </a:pPr>
            <a:endParaRPr lang="en-US" sz="2400">
              <a:latin typeface="TW Cen MT"/>
            </a:endParaRPr>
          </a:p>
          <a:p>
            <a:pPr marL="0" indent="0">
              <a:spcBef>
                <a:spcPts val="1200"/>
              </a:spcBef>
              <a:spcAft>
                <a:spcPts val="200"/>
              </a:spcAft>
              <a:buNone/>
            </a:pPr>
            <a:r>
              <a:rPr lang="en-US"/>
              <a:t>Stems from personhood definition that includes all human beings, regardless of capacity or other abilities</a:t>
            </a:r>
          </a:p>
        </p:txBody>
      </p:sp>
    </p:spTree>
    <p:extLst>
      <p:ext uri="{BB962C8B-B14F-4D97-AF65-F5344CB8AC3E}">
        <p14:creationId xmlns:p14="http://schemas.microsoft.com/office/powerpoint/2010/main" val="16951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761BE762-BB56-9442-9542-C57221C3D79B}"/>
              </a:ext>
            </a:extLst>
          </p:cNvPr>
          <p:cNvSpPr txBox="1"/>
          <p:nvPr/>
        </p:nvSpPr>
        <p:spPr>
          <a:xfrm>
            <a:off x="3588642" y="5911563"/>
            <a:ext cx="5014715" cy="707886"/>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rPr>
              <a:t>TAKE HOME POINT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Use a more descriptive term than “agitation”</a:t>
            </a:r>
          </a:p>
        </p:txBody>
      </p:sp>
      <p:cxnSp>
        <p:nvCxnSpPr>
          <p:cNvPr id="5" name="Straight Arrow Connector 4">
            <a:extLst>
              <a:ext uri="{FF2B5EF4-FFF2-40B4-BE49-F238E27FC236}">
                <a16:creationId xmlns:a16="http://schemas.microsoft.com/office/drawing/2014/main" id="{19266B67-862A-D040-8D3A-DD3FE6051094}"/>
              </a:ext>
            </a:extLst>
          </p:cNvPr>
          <p:cNvCxnSpPr/>
          <p:nvPr/>
        </p:nvCxnSpPr>
        <p:spPr>
          <a:xfrm>
            <a:off x="1346200" y="1790700"/>
            <a:ext cx="1079500" cy="368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B29E5D-9C80-C04A-A6D1-AAD86106DF50}"/>
              </a:ext>
            </a:extLst>
          </p:cNvPr>
          <p:cNvSpPr txBox="1"/>
          <p:nvPr/>
        </p:nvSpPr>
        <p:spPr>
          <a:xfrm>
            <a:off x="190500" y="838200"/>
            <a:ext cx="1206500"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“Help me, help me” should be considered pain until proven otherwise</a:t>
            </a:r>
          </a:p>
        </p:txBody>
      </p:sp>
    </p:spTree>
    <p:extLst>
      <p:ext uri="{BB962C8B-B14F-4D97-AF65-F5344CB8AC3E}">
        <p14:creationId xmlns:p14="http://schemas.microsoft.com/office/powerpoint/2010/main" val="40904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58B5-3B25-B59E-97C3-FA20C9BB8627}"/>
              </a:ext>
            </a:extLst>
          </p:cNvPr>
          <p:cNvSpPr>
            <a:spLocks noGrp="1"/>
          </p:cNvSpPr>
          <p:nvPr>
            <p:ph type="title"/>
          </p:nvPr>
        </p:nvSpPr>
        <p:spPr/>
        <p:txBody>
          <a:bodyPr/>
          <a:lstStyle/>
          <a:p>
            <a:r>
              <a:rPr lang="en-US"/>
              <a:t>Supportive Care: Good Care for Everyone!</a:t>
            </a:r>
          </a:p>
        </p:txBody>
      </p:sp>
      <p:sp>
        <p:nvSpPr>
          <p:cNvPr id="3" name="Content Placeholder 2">
            <a:extLst>
              <a:ext uri="{FF2B5EF4-FFF2-40B4-BE49-F238E27FC236}">
                <a16:creationId xmlns:a16="http://schemas.microsoft.com/office/drawing/2014/main" id="{F4C46EA4-75BF-81D1-3E44-CF5F9D0A6202}"/>
              </a:ext>
            </a:extLst>
          </p:cNvPr>
          <p:cNvSpPr>
            <a:spLocks noGrp="1"/>
          </p:cNvSpPr>
          <p:nvPr>
            <p:ph idx="1"/>
          </p:nvPr>
        </p:nvSpPr>
        <p:spPr/>
        <p:txBody>
          <a:bodyPr vert="horz" lIns="91440" tIns="45720" rIns="91440" bIns="45720" rtlCol="0" anchor="t">
            <a:normAutofit fontScale="85000" lnSpcReduction="20000"/>
          </a:bodyPr>
          <a:lstStyle/>
          <a:p>
            <a:pPr algn="ctr">
              <a:spcBef>
                <a:spcPts val="1200"/>
              </a:spcBef>
              <a:spcAft>
                <a:spcPts val="200"/>
              </a:spcAft>
            </a:pPr>
            <a:r>
              <a:rPr lang="en-US" sz="2600" b="1" dirty="0">
                <a:ea typeface="+mn-lt"/>
                <a:cs typeface="+mn-lt"/>
              </a:rPr>
              <a:t>Appropriate for ALL Patients!</a:t>
            </a:r>
            <a:endParaRPr lang="en-US" sz="2600" dirty="0">
              <a:ea typeface="+mn-lt"/>
              <a:cs typeface="+mn-lt"/>
            </a:endParaRPr>
          </a:p>
          <a:p>
            <a:pPr>
              <a:spcBef>
                <a:spcPts val="1200"/>
              </a:spcBef>
              <a:spcAft>
                <a:spcPts val="200"/>
              </a:spcAft>
            </a:pPr>
            <a:r>
              <a:rPr lang="en-US" sz="2600" b="1" u="sng" dirty="0">
                <a:ea typeface="+mn-lt"/>
                <a:cs typeface="+mn-lt"/>
              </a:rPr>
              <a:t>SLEEP</a:t>
            </a:r>
            <a:r>
              <a:rPr lang="en-US" sz="2600" dirty="0">
                <a:ea typeface="+mn-lt"/>
                <a:cs typeface="+mn-lt"/>
              </a:rPr>
              <a:t>: Start melatonin 1mg QPM. Minimize interruptions overnight - DC routine VS from 2200-0600</a:t>
            </a:r>
          </a:p>
          <a:p>
            <a:pPr>
              <a:spcBef>
                <a:spcPts val="1200"/>
              </a:spcBef>
              <a:spcAft>
                <a:spcPts val="200"/>
              </a:spcAft>
            </a:pPr>
            <a:r>
              <a:rPr lang="en-US" sz="2600" b="1" u="sng" dirty="0">
                <a:ea typeface="+mn-lt"/>
                <a:cs typeface="+mn-lt"/>
              </a:rPr>
              <a:t>ACTIVITY: </a:t>
            </a:r>
            <a:r>
              <a:rPr lang="en-US" sz="2600" dirty="0">
                <a:ea typeface="+mn-lt"/>
                <a:cs typeface="+mn-lt"/>
              </a:rPr>
              <a:t>Expectation should be OOB at least TID +/- walks around the room or in hallways. </a:t>
            </a:r>
          </a:p>
          <a:p>
            <a:pPr>
              <a:spcBef>
                <a:spcPts val="1200"/>
              </a:spcBef>
              <a:spcAft>
                <a:spcPts val="200"/>
              </a:spcAft>
            </a:pPr>
            <a:r>
              <a:rPr lang="en-US" sz="2600" b="1" u="sng" dirty="0">
                <a:ea typeface="+mn-lt"/>
                <a:cs typeface="+mn-lt"/>
              </a:rPr>
              <a:t>PAIN</a:t>
            </a:r>
            <a:r>
              <a:rPr lang="en-US" sz="2600" dirty="0">
                <a:ea typeface="+mn-lt"/>
                <a:cs typeface="+mn-lt"/>
              </a:rPr>
              <a:t>: Low threshold for heating pad TID x 20 minutes for sore joints, muscles. Consider scheduled Tylenol 1000mg TID for persistent discomfort. </a:t>
            </a:r>
          </a:p>
          <a:p>
            <a:pPr>
              <a:spcBef>
                <a:spcPts val="1200"/>
              </a:spcBef>
              <a:spcAft>
                <a:spcPts val="200"/>
              </a:spcAft>
            </a:pPr>
            <a:r>
              <a:rPr lang="en-US" sz="2600" b="1" u="sng" dirty="0">
                <a:ea typeface="+mn-lt"/>
                <a:cs typeface="+mn-lt"/>
              </a:rPr>
              <a:t>PO INTAKE: </a:t>
            </a:r>
            <a:r>
              <a:rPr lang="en-US" sz="2600" dirty="0">
                <a:ea typeface="+mn-lt"/>
                <a:cs typeface="+mn-lt"/>
              </a:rPr>
              <a:t>Avoid fluid restriction to ensure adequate hydration, goal 1L noncaffeinated fluid per day along with 3 regular meals. </a:t>
            </a:r>
          </a:p>
          <a:p>
            <a:pPr>
              <a:spcBef>
                <a:spcPts val="1200"/>
              </a:spcBef>
              <a:spcAft>
                <a:spcPts val="200"/>
              </a:spcAft>
            </a:pPr>
            <a:r>
              <a:rPr lang="en-US" sz="2600" b="1" u="sng" dirty="0">
                <a:ea typeface="+mn-lt"/>
                <a:cs typeface="+mn-lt"/>
              </a:rPr>
              <a:t>BOWELS</a:t>
            </a:r>
            <a:r>
              <a:rPr lang="en-US" sz="2600" dirty="0">
                <a:ea typeface="+mn-lt"/>
                <a:cs typeface="+mn-lt"/>
              </a:rPr>
              <a:t>: Goal 1 BM per day. </a:t>
            </a:r>
          </a:p>
          <a:p>
            <a:pPr>
              <a:spcBef>
                <a:spcPts val="1200"/>
              </a:spcBef>
              <a:spcAft>
                <a:spcPts val="200"/>
              </a:spcAft>
            </a:pPr>
            <a:r>
              <a:rPr lang="en-US" sz="2600" b="1" u="sng" dirty="0">
                <a:ea typeface="+mn-lt"/>
                <a:cs typeface="+mn-lt"/>
              </a:rPr>
              <a:t>URINARY RETENTION</a:t>
            </a:r>
            <a:r>
              <a:rPr lang="en-US" sz="2600" dirty="0">
                <a:ea typeface="+mn-lt"/>
                <a:cs typeface="+mn-lt"/>
              </a:rPr>
              <a:t>: Scheduled toileting Q2hrs while awake to maximize natural emptying. Limit PVRs &amp; straight </a:t>
            </a:r>
            <a:r>
              <a:rPr lang="en-US" sz="2600" dirty="0" err="1">
                <a:ea typeface="+mn-lt"/>
                <a:cs typeface="+mn-lt"/>
              </a:rPr>
              <a:t>caths</a:t>
            </a:r>
            <a:r>
              <a:rPr lang="en-US" sz="2600" dirty="0">
                <a:ea typeface="+mn-lt"/>
                <a:cs typeface="+mn-lt"/>
              </a:rPr>
              <a:t> at night unless symptomatic. Avoid Foley placement as it will prolong delirious state.</a:t>
            </a:r>
            <a:endParaRPr lang="en-US" dirty="0">
              <a:ea typeface="+mn-lt"/>
              <a:cs typeface="+mn-lt"/>
            </a:endParaRPr>
          </a:p>
        </p:txBody>
      </p:sp>
    </p:spTree>
    <p:extLst>
      <p:ext uri="{BB962C8B-B14F-4D97-AF65-F5344CB8AC3E}">
        <p14:creationId xmlns:p14="http://schemas.microsoft.com/office/powerpoint/2010/main" val="7154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A913E-4895-1715-0571-ED1AA8FF01FC}"/>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Objectives </a:t>
            </a:r>
          </a:p>
        </p:txBody>
      </p:sp>
      <p:graphicFrame>
        <p:nvGraphicFramePr>
          <p:cNvPr id="5" name="Content Placeholder 2">
            <a:extLst>
              <a:ext uri="{FF2B5EF4-FFF2-40B4-BE49-F238E27FC236}">
                <a16:creationId xmlns:a16="http://schemas.microsoft.com/office/drawing/2014/main" id="{917FFDF7-D543-1407-CF0B-EFA2D301E18E}"/>
              </a:ext>
            </a:extLst>
          </p:cNvPr>
          <p:cNvGraphicFramePr>
            <a:graphicFrameLocks noGrp="1"/>
          </p:cNvGraphicFramePr>
          <p:nvPr>
            <p:ph idx="1"/>
            <p:extLst>
              <p:ext uri="{D42A27DB-BD31-4B8C-83A1-F6EECF244321}">
                <p14:modId xmlns:p14="http://schemas.microsoft.com/office/powerpoint/2010/main" val="183117001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895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81D9-192C-4F86-8B11-2325AF15F5EF}"/>
              </a:ext>
            </a:extLst>
          </p:cNvPr>
          <p:cNvSpPr>
            <a:spLocks noGrp="1"/>
          </p:cNvSpPr>
          <p:nvPr>
            <p:ph type="title"/>
          </p:nvPr>
        </p:nvSpPr>
        <p:spPr/>
        <p:txBody>
          <a:bodyPr/>
          <a:lstStyle/>
          <a:p>
            <a:r>
              <a:rPr lang="en-US"/>
              <a:t>Supportive Care: Good Care for Everyone!</a:t>
            </a:r>
          </a:p>
        </p:txBody>
      </p:sp>
      <p:sp>
        <p:nvSpPr>
          <p:cNvPr id="3" name="Content Placeholder 2">
            <a:extLst>
              <a:ext uri="{FF2B5EF4-FFF2-40B4-BE49-F238E27FC236}">
                <a16:creationId xmlns:a16="http://schemas.microsoft.com/office/drawing/2014/main" id="{6B1593EE-2DC5-0D7F-4640-09CFDF7F57B8}"/>
              </a:ext>
            </a:extLst>
          </p:cNvPr>
          <p:cNvSpPr>
            <a:spLocks noGrp="1"/>
          </p:cNvSpPr>
          <p:nvPr>
            <p:ph idx="1"/>
          </p:nvPr>
        </p:nvSpPr>
        <p:spPr/>
        <p:txBody>
          <a:bodyPr vert="horz" lIns="91440" tIns="45720" rIns="91440" bIns="45720" rtlCol="0" anchor="t">
            <a:noAutofit/>
          </a:bodyPr>
          <a:lstStyle/>
          <a:p>
            <a:pPr marL="0" indent="0" algn="ctr">
              <a:spcBef>
                <a:spcPts val="1200"/>
              </a:spcBef>
              <a:spcAft>
                <a:spcPts val="200"/>
              </a:spcAft>
              <a:buNone/>
            </a:pPr>
            <a:endParaRPr lang="en-US" sz="2000" b="1" dirty="0">
              <a:ea typeface="+mn-lt"/>
              <a:cs typeface="+mn-lt"/>
            </a:endParaRPr>
          </a:p>
          <a:p>
            <a:pPr>
              <a:spcBef>
                <a:spcPts val="1200"/>
              </a:spcBef>
              <a:spcAft>
                <a:spcPts val="200"/>
              </a:spcAft>
            </a:pPr>
            <a:endParaRPr lang="en-US" sz="2000">
              <a:ea typeface="+mn-lt"/>
              <a:cs typeface="+mn-lt"/>
            </a:endParaRPr>
          </a:p>
          <a:p>
            <a:pPr>
              <a:spcBef>
                <a:spcPts val="1200"/>
              </a:spcBef>
              <a:spcAft>
                <a:spcPts val="200"/>
              </a:spcAft>
            </a:pPr>
            <a:r>
              <a:rPr lang="en-US" sz="2000" b="1" u="sng" dirty="0">
                <a:ea typeface="+mn-lt"/>
                <a:cs typeface="+mn-lt"/>
              </a:rPr>
              <a:t>POLYPHARMACY</a:t>
            </a:r>
            <a:r>
              <a:rPr lang="en-US" sz="2000" dirty="0">
                <a:ea typeface="+mn-lt"/>
                <a:cs typeface="+mn-lt"/>
              </a:rPr>
              <a:t>: Avoid the centrally acting, sedating, anticholinergic agents (</a:t>
            </a:r>
            <a:r>
              <a:rPr lang="en-US" sz="2000" dirty="0" err="1">
                <a:ea typeface="+mn-lt"/>
                <a:cs typeface="+mn-lt"/>
              </a:rPr>
              <a:t>ie</a:t>
            </a:r>
            <a:r>
              <a:rPr lang="en-US" sz="2000" dirty="0">
                <a:ea typeface="+mn-lt"/>
                <a:cs typeface="+mn-lt"/>
              </a:rPr>
              <a:t>. Promethazine, prochlorperazine, diphenhydramine, hydroxyzine, oxybutynin, </a:t>
            </a:r>
            <a:r>
              <a:rPr lang="en-US" sz="2000" dirty="0" err="1">
                <a:ea typeface="+mn-lt"/>
                <a:cs typeface="+mn-lt"/>
              </a:rPr>
              <a:t>benzodiazapines</a:t>
            </a:r>
            <a:r>
              <a:rPr lang="en-US" sz="2000" dirty="0">
                <a:ea typeface="+mn-lt"/>
                <a:cs typeface="+mn-lt"/>
              </a:rPr>
              <a:t>, sedative-hypnotics, </a:t>
            </a:r>
            <a:r>
              <a:rPr lang="en-US" sz="2000" dirty="0" err="1">
                <a:ea typeface="+mn-lt"/>
                <a:cs typeface="+mn-lt"/>
              </a:rPr>
              <a:t>etc</a:t>
            </a:r>
            <a:r>
              <a:rPr lang="en-US" sz="2000" dirty="0">
                <a:ea typeface="+mn-lt"/>
                <a:cs typeface="+mn-lt"/>
              </a:rPr>
              <a:t>) that are associated with high delirium risk</a:t>
            </a:r>
          </a:p>
          <a:p>
            <a:pPr>
              <a:spcBef>
                <a:spcPts val="1200"/>
              </a:spcBef>
              <a:spcAft>
                <a:spcPts val="200"/>
              </a:spcAft>
            </a:pPr>
            <a:r>
              <a:rPr lang="en-US" sz="2000" b="1" u="sng" dirty="0">
                <a:ea typeface="+mn-lt"/>
                <a:cs typeface="+mn-lt"/>
              </a:rPr>
              <a:t>BEHAVIORS</a:t>
            </a:r>
            <a:r>
              <a:rPr lang="en-US" sz="2000" dirty="0">
                <a:ea typeface="+mn-lt"/>
                <a:cs typeface="+mn-lt"/>
              </a:rPr>
              <a:t>: Assess for pain, urge to void/move bowels, hunger, thirst, hot/cold, urge to move. If all have been ruled out, go for a walk with staff for distraction. If all the above have been addressed and behavior continues, okay to give PRN medication as written. </a:t>
            </a:r>
          </a:p>
          <a:p>
            <a:pPr>
              <a:spcBef>
                <a:spcPts val="1200"/>
              </a:spcBef>
              <a:spcAft>
                <a:spcPts val="200"/>
              </a:spcAft>
            </a:pPr>
            <a:endParaRPr lang="en-US" sz="2000">
              <a:ea typeface="+mn-lt"/>
              <a:cs typeface="+mn-lt"/>
            </a:endParaRPr>
          </a:p>
          <a:p>
            <a:pPr>
              <a:spcBef>
                <a:spcPts val="1200"/>
              </a:spcBef>
              <a:spcAft>
                <a:spcPts val="200"/>
              </a:spcAft>
            </a:pPr>
            <a:r>
              <a:rPr lang="en-US" sz="2000" b="1" dirty="0">
                <a:ea typeface="+mn-lt"/>
                <a:cs typeface="+mn-lt"/>
              </a:rPr>
              <a:t>Encourage visitors, family, friends to be with present for reassurance and stimulation throughout the day</a:t>
            </a:r>
            <a:endParaRPr lang="en-US" sz="2000">
              <a:ea typeface="+mn-lt"/>
              <a:cs typeface="+mn-lt"/>
            </a:endParaRPr>
          </a:p>
        </p:txBody>
      </p:sp>
    </p:spTree>
    <p:extLst>
      <p:ext uri="{BB962C8B-B14F-4D97-AF65-F5344CB8AC3E}">
        <p14:creationId xmlns:p14="http://schemas.microsoft.com/office/powerpoint/2010/main" val="38340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33DA-00B7-574F-AAA6-A7DACCC050D0}"/>
              </a:ext>
            </a:extLst>
          </p:cNvPr>
          <p:cNvSpPr>
            <a:spLocks noGrp="1"/>
          </p:cNvSpPr>
          <p:nvPr>
            <p:ph type="title"/>
          </p:nvPr>
        </p:nvSpPr>
        <p:spPr>
          <a:xfrm>
            <a:off x="782782" y="365125"/>
            <a:ext cx="10571018" cy="702109"/>
          </a:xfrm>
        </p:spPr>
        <p:txBody>
          <a:bodyPr/>
          <a:lstStyle/>
          <a:p>
            <a:pPr algn="ctr"/>
            <a:r>
              <a:rPr lang="en-US"/>
              <a:t>Addressing unmet needs</a:t>
            </a:r>
          </a:p>
        </p:txBody>
      </p:sp>
      <p:graphicFrame>
        <p:nvGraphicFramePr>
          <p:cNvPr id="4" name="Table 3">
            <a:extLst>
              <a:ext uri="{FF2B5EF4-FFF2-40B4-BE49-F238E27FC236}">
                <a16:creationId xmlns:a16="http://schemas.microsoft.com/office/drawing/2014/main" id="{FFB51D3A-AECE-CD46-82FA-A5580D0AE41C}"/>
              </a:ext>
            </a:extLst>
          </p:cNvPr>
          <p:cNvGraphicFramePr>
            <a:graphicFrameLocks noGrp="1"/>
          </p:cNvGraphicFramePr>
          <p:nvPr>
            <p:extLst>
              <p:ext uri="{D42A27DB-BD31-4B8C-83A1-F6EECF244321}">
                <p14:modId xmlns:p14="http://schemas.microsoft.com/office/powerpoint/2010/main" val="2563475992"/>
              </p:ext>
            </p:extLst>
          </p:nvPr>
        </p:nvGraphicFramePr>
        <p:xfrm>
          <a:off x="368300" y="1391168"/>
          <a:ext cx="11442700" cy="5120641"/>
        </p:xfrm>
        <a:graphic>
          <a:graphicData uri="http://schemas.openxmlformats.org/drawingml/2006/table">
            <a:tbl>
              <a:tblPr firstRow="1" bandRow="1">
                <a:tableStyleId>{21E4AEA4-8DFA-4A89-87EB-49C32662AFE0}</a:tableStyleId>
              </a:tblPr>
              <a:tblGrid>
                <a:gridCol w="2293499">
                  <a:extLst>
                    <a:ext uri="{9D8B030D-6E8A-4147-A177-3AD203B41FA5}">
                      <a16:colId xmlns:a16="http://schemas.microsoft.com/office/drawing/2014/main" val="20000"/>
                    </a:ext>
                  </a:extLst>
                </a:gridCol>
                <a:gridCol w="9149201">
                  <a:extLst>
                    <a:ext uri="{9D8B030D-6E8A-4147-A177-3AD203B41FA5}">
                      <a16:colId xmlns:a16="http://schemas.microsoft.com/office/drawing/2014/main" val="20001"/>
                    </a:ext>
                  </a:extLst>
                </a:gridCol>
              </a:tblGrid>
              <a:tr h="409417">
                <a:tc>
                  <a:txBody>
                    <a:bodyPr/>
                    <a:lstStyle/>
                    <a:p>
                      <a:pPr algn="ctr"/>
                      <a:r>
                        <a:rPr lang="en-US" sz="2000"/>
                        <a:t>Drivers</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pPr algn="ctr"/>
                      <a:r>
                        <a:rPr lang="en-US" sz="2000"/>
                        <a:t>Treatment Options</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608156">
                <a:tc>
                  <a:txBody>
                    <a:bodyPr/>
                    <a:lstStyle/>
                    <a:p>
                      <a:r>
                        <a:rPr lang="en-US" sz="2000"/>
                        <a:t>Pain</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Scheduled Tylenol 1000mg TID, topical agents,</a:t>
                      </a:r>
                      <a:r>
                        <a:rPr lang="en-US" sz="2000" baseline="0"/>
                        <a:t> </a:t>
                      </a:r>
                      <a:r>
                        <a:rPr lang="en-US" sz="2000"/>
                        <a:t>low dose opiates, heating</a:t>
                      </a:r>
                      <a:r>
                        <a:rPr lang="en-US" sz="2000" baseline="0"/>
                        <a:t> pad/ice pack</a:t>
                      </a:r>
                      <a:endParaRPr lang="en-US" sz="2000"/>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96424">
                <a:tc>
                  <a:txBody>
                    <a:bodyPr/>
                    <a:lstStyle/>
                    <a:p>
                      <a:r>
                        <a:rPr lang="en-US" sz="2000"/>
                        <a:t>Other discomfort</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Change positions</a:t>
                      </a:r>
                      <a:r>
                        <a:rPr lang="en-US" sz="2000" baseline="0"/>
                        <a:t> regularly, ambulate, distract with activity, remove tethers</a:t>
                      </a:r>
                      <a:endParaRPr lang="en-US" sz="2000"/>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872571">
                <a:tc>
                  <a:txBody>
                    <a:bodyPr/>
                    <a:lstStyle/>
                    <a:p>
                      <a:r>
                        <a:rPr lang="en-US" sz="2000"/>
                        <a:t>Urinary urgency/retention</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DC contributing</a:t>
                      </a:r>
                      <a:r>
                        <a:rPr lang="en-US" sz="2000" baseline="0"/>
                        <a:t> meds, s</a:t>
                      </a:r>
                      <a:r>
                        <a:rPr lang="en-US" sz="2000"/>
                        <a:t>cheduled toileting Q2 while awake, OOB to void, straight </a:t>
                      </a:r>
                      <a:r>
                        <a:rPr lang="en-US" sz="2000" err="1"/>
                        <a:t>cath</a:t>
                      </a:r>
                      <a:r>
                        <a:rPr lang="en-US" sz="2000" baseline="0"/>
                        <a:t> </a:t>
                      </a:r>
                      <a:r>
                        <a:rPr lang="en-US" sz="2000" i="1" baseline="0"/>
                        <a:t>during the day </a:t>
                      </a:r>
                      <a:r>
                        <a:rPr lang="en-US" sz="2000" baseline="0"/>
                        <a:t>for clinically significant retention (okay to allow lenient PVR threshold)</a:t>
                      </a:r>
                      <a:endParaRPr lang="en-US" sz="2000"/>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634935">
                <a:tc>
                  <a:txBody>
                    <a:bodyPr/>
                    <a:lstStyle/>
                    <a:p>
                      <a:r>
                        <a:rPr lang="en-US" sz="2000"/>
                        <a:t>Constipation</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Regular senna + </a:t>
                      </a:r>
                      <a:r>
                        <a:rPr lang="en-US" sz="2000" err="1"/>
                        <a:t>Miralax</a:t>
                      </a:r>
                      <a:r>
                        <a:rPr lang="en-US" sz="2000"/>
                        <a:t> (especially if on opiates!), Bisacodyl or mag citrate if fast action needed, ensure sufficient PO fluids and routine activity</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608156">
                <a:tc>
                  <a:txBody>
                    <a:bodyPr/>
                    <a:lstStyle/>
                    <a:p>
                      <a:r>
                        <a:rPr lang="en-US" sz="2000"/>
                        <a:t>Sleep Disruption</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Limit daytime napping, ambulate,</a:t>
                      </a:r>
                      <a:r>
                        <a:rPr lang="en-US" sz="2000" baseline="0"/>
                        <a:t> DC routine vitals 2200-0600, remove alarms/monitors, scheduled melatonin</a:t>
                      </a:r>
                      <a:endParaRPr lang="en-US" sz="2000"/>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760594">
                <a:tc>
                  <a:txBody>
                    <a:bodyPr/>
                    <a:lstStyle/>
                    <a:p>
                      <a:r>
                        <a:rPr lang="en-US" sz="2000"/>
                        <a:t>Disorienting Surroundings</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lang="en-US" sz="2000"/>
                        <a:t>Regular daytime &amp; mealtime schedule, reduce disorienting alarms, glasses + hearing aids</a:t>
                      </a:r>
                      <a:r>
                        <a:rPr lang="en-US" sz="2000" baseline="0"/>
                        <a:t> on, borrow pocket talker, open window shades during day, lights off at night</a:t>
                      </a:r>
                      <a:endParaRPr lang="en-US" sz="2000"/>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4852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amp;#39;s feet on a bed surrounded by a tree and a planet&#10;&#10;Description automatically generated">
            <a:extLst>
              <a:ext uri="{FF2B5EF4-FFF2-40B4-BE49-F238E27FC236}">
                <a16:creationId xmlns:a16="http://schemas.microsoft.com/office/drawing/2014/main" id="{CD1ABB27-6D49-3561-CADD-2E200C3D0B29}"/>
              </a:ext>
            </a:extLst>
          </p:cNvPr>
          <p:cNvPicPr>
            <a:picLocks noChangeAspect="1"/>
          </p:cNvPicPr>
          <p:nvPr/>
        </p:nvPicPr>
        <p:blipFill>
          <a:blip r:embed="rId2">
            <a:alphaModFix amt="50000"/>
          </a:blip>
          <a:srcRect t="16021" b="26727"/>
          <a:stretch/>
        </p:blipFill>
        <p:spPr>
          <a:xfrm>
            <a:off x="20" y="1"/>
            <a:ext cx="12191980" cy="6857999"/>
          </a:xfrm>
          <a:prstGeom prst="rect">
            <a:avLst/>
          </a:prstGeom>
        </p:spPr>
      </p:pic>
      <p:sp>
        <p:nvSpPr>
          <p:cNvPr id="2" name="Title 1">
            <a:extLst>
              <a:ext uri="{FF2B5EF4-FFF2-40B4-BE49-F238E27FC236}">
                <a16:creationId xmlns:a16="http://schemas.microsoft.com/office/drawing/2014/main" id="{56662A09-FF04-02BD-1FC0-8B7C5173701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Cases</a:t>
            </a:r>
          </a:p>
        </p:txBody>
      </p:sp>
    </p:spTree>
    <p:extLst>
      <p:ext uri="{BB962C8B-B14F-4D97-AF65-F5344CB8AC3E}">
        <p14:creationId xmlns:p14="http://schemas.microsoft.com/office/powerpoint/2010/main" val="280553323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F3E5-73EA-D6CD-A18E-3ABBF9448BF2}"/>
              </a:ext>
            </a:extLst>
          </p:cNvPr>
          <p:cNvSpPr>
            <a:spLocks noGrp="1"/>
          </p:cNvSpPr>
          <p:nvPr>
            <p:ph type="title"/>
          </p:nvPr>
        </p:nvSpPr>
        <p:spPr/>
        <p:txBody>
          <a:bodyPr/>
          <a:lstStyle/>
          <a:p>
            <a:r>
              <a:rPr lang="en-US"/>
              <a:t>Miriam</a:t>
            </a:r>
          </a:p>
        </p:txBody>
      </p:sp>
      <p:sp>
        <p:nvSpPr>
          <p:cNvPr id="3" name="Content Placeholder 2">
            <a:extLst>
              <a:ext uri="{FF2B5EF4-FFF2-40B4-BE49-F238E27FC236}">
                <a16:creationId xmlns:a16="http://schemas.microsoft.com/office/drawing/2014/main" id="{5D09007E-96B3-B47C-7A7A-500FD45D5DA7}"/>
              </a:ext>
            </a:extLst>
          </p:cNvPr>
          <p:cNvSpPr>
            <a:spLocks noGrp="1"/>
          </p:cNvSpPr>
          <p:nvPr>
            <p:ph idx="1"/>
          </p:nvPr>
        </p:nvSpPr>
        <p:spPr>
          <a:xfrm>
            <a:off x="838200" y="1753054"/>
            <a:ext cx="7104743" cy="4423909"/>
          </a:xfrm>
        </p:spPr>
        <p:txBody>
          <a:bodyPr vert="horz" lIns="91440" tIns="45720" rIns="91440" bIns="45720" rtlCol="0" anchor="t">
            <a:normAutofit lnSpcReduction="10000"/>
          </a:bodyPr>
          <a:lstStyle/>
          <a:p>
            <a:pPr>
              <a:spcBef>
                <a:spcPts val="1200"/>
              </a:spcBef>
              <a:spcAft>
                <a:spcPts val="200"/>
              </a:spcAft>
            </a:pPr>
            <a:r>
              <a:rPr lang="en-US" sz="2200" dirty="0">
                <a:latin typeface="TW Cen MT"/>
              </a:rPr>
              <a:t>83 year old woman who was living independently in the community prior to a fall. She has been somewhat avoidant of medical care, preferring to use over the counter medicines for management of her medical issues, mainly, polyarticular osteoarthritis. She has a son who lives in a different state. Miriam was found in her home by paramedics when she did not call her fellow church member. In the emergency department she was found to have a femur and humerus fracture and was admitted for surgical repair of femur. During her hospital admission she was intermittently paranoid and striking at staff and was restrained and given antipsychotics. She experienced constipation and urinary retention and had foley placed. She remained in restraints to prevent her from removing her foley. </a:t>
            </a:r>
            <a:endParaRPr lang="en-US" dirty="0"/>
          </a:p>
        </p:txBody>
      </p:sp>
      <p:pic>
        <p:nvPicPr>
          <p:cNvPr id="5" name="Picture 4" descr="A person smiling with her hand on her cheek&#10;&#10;Description automatically generated">
            <a:extLst>
              <a:ext uri="{FF2B5EF4-FFF2-40B4-BE49-F238E27FC236}">
                <a16:creationId xmlns:a16="http://schemas.microsoft.com/office/drawing/2014/main" id="{1BD46040-ABF1-E68C-0148-A2DD60DDC0CF}"/>
              </a:ext>
            </a:extLst>
          </p:cNvPr>
          <p:cNvPicPr>
            <a:picLocks noChangeAspect="1"/>
          </p:cNvPicPr>
          <p:nvPr/>
        </p:nvPicPr>
        <p:blipFill>
          <a:blip r:embed="rId2"/>
          <a:stretch>
            <a:fillRect/>
          </a:stretch>
        </p:blipFill>
        <p:spPr>
          <a:xfrm>
            <a:off x="8293677" y="1691120"/>
            <a:ext cx="3390900" cy="4362450"/>
          </a:xfrm>
          <a:prstGeom prst="rect">
            <a:avLst/>
          </a:prstGeom>
        </p:spPr>
      </p:pic>
    </p:spTree>
    <p:extLst>
      <p:ext uri="{BB962C8B-B14F-4D97-AF65-F5344CB8AC3E}">
        <p14:creationId xmlns:p14="http://schemas.microsoft.com/office/powerpoint/2010/main" val="1952340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85D6-8D81-9663-79AE-0B481DCDA593}"/>
              </a:ext>
            </a:extLst>
          </p:cNvPr>
          <p:cNvSpPr>
            <a:spLocks noGrp="1"/>
          </p:cNvSpPr>
          <p:nvPr>
            <p:ph type="title"/>
          </p:nvPr>
        </p:nvSpPr>
        <p:spPr/>
        <p:txBody>
          <a:bodyPr/>
          <a:lstStyle/>
          <a:p>
            <a:r>
              <a:rPr lang="en-US"/>
              <a:t>Sarge</a:t>
            </a:r>
          </a:p>
        </p:txBody>
      </p:sp>
      <p:pic>
        <p:nvPicPr>
          <p:cNvPr id="5" name="Content Placeholder 4" descr="A person with a white beard&#10;&#10;Description automatically generated">
            <a:extLst>
              <a:ext uri="{FF2B5EF4-FFF2-40B4-BE49-F238E27FC236}">
                <a16:creationId xmlns:a16="http://schemas.microsoft.com/office/drawing/2014/main" id="{E16FAC6D-14E5-46F5-1254-08EC8433F161}"/>
              </a:ext>
            </a:extLst>
          </p:cNvPr>
          <p:cNvPicPr>
            <a:picLocks noGrp="1" noChangeAspect="1"/>
          </p:cNvPicPr>
          <p:nvPr>
            <p:ph sz="half" idx="1"/>
          </p:nvPr>
        </p:nvPicPr>
        <p:blipFill>
          <a:blip r:embed="rId2"/>
          <a:stretch>
            <a:fillRect/>
          </a:stretch>
        </p:blipFill>
        <p:spPr>
          <a:xfrm>
            <a:off x="1150591" y="1825625"/>
            <a:ext cx="4556818" cy="4351338"/>
          </a:xfrm>
        </p:spPr>
      </p:pic>
      <p:sp>
        <p:nvSpPr>
          <p:cNvPr id="4" name="Content Placeholder 3">
            <a:extLst>
              <a:ext uri="{FF2B5EF4-FFF2-40B4-BE49-F238E27FC236}">
                <a16:creationId xmlns:a16="http://schemas.microsoft.com/office/drawing/2014/main" id="{27B90B09-4C14-6002-761C-2B279D025341}"/>
              </a:ext>
            </a:extLst>
          </p:cNvPr>
          <p:cNvSpPr>
            <a:spLocks noGrp="1"/>
          </p:cNvSpPr>
          <p:nvPr>
            <p:ph sz="half" idx="2"/>
          </p:nvPr>
        </p:nvSpPr>
        <p:spPr/>
        <p:txBody>
          <a:bodyPr vert="horz" lIns="91440" tIns="45720" rIns="91440" bIns="45720" rtlCol="0" anchor="t">
            <a:normAutofit fontScale="92500" lnSpcReduction="10000"/>
          </a:bodyPr>
          <a:lstStyle/>
          <a:p>
            <a:r>
              <a:rPr lang="en-US" sz="1900">
                <a:latin typeface="Calibri"/>
                <a:cs typeface="Calibri"/>
              </a:rPr>
              <a:t>84 </a:t>
            </a:r>
            <a:r>
              <a:rPr lang="en-US" sz="1900" err="1">
                <a:latin typeface="Calibri"/>
                <a:cs typeface="Calibri"/>
              </a:rPr>
              <a:t>yo</a:t>
            </a:r>
            <a:r>
              <a:rPr lang="en-US" sz="1900">
                <a:latin typeface="Calibri"/>
                <a:cs typeface="Calibri"/>
              </a:rPr>
              <a:t> memory care unit dwelling, retired army sergeant with advanced dementia, dyslipidemia, atrial fibrillation, hypertension and frequent falls. You receive a call from the memory care stating that they are having a hard time managing Sarge's behaviors. He has been swinging at staff when they try to keep him from going into other residents' rooms. </a:t>
            </a:r>
          </a:p>
          <a:p>
            <a:r>
              <a:rPr lang="en-US" sz="1900">
                <a:latin typeface="Calibri"/>
                <a:cs typeface="Calibri"/>
              </a:rPr>
              <a:t>He is on the following medications: Donepezil 23 mg once daily </a:t>
            </a:r>
          </a:p>
          <a:p>
            <a:pPr lvl="1">
              <a:buFont typeface="Courier New" panose="020B0604020202020204" pitchFamily="34" charset="0"/>
              <a:buChar char="o"/>
            </a:pPr>
            <a:r>
              <a:rPr lang="en-US" sz="1500">
                <a:latin typeface="Calibri"/>
                <a:cs typeface="Calibri"/>
              </a:rPr>
              <a:t>Vitamin D 2000 IU once daily </a:t>
            </a:r>
          </a:p>
          <a:p>
            <a:pPr lvl="1">
              <a:buFont typeface="Courier New" panose="020B0604020202020204" pitchFamily="34" charset="0"/>
              <a:buChar char="o"/>
            </a:pPr>
            <a:r>
              <a:rPr lang="en-US" sz="1500">
                <a:latin typeface="Calibri"/>
                <a:cs typeface="Calibri"/>
              </a:rPr>
              <a:t>Atorvastatin 10 mg once nightly </a:t>
            </a:r>
          </a:p>
          <a:p>
            <a:pPr lvl="1">
              <a:buFont typeface="Courier New" panose="020B0604020202020204" pitchFamily="34" charset="0"/>
              <a:buChar char="o"/>
            </a:pPr>
            <a:r>
              <a:rPr lang="en-US" sz="1500">
                <a:latin typeface="Calibri"/>
                <a:cs typeface="Calibri"/>
              </a:rPr>
              <a:t>Furosemide 20 mg once daily </a:t>
            </a:r>
          </a:p>
          <a:p>
            <a:pPr lvl="1">
              <a:buFont typeface="Courier New" panose="020B0604020202020204" pitchFamily="34" charset="0"/>
              <a:buChar char="o"/>
            </a:pPr>
            <a:r>
              <a:rPr lang="en-US" sz="1500">
                <a:latin typeface="Calibri"/>
                <a:cs typeface="Calibri"/>
              </a:rPr>
              <a:t>Warfarin 2 mg Tuesday and Thursday, 1 mg once nightly the remainder of the week </a:t>
            </a:r>
          </a:p>
          <a:p>
            <a:pPr lvl="1">
              <a:buFont typeface="Courier New" panose="020B0604020202020204" pitchFamily="34" charset="0"/>
              <a:buChar char="o"/>
            </a:pPr>
            <a:r>
              <a:rPr lang="en-US" sz="1500">
                <a:latin typeface="Calibri"/>
                <a:cs typeface="Calibri"/>
              </a:rPr>
              <a:t>Tylenol PM once nightly </a:t>
            </a:r>
          </a:p>
          <a:p>
            <a:pPr lvl="1">
              <a:buFont typeface="Courier New" panose="020B0604020202020204" pitchFamily="34" charset="0"/>
              <a:buChar char="o"/>
            </a:pPr>
            <a:r>
              <a:rPr lang="en-US" sz="1500">
                <a:latin typeface="Calibri"/>
                <a:cs typeface="Calibri"/>
              </a:rPr>
              <a:t>Oxybutynin ER 10 mg daily</a:t>
            </a:r>
            <a:endParaRPr lang="en-US"/>
          </a:p>
        </p:txBody>
      </p:sp>
    </p:spTree>
    <p:extLst>
      <p:ext uri="{BB962C8B-B14F-4D97-AF65-F5344CB8AC3E}">
        <p14:creationId xmlns:p14="http://schemas.microsoft.com/office/powerpoint/2010/main" val="302326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EF7D4-2C4C-8D0F-A049-2544CF11739B}"/>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Virginia</a:t>
            </a:r>
          </a:p>
        </p:txBody>
      </p:sp>
      <p:sp>
        <p:nvSpPr>
          <p:cNvPr id="4" name="Content Placeholder 3">
            <a:extLst>
              <a:ext uri="{FF2B5EF4-FFF2-40B4-BE49-F238E27FC236}">
                <a16:creationId xmlns:a16="http://schemas.microsoft.com/office/drawing/2014/main" id="{5A08FBE9-2834-5B2E-0846-62D2403F63F3}"/>
              </a:ext>
            </a:extLst>
          </p:cNvPr>
          <p:cNvSpPr>
            <a:spLocks noGrp="1"/>
          </p:cNvSpPr>
          <p:nvPr>
            <p:ph sz="half" idx="2"/>
          </p:nvPr>
        </p:nvSpPr>
        <p:spPr>
          <a:xfrm>
            <a:off x="761802" y="2743200"/>
            <a:ext cx="4646905" cy="3613149"/>
          </a:xfrm>
        </p:spPr>
        <p:txBody>
          <a:bodyPr vert="horz" lIns="91440" tIns="45720" rIns="91440" bIns="45720" rtlCol="0" anchor="ctr">
            <a:normAutofit/>
          </a:bodyPr>
          <a:lstStyle/>
          <a:p>
            <a:r>
              <a:rPr lang="en-US" sz="1900"/>
              <a:t>81 yo assisted living facility dwelling woman with PMH of hypertension, depression, chronic lower back pain due to lumbar compression fracture, SLE with pericarditis, anxiety with depression, Type II DM (A1c 6.7%) who was sent to the ED for altered mental status and fall. They did not identify any injury, CT head was negative and she was sent back to her facility. Since returning she has been leaving the building and getting lost and has been disrobing. </a:t>
            </a:r>
          </a:p>
        </p:txBody>
      </p:sp>
      <p:pic>
        <p:nvPicPr>
          <p:cNvPr id="8" name="Content Placeholder 7" descr="A person sitting in a chair looking at a cell phone&#10;&#10;Description automatically generated">
            <a:extLst>
              <a:ext uri="{FF2B5EF4-FFF2-40B4-BE49-F238E27FC236}">
                <a16:creationId xmlns:a16="http://schemas.microsoft.com/office/drawing/2014/main" id="{4814E832-01A6-39EC-5D32-7CD37CF87437}"/>
              </a:ext>
            </a:extLst>
          </p:cNvPr>
          <p:cNvPicPr>
            <a:picLocks noGrp="1" noChangeAspect="1"/>
          </p:cNvPicPr>
          <p:nvPr>
            <p:ph sz="half" idx="1"/>
          </p:nvPr>
        </p:nvPicPr>
        <p:blipFill>
          <a:blip r:embed="rId2"/>
          <a:srcRect l="7666" r="7793" b="-2"/>
          <a:stretch/>
        </p:blipFill>
        <p:spPr>
          <a:xfrm>
            <a:off x="6096000" y="1"/>
            <a:ext cx="6102825" cy="6858000"/>
          </a:xfrm>
          <a:prstGeom prst="rect">
            <a:avLst/>
          </a:prstGeom>
        </p:spPr>
      </p:pic>
    </p:spTree>
    <p:extLst>
      <p:ext uri="{BB962C8B-B14F-4D97-AF65-F5344CB8AC3E}">
        <p14:creationId xmlns:p14="http://schemas.microsoft.com/office/powerpoint/2010/main" val="22426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ECC2-9A20-8D56-33A8-0AF26DE75A08}"/>
              </a:ext>
            </a:extLst>
          </p:cNvPr>
          <p:cNvSpPr>
            <a:spLocks noGrp="1"/>
          </p:cNvSpPr>
          <p:nvPr>
            <p:ph type="title"/>
          </p:nvPr>
        </p:nvSpPr>
        <p:spPr/>
        <p:txBody>
          <a:bodyPr/>
          <a:lstStyle/>
          <a:p>
            <a:r>
              <a:rPr lang="en-US"/>
              <a:t>James</a:t>
            </a:r>
          </a:p>
        </p:txBody>
      </p:sp>
      <p:pic>
        <p:nvPicPr>
          <p:cNvPr id="5" name="Content Placeholder 4" descr="A picture containing person, person, indoor&#10;&#10;Description automatically generated">
            <a:extLst>
              <a:ext uri="{FF2B5EF4-FFF2-40B4-BE49-F238E27FC236}">
                <a16:creationId xmlns:a16="http://schemas.microsoft.com/office/drawing/2014/main" id="{C7706D73-E366-E501-2D79-4B5D3F970F3C}"/>
              </a:ext>
            </a:extLst>
          </p:cNvPr>
          <p:cNvPicPr>
            <a:picLocks noGrp="1" noChangeAspect="1"/>
          </p:cNvPicPr>
          <p:nvPr>
            <p:ph sz="half" idx="1"/>
          </p:nvPr>
        </p:nvPicPr>
        <p:blipFill>
          <a:blip r:embed="rId2"/>
          <a:stretch>
            <a:fillRect/>
          </a:stretch>
        </p:blipFill>
        <p:spPr>
          <a:xfrm>
            <a:off x="1126584" y="1825625"/>
            <a:ext cx="2665195" cy="4351338"/>
          </a:xfrm>
        </p:spPr>
      </p:pic>
      <p:sp>
        <p:nvSpPr>
          <p:cNvPr id="4" name="Content Placeholder 3">
            <a:extLst>
              <a:ext uri="{FF2B5EF4-FFF2-40B4-BE49-F238E27FC236}">
                <a16:creationId xmlns:a16="http://schemas.microsoft.com/office/drawing/2014/main" id="{F1066BDB-AE64-E224-F9F8-F8DA97B5F997}"/>
              </a:ext>
            </a:extLst>
          </p:cNvPr>
          <p:cNvSpPr>
            <a:spLocks noGrp="1"/>
          </p:cNvSpPr>
          <p:nvPr>
            <p:ph sz="half" idx="2"/>
          </p:nvPr>
        </p:nvSpPr>
        <p:spPr>
          <a:xfrm>
            <a:off x="4343400" y="994353"/>
            <a:ext cx="7024254" cy="5182610"/>
          </a:xfrm>
        </p:spPr>
        <p:txBody>
          <a:bodyPr vert="horz" lIns="91440" tIns="45720" rIns="91440" bIns="45720" rtlCol="0" anchor="t">
            <a:normAutofit fontScale="92500"/>
          </a:bodyPr>
          <a:lstStyle/>
          <a:p>
            <a:r>
              <a:rPr lang="en-US"/>
              <a:t>76 years old, community-dwelling. Formerly robustly healthy retired physicist with metastatic prostate cancer diagnosed several months ago.  Admitted from SNF with pneumonia and volume overload. This is his 3rd admission in the last 4 months following a fall with vertebral burst fracture and experienced multiple episodes of hyperactive delirium during admission. He just moved into ALF and you are seeing him for follow-up in his facility. Staff reports that he sleeps most of the day and has not been coming down for meals. Labs and vitals are WNL. </a:t>
            </a:r>
          </a:p>
        </p:txBody>
      </p:sp>
    </p:spTree>
    <p:extLst>
      <p:ext uri="{BB962C8B-B14F-4D97-AF65-F5344CB8AC3E}">
        <p14:creationId xmlns:p14="http://schemas.microsoft.com/office/powerpoint/2010/main" val="1810251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EDEEB-44C4-3E5D-5714-F555C731C684}"/>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a:t>Thank you!</a:t>
            </a:r>
          </a:p>
        </p:txBody>
      </p:sp>
      <p:pic>
        <p:nvPicPr>
          <p:cNvPr id="5" name="Content Placeholder 4">
            <a:extLst>
              <a:ext uri="{FF2B5EF4-FFF2-40B4-BE49-F238E27FC236}">
                <a16:creationId xmlns:a16="http://schemas.microsoft.com/office/drawing/2014/main" id="{B799DDF7-5948-08FB-73DA-EB18FB0A496B}"/>
              </a:ext>
            </a:extLst>
          </p:cNvPr>
          <p:cNvPicPr>
            <a:picLocks noGrp="1" noChangeAspect="1"/>
          </p:cNvPicPr>
          <p:nvPr>
            <p:ph sz="half" idx="2"/>
          </p:nvPr>
        </p:nvPicPr>
        <p:blipFill>
          <a:blip r:embed="rId2"/>
          <a:srcRect r="37111" b="-1"/>
          <a:stretch/>
        </p:blipFill>
        <p:spPr>
          <a:xfrm>
            <a:off x="-1" y="-2"/>
            <a:ext cx="6096001" cy="6858002"/>
          </a:xfrm>
          <a:prstGeom prst="rect">
            <a:avLst/>
          </a:prstGeom>
        </p:spPr>
      </p:pic>
    </p:spTree>
    <p:extLst>
      <p:ext uri="{BB962C8B-B14F-4D97-AF65-F5344CB8AC3E}">
        <p14:creationId xmlns:p14="http://schemas.microsoft.com/office/powerpoint/2010/main" val="51383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0" y="1702743"/>
            <a:ext cx="7942734" cy="2918416"/>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621160"/>
            <a:ext cx="9670567" cy="216718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err="1">
                <a:solidFill>
                  <a:srgbClr val="002060"/>
                </a:solidFill>
                <a:latin typeface="Segoe UI"/>
                <a:cs typeface="Calibri"/>
              </a:rPr>
              <a:t>IndianCountryECHO.org</a:t>
            </a:r>
            <a:r>
              <a:rPr lang="en-US" sz="3200" b="1" dirty="0">
                <a:solidFill>
                  <a:srgbClr val="002060"/>
                </a:solidFill>
                <a:latin typeface="Segoe UI"/>
                <a:cs typeface="Calibri"/>
              </a:rPr>
              <a:t> </a:t>
            </a:r>
          </a:p>
          <a:p>
            <a:pPr marL="0" indent="0" algn="ctr">
              <a:buNone/>
            </a:pPr>
            <a:r>
              <a:rPr lang="en-US" sz="3200" dirty="0">
                <a:solidFill>
                  <a:srgbClr val="002060"/>
                </a:solidFill>
                <a:latin typeface="Calibri"/>
                <a:ea typeface="+mn-lt"/>
                <a:cs typeface="+mn-lt"/>
              </a:rPr>
              <a:t>Jessica Wright, PA-C</a:t>
            </a:r>
          </a:p>
          <a:p>
            <a:pPr marL="0" indent="0" algn="ctr">
              <a:buNone/>
            </a:pPr>
            <a:r>
              <a:rPr lang="en-US" sz="3200" dirty="0">
                <a:solidFill>
                  <a:srgbClr val="002060"/>
                </a:solidFill>
                <a:latin typeface="Calibri"/>
                <a:ea typeface="+mn-lt"/>
                <a:cs typeface="+mn-lt"/>
              </a:rPr>
              <a:t>Assistant Professor of Medicine</a:t>
            </a:r>
          </a:p>
          <a:p>
            <a:pPr marL="0" indent="0" algn="ctr">
              <a:buNone/>
            </a:pPr>
            <a:r>
              <a:rPr lang="en-US" sz="3200" dirty="0">
                <a:solidFill>
                  <a:srgbClr val="002060"/>
                </a:solidFill>
                <a:latin typeface="Calibri"/>
                <a:ea typeface="+mn-lt"/>
                <a:cs typeface="+mn-lt"/>
              </a:rPr>
              <a:t>Oregon Health &amp; Science </a:t>
            </a:r>
            <a:r>
              <a:rPr lang="en-US" sz="3200" dirty="0" err="1">
                <a:solidFill>
                  <a:srgbClr val="002060"/>
                </a:solidFill>
                <a:latin typeface="Calibri"/>
                <a:ea typeface="+mn-lt"/>
                <a:cs typeface="+mn-lt"/>
              </a:rPr>
              <a:t>Unviersity</a:t>
            </a:r>
            <a:endParaRPr lang="en-US" sz="3200" dirty="0">
              <a:solidFill>
                <a:srgbClr val="002060"/>
              </a:solidFill>
              <a:latin typeface="Calibri"/>
              <a:ea typeface="+mn-lt"/>
              <a:cs typeface="+mn-lt"/>
            </a:endParaRPr>
          </a:p>
          <a:p>
            <a:pPr marL="0" indent="0" algn="ctr">
              <a:buNone/>
            </a:pPr>
            <a:r>
              <a:rPr lang="en-US" sz="3200" dirty="0">
                <a:solidFill>
                  <a:srgbClr val="002060"/>
                </a:solidFill>
                <a:latin typeface="Calibri"/>
                <a:ea typeface="+mn-lt"/>
                <a:cs typeface="+mn-lt"/>
              </a:rPr>
              <a:t>wrighjes@ohsu.edu</a:t>
            </a:r>
          </a:p>
          <a:p>
            <a:pPr marL="457200" indent="-457200"/>
            <a:endParaRPr lang="en-US" dirty="0">
              <a:solidFill>
                <a:srgbClr val="008797"/>
              </a:solidFill>
              <a:latin typeface="Segoe UI"/>
              <a:cs typeface="Calibri"/>
            </a:endParaRPr>
          </a:p>
        </p:txBody>
      </p:sp>
    </p:spTree>
    <p:extLst>
      <p:ext uri="{BB962C8B-B14F-4D97-AF65-F5344CB8AC3E}">
        <p14:creationId xmlns:p14="http://schemas.microsoft.com/office/powerpoint/2010/main" val="95966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10F45-553A-9776-449C-21CEEFE13E7B}"/>
              </a:ext>
            </a:extLst>
          </p:cNvPr>
          <p:cNvSpPr>
            <a:spLocks noGrp="1"/>
          </p:cNvSpPr>
          <p:nvPr>
            <p:ph type="title"/>
          </p:nvPr>
        </p:nvSpPr>
        <p:spPr>
          <a:xfrm>
            <a:off x="761800" y="762001"/>
            <a:ext cx="5334197" cy="1708242"/>
          </a:xfrm>
        </p:spPr>
        <p:txBody>
          <a:bodyPr anchor="ctr">
            <a:normAutofit/>
          </a:bodyPr>
          <a:lstStyle/>
          <a:p>
            <a:r>
              <a:rPr lang="en-US" sz="4000"/>
              <a:t>Delirium</a:t>
            </a:r>
          </a:p>
        </p:txBody>
      </p:sp>
      <p:sp>
        <p:nvSpPr>
          <p:cNvPr id="3" name="Content Placeholder 2">
            <a:extLst>
              <a:ext uri="{FF2B5EF4-FFF2-40B4-BE49-F238E27FC236}">
                <a16:creationId xmlns:a16="http://schemas.microsoft.com/office/drawing/2014/main" id="{50E9BB86-7D81-6106-315A-0A182D2A6EDD}"/>
              </a:ext>
            </a:extLst>
          </p:cNvPr>
          <p:cNvSpPr>
            <a:spLocks noGrp="1"/>
          </p:cNvSpPr>
          <p:nvPr>
            <p:ph idx="1"/>
          </p:nvPr>
        </p:nvSpPr>
        <p:spPr>
          <a:xfrm>
            <a:off x="761800" y="2470244"/>
            <a:ext cx="5334197" cy="3769835"/>
          </a:xfrm>
        </p:spPr>
        <p:txBody>
          <a:bodyPr vert="horz" lIns="91440" tIns="45720" rIns="91440" bIns="45720" rtlCol="0" anchor="ctr">
            <a:noAutofit/>
          </a:bodyPr>
          <a:lstStyle/>
          <a:p>
            <a:r>
              <a:rPr lang="en-US" sz="3600">
                <a:latin typeface="TW Cen MT"/>
              </a:rPr>
              <a:t>Acute confusion (aka. “acute brain failure”, acute encephalopathy) that develops as a result of intersection of patient risk factors and situation specific stressors</a:t>
            </a:r>
            <a:endParaRPr lang="en-US" sz="3600"/>
          </a:p>
        </p:txBody>
      </p:sp>
      <p:pic>
        <p:nvPicPr>
          <p:cNvPr id="5" name="Picture 4" descr="Computer Generated Lights">
            <a:extLst>
              <a:ext uri="{FF2B5EF4-FFF2-40B4-BE49-F238E27FC236}">
                <a16:creationId xmlns:a16="http://schemas.microsoft.com/office/drawing/2014/main" id="{80E0FB09-C82C-AD17-E423-9689AD4F29AF}"/>
              </a:ext>
            </a:extLst>
          </p:cNvPr>
          <p:cNvPicPr>
            <a:picLocks noChangeAspect="1"/>
          </p:cNvPicPr>
          <p:nvPr/>
        </p:nvPicPr>
        <p:blipFill>
          <a:blip r:embed="rId3"/>
          <a:srcRect l="16827" r="25689" b="-6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1B3F6C7C-8D44-1991-32B4-2FF97080E89B}"/>
              </a:ext>
            </a:extLst>
          </p:cNvPr>
          <p:cNvSpPr txBox="1"/>
          <p:nvPr/>
        </p:nvSpPr>
        <p:spPr>
          <a:xfrm>
            <a:off x="2576115" y="6415986"/>
            <a:ext cx="38641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alibri"/>
                <a:cs typeface="Calibri"/>
              </a:rPr>
              <a:t>Inouye S. NEJM, 2006</a:t>
            </a:r>
          </a:p>
          <a:p>
            <a:pPr algn="l"/>
            <a:endParaRPr lang="en-US"/>
          </a:p>
        </p:txBody>
      </p:sp>
    </p:spTree>
    <p:extLst>
      <p:ext uri="{BB962C8B-B14F-4D97-AF65-F5344CB8AC3E}">
        <p14:creationId xmlns:p14="http://schemas.microsoft.com/office/powerpoint/2010/main" val="240650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CE211-C38F-E349-B4F3-AAF1175E5C6E}"/>
              </a:ext>
            </a:extLst>
          </p:cNvPr>
          <p:cNvPicPr>
            <a:picLocks noChangeAspect="1"/>
          </p:cNvPicPr>
          <p:nvPr/>
        </p:nvPicPr>
        <p:blipFill>
          <a:blip r:embed="rId2"/>
          <a:stretch>
            <a:fillRect/>
          </a:stretch>
        </p:blipFill>
        <p:spPr>
          <a:xfrm>
            <a:off x="-1" y="0"/>
            <a:ext cx="12192001" cy="6862330"/>
          </a:xfrm>
          <a:prstGeom prst="rect">
            <a:avLst/>
          </a:prstGeom>
        </p:spPr>
      </p:pic>
      <p:sp>
        <p:nvSpPr>
          <p:cNvPr id="3" name="TextBox 2">
            <a:extLst>
              <a:ext uri="{FF2B5EF4-FFF2-40B4-BE49-F238E27FC236}">
                <a16:creationId xmlns:a16="http://schemas.microsoft.com/office/drawing/2014/main" id="{DE7B74C2-1F66-F44C-B279-0F1E62E3551C}"/>
              </a:ext>
            </a:extLst>
          </p:cNvPr>
          <p:cNvSpPr txBox="1"/>
          <p:nvPr/>
        </p:nvSpPr>
        <p:spPr>
          <a:xfrm>
            <a:off x="6095999" y="866898"/>
            <a:ext cx="456804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w Cen MT" panose="020B0602020104020603"/>
                <a:ea typeface="+mn-ea"/>
                <a:cs typeface="+mn-cs"/>
              </a:rPr>
              <a:t>About 30% of delirium cases are recognized</a:t>
            </a:r>
          </a:p>
        </p:txBody>
      </p:sp>
      <p:sp>
        <p:nvSpPr>
          <p:cNvPr id="4" name="TextBox 3">
            <a:extLst>
              <a:ext uri="{FF2B5EF4-FFF2-40B4-BE49-F238E27FC236}">
                <a16:creationId xmlns:a16="http://schemas.microsoft.com/office/drawing/2014/main" id="{573A8618-8636-D545-9D23-7E3DBE23DA6A}"/>
              </a:ext>
            </a:extLst>
          </p:cNvPr>
          <p:cNvSpPr txBox="1"/>
          <p:nvPr/>
        </p:nvSpPr>
        <p:spPr>
          <a:xfrm>
            <a:off x="6095999" y="2826328"/>
            <a:ext cx="4975762"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Tw Cen MT" panose="020B0602020104020603"/>
                <a:ea typeface="+mn-ea"/>
                <a:cs typeface="+mn-cs"/>
              </a:rPr>
              <a:t>About 2/3rds of cases are never recognized or misattributed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w Cen MT" panose="020B0602020104020603"/>
                <a:ea typeface="+mn-ea"/>
                <a:cs typeface="+mn-cs"/>
              </a:rPr>
              <a:t>   These patients spend longer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w Cen MT" panose="020B0602020104020603"/>
                <a:ea typeface="+mn-ea"/>
                <a:cs typeface="+mn-cs"/>
              </a:rPr>
              <a:t>   the hospital, in ICU,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w Cen MT" panose="020B0602020104020603"/>
                <a:ea typeface="+mn-ea"/>
                <a:cs typeface="+mn-cs"/>
              </a:rPr>
              <a:t>   mechanical ventilation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w Cen MT" panose="020B0602020104020603"/>
                <a:ea typeface="+mn-ea"/>
                <a:cs typeface="+mn-cs"/>
              </a:rPr>
              <a:t>   2.5x greater cost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w Cen MT" panose="020B0602020104020603"/>
                <a:ea typeface="+mn-ea"/>
                <a:cs typeface="+mn-cs"/>
              </a:rPr>
              <a:t>   ~40% are dead at 1 year</a:t>
            </a:r>
          </a:p>
        </p:txBody>
      </p:sp>
      <p:sp>
        <p:nvSpPr>
          <p:cNvPr id="5" name="TextBox 4">
            <a:extLst>
              <a:ext uri="{FF2B5EF4-FFF2-40B4-BE49-F238E27FC236}">
                <a16:creationId xmlns:a16="http://schemas.microsoft.com/office/drawing/2014/main" id="{E8C5BBDF-B411-B54F-BAE6-A02FCD6E50AA}"/>
              </a:ext>
            </a:extLst>
          </p:cNvPr>
          <p:cNvSpPr txBox="1"/>
          <p:nvPr/>
        </p:nvSpPr>
        <p:spPr>
          <a:xfrm>
            <a:off x="7137070" y="6324641"/>
            <a:ext cx="4358244"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Tw Cen MT" panose="020B0602020104020603"/>
                <a:ea typeface="+mn-ea"/>
                <a:cs typeface="+mn-cs"/>
              </a:rPr>
              <a:t>Kales, et al. Geriatric Psychiatry, 2003</a:t>
            </a:r>
          </a:p>
        </p:txBody>
      </p:sp>
    </p:spTree>
    <p:extLst>
      <p:ext uri="{BB962C8B-B14F-4D97-AF65-F5344CB8AC3E}">
        <p14:creationId xmlns:p14="http://schemas.microsoft.com/office/powerpoint/2010/main" val="258672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A0EB-2BD4-3029-01CF-459412E9DD1B}"/>
              </a:ext>
            </a:extLst>
          </p:cNvPr>
          <p:cNvSpPr>
            <a:spLocks noGrp="1"/>
          </p:cNvSpPr>
          <p:nvPr>
            <p:ph type="title"/>
          </p:nvPr>
        </p:nvSpPr>
        <p:spPr/>
        <p:txBody>
          <a:bodyPr/>
          <a:lstStyle/>
          <a:p>
            <a:r>
              <a:rPr lang="en-US"/>
              <a:t>Delirium</a:t>
            </a:r>
          </a:p>
        </p:txBody>
      </p:sp>
      <p:sp>
        <p:nvSpPr>
          <p:cNvPr id="5" name="Text Placeholder 4">
            <a:extLst>
              <a:ext uri="{FF2B5EF4-FFF2-40B4-BE49-F238E27FC236}">
                <a16:creationId xmlns:a16="http://schemas.microsoft.com/office/drawing/2014/main" id="{4ABE1194-14F4-5AF2-2358-DFA934C8DCDC}"/>
              </a:ext>
            </a:extLst>
          </p:cNvPr>
          <p:cNvSpPr>
            <a:spLocks noGrp="1"/>
          </p:cNvSpPr>
          <p:nvPr>
            <p:ph type="body" idx="1"/>
          </p:nvPr>
        </p:nvSpPr>
        <p:spPr/>
        <p:txBody>
          <a:bodyPr>
            <a:normAutofit/>
          </a:bodyPr>
          <a:lstStyle/>
          <a:p>
            <a:r>
              <a:rPr lang="en-US" sz="2800"/>
              <a:t>Inattention </a:t>
            </a:r>
          </a:p>
        </p:txBody>
      </p:sp>
      <p:sp>
        <p:nvSpPr>
          <p:cNvPr id="3" name="Content Placeholder 2">
            <a:extLst>
              <a:ext uri="{FF2B5EF4-FFF2-40B4-BE49-F238E27FC236}">
                <a16:creationId xmlns:a16="http://schemas.microsoft.com/office/drawing/2014/main" id="{ADD8A4A9-C7ED-4D17-52A0-B3805478DDDB}"/>
              </a:ext>
            </a:extLst>
          </p:cNvPr>
          <p:cNvSpPr>
            <a:spLocks noGrp="1"/>
          </p:cNvSpPr>
          <p:nvPr>
            <p:ph sz="half" idx="2"/>
          </p:nvPr>
        </p:nvSpPr>
        <p:spPr/>
        <p:txBody>
          <a:bodyPr vert="horz" lIns="91440" tIns="45720" rIns="91440" bIns="45720" rtlCol="0" anchor="t">
            <a:normAutofit/>
          </a:bodyPr>
          <a:lstStyle/>
          <a:p>
            <a:pPr marL="228600" lvl="1">
              <a:buFont typeface="Arial,Sans-Serif"/>
              <a:buChar char="•"/>
            </a:pPr>
            <a:r>
              <a:rPr lang="en-US" sz="2800" baseline="0">
                <a:latin typeface="Tw Cen MT"/>
                <a:ea typeface="Arial"/>
                <a:cs typeface="Arial"/>
              </a:rPr>
              <a:t>Reduced ability to maintain focus on external activities and/or to shift focus between external activities</a:t>
            </a:r>
            <a:r>
              <a:rPr lang="en-US" sz="2800">
                <a:latin typeface="Tw Cen MT"/>
                <a:ea typeface="Arial"/>
                <a:cs typeface="Arial"/>
              </a:rPr>
              <a:t>​</a:t>
            </a:r>
            <a:endParaRPr lang="en-US" sz="2800">
              <a:latin typeface="Aptos" panose="020B0004020202020204"/>
              <a:ea typeface="Arial"/>
              <a:cs typeface="Arial"/>
            </a:endParaRPr>
          </a:p>
          <a:p>
            <a:pPr marL="685800" lvl="2" indent="-228600">
              <a:buFont typeface="Wingdings"/>
              <a:buChar char="§"/>
            </a:pPr>
            <a:r>
              <a:rPr lang="en-US" sz="2400" baseline="0">
                <a:latin typeface="Tw Cen MT"/>
                <a:ea typeface="Arial"/>
                <a:cs typeface="Arial"/>
              </a:rPr>
              <a:t>Ex. Lack of ability to multi-task, inability to sustain a multilateral conversation</a:t>
            </a:r>
            <a:endParaRPr lang="en-US" sz="2400"/>
          </a:p>
        </p:txBody>
      </p:sp>
      <p:sp>
        <p:nvSpPr>
          <p:cNvPr id="6" name="Text Placeholder 5">
            <a:extLst>
              <a:ext uri="{FF2B5EF4-FFF2-40B4-BE49-F238E27FC236}">
                <a16:creationId xmlns:a16="http://schemas.microsoft.com/office/drawing/2014/main" id="{405839FC-A314-72D5-AB70-6B54F463C65D}"/>
              </a:ext>
            </a:extLst>
          </p:cNvPr>
          <p:cNvSpPr>
            <a:spLocks noGrp="1"/>
          </p:cNvSpPr>
          <p:nvPr>
            <p:ph type="body" sz="quarter" idx="3"/>
          </p:nvPr>
        </p:nvSpPr>
        <p:spPr/>
        <p:txBody>
          <a:bodyPr>
            <a:normAutofit/>
          </a:bodyPr>
          <a:lstStyle/>
          <a:p>
            <a:r>
              <a:rPr lang="en-US" sz="2800"/>
              <a:t>Disorganized Thinking</a:t>
            </a:r>
          </a:p>
        </p:txBody>
      </p:sp>
      <p:sp>
        <p:nvSpPr>
          <p:cNvPr id="4" name="Content Placeholder 3">
            <a:extLst>
              <a:ext uri="{FF2B5EF4-FFF2-40B4-BE49-F238E27FC236}">
                <a16:creationId xmlns:a16="http://schemas.microsoft.com/office/drawing/2014/main" id="{0C08F71E-E1F6-AE1F-FEB3-571006AFC94C}"/>
              </a:ext>
            </a:extLst>
          </p:cNvPr>
          <p:cNvSpPr>
            <a:spLocks noGrp="1"/>
          </p:cNvSpPr>
          <p:nvPr>
            <p:ph sz="quarter" idx="4"/>
          </p:nvPr>
        </p:nvSpPr>
        <p:spPr/>
        <p:txBody>
          <a:bodyPr vert="horz" lIns="91440" tIns="45720" rIns="91440" bIns="45720" rtlCol="0" anchor="t">
            <a:normAutofit/>
          </a:bodyPr>
          <a:lstStyle/>
          <a:p>
            <a:pPr marL="228600" lvl="2">
              <a:buFont typeface="Arial,Sans-Serif"/>
              <a:buChar char="•"/>
            </a:pPr>
            <a:r>
              <a:rPr lang="en-US" sz="2800" baseline="0">
                <a:latin typeface="Tw Cen MT"/>
                <a:ea typeface="Arial"/>
                <a:cs typeface="Arial"/>
              </a:rPr>
              <a:t>Thought content that is disordered, demonstrates deficits in logic</a:t>
            </a:r>
            <a:r>
              <a:rPr lang="en-US" sz="2800">
                <a:latin typeface="Tw Cen MT"/>
                <a:ea typeface="Arial"/>
                <a:cs typeface="Arial"/>
              </a:rPr>
              <a:t>​</a:t>
            </a:r>
            <a:endParaRPr lang="en-US" sz="2800">
              <a:latin typeface="Aptos" panose="020B0004020202020204"/>
              <a:ea typeface="Arial"/>
              <a:cs typeface="Arial"/>
            </a:endParaRPr>
          </a:p>
          <a:p>
            <a:pPr marL="685800" lvl="3" indent="-228600">
              <a:buFont typeface="Arial,Sans-Serif"/>
              <a:buChar char="•"/>
            </a:pPr>
            <a:r>
              <a:rPr lang="en-US" sz="2600" baseline="0">
                <a:latin typeface="Tw Cen MT"/>
                <a:ea typeface="Arial"/>
                <a:cs typeface="Arial"/>
              </a:rPr>
              <a:t>Ex. Answering a different question than was asked, inability to answer simple questions</a:t>
            </a:r>
            <a:endParaRPr lang="en-US" sz="2600"/>
          </a:p>
        </p:txBody>
      </p:sp>
    </p:spTree>
    <p:extLst>
      <p:ext uri="{BB962C8B-B14F-4D97-AF65-F5344CB8AC3E}">
        <p14:creationId xmlns:p14="http://schemas.microsoft.com/office/powerpoint/2010/main" val="199883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681C7-7B29-1345-B8CB-E40A58D8A5EA}"/>
              </a:ext>
            </a:extLst>
          </p:cNvPr>
          <p:cNvSpPr>
            <a:spLocks noGrp="1"/>
          </p:cNvSpPr>
          <p:nvPr>
            <p:ph type="title"/>
          </p:nvPr>
        </p:nvSpPr>
        <p:spPr>
          <a:xfrm>
            <a:off x="645065" y="1463040"/>
            <a:ext cx="3796306" cy="2690949"/>
          </a:xfrm>
        </p:spPr>
        <p:txBody>
          <a:bodyPr anchor="t">
            <a:normAutofit/>
          </a:bodyPr>
          <a:lstStyle/>
          <a:p>
            <a:r>
              <a:rPr lang="en-US" sz="4800"/>
              <a:t>Delirium-Associated Symptoms</a:t>
            </a:r>
          </a:p>
        </p:txBody>
      </p:sp>
      <p:grpSp>
        <p:nvGrpSpPr>
          <p:cNvPr id="20" name="Group 1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4DFB99A-4E7A-2E24-E20A-BFEB55C4E5DC}"/>
              </a:ext>
            </a:extLst>
          </p:cNvPr>
          <p:cNvSpPr>
            <a:spLocks noGrp="1"/>
          </p:cNvSpPr>
          <p:nvPr>
            <p:ph idx="1"/>
          </p:nvPr>
        </p:nvSpPr>
        <p:spPr>
          <a:xfrm>
            <a:off x="5656218" y="1463039"/>
            <a:ext cx="5542387" cy="4300447"/>
          </a:xfrm>
        </p:spPr>
        <p:txBody>
          <a:bodyPr vert="horz" lIns="91440" tIns="45720" rIns="91440" bIns="45720" rtlCol="0" anchor="t">
            <a:normAutofit/>
          </a:bodyPr>
          <a:lstStyle/>
          <a:p>
            <a:pPr marL="228600" lvl="1" indent="-228600" rtl="0">
              <a:buFont typeface=""/>
              <a:buChar char="•"/>
            </a:pPr>
            <a:r>
              <a:rPr lang="en-US" sz="2200" baseline="0">
                <a:latin typeface="Tw Cen MT"/>
                <a:ea typeface="Arial"/>
                <a:cs typeface="Arial"/>
              </a:rPr>
              <a:t>Disorientation</a:t>
            </a:r>
            <a:r>
              <a:rPr lang="en-US" sz="2200">
                <a:latin typeface="Tw Cen MT"/>
                <a:ea typeface="Arial"/>
                <a:cs typeface="Arial"/>
              </a:rPr>
              <a:t>​</a:t>
            </a:r>
          </a:p>
          <a:p>
            <a:pPr marL="228600" lvl="1" indent="-228600" rtl="0">
              <a:buFont typeface=""/>
              <a:buChar char="•"/>
            </a:pPr>
            <a:r>
              <a:rPr lang="en-US" sz="2200" baseline="0">
                <a:latin typeface="Tw Cen MT"/>
                <a:ea typeface="Arial"/>
                <a:cs typeface="Arial"/>
              </a:rPr>
              <a:t>Memory &amp; language impairments</a:t>
            </a:r>
            <a:r>
              <a:rPr lang="en-US" sz="2200">
                <a:latin typeface="Tw Cen MT"/>
                <a:ea typeface="Arial"/>
                <a:cs typeface="Arial"/>
              </a:rPr>
              <a:t>​</a:t>
            </a:r>
          </a:p>
          <a:p>
            <a:pPr marL="228600" lvl="1" indent="-228600" rtl="0">
              <a:buFont typeface=""/>
              <a:buChar char="•"/>
            </a:pPr>
            <a:r>
              <a:rPr lang="en-US" sz="2200" baseline="0">
                <a:latin typeface="Tw Cen MT"/>
                <a:ea typeface="Arial"/>
                <a:cs typeface="Arial"/>
              </a:rPr>
              <a:t>Misperceptions of stimuli</a:t>
            </a:r>
            <a:r>
              <a:rPr lang="en-US" sz="2200">
                <a:latin typeface="Tw Cen MT"/>
                <a:ea typeface="Arial"/>
                <a:cs typeface="Arial"/>
              </a:rPr>
              <a:t>​</a:t>
            </a:r>
          </a:p>
          <a:p>
            <a:pPr marL="228600" lvl="1" indent="-228600" rtl="0">
              <a:buFont typeface=""/>
              <a:buChar char="•"/>
            </a:pPr>
            <a:r>
              <a:rPr lang="en-US" sz="2200" baseline="0">
                <a:latin typeface="Tw Cen MT"/>
                <a:ea typeface="Arial"/>
                <a:cs typeface="Arial"/>
              </a:rPr>
              <a:t>Hyper- or hypo-motor activity</a:t>
            </a:r>
            <a:r>
              <a:rPr lang="en-US" sz="2200">
                <a:latin typeface="Tw Cen MT"/>
                <a:ea typeface="Arial"/>
                <a:cs typeface="Arial"/>
              </a:rPr>
              <a:t>​</a:t>
            </a:r>
          </a:p>
          <a:p>
            <a:pPr marL="228600" lvl="1" indent="-228600" rtl="0">
              <a:buFont typeface=""/>
              <a:buChar char="•"/>
            </a:pPr>
            <a:r>
              <a:rPr lang="en-US" sz="2200" baseline="0">
                <a:latin typeface="Tw Cen MT"/>
                <a:ea typeface="Arial"/>
                <a:cs typeface="Arial"/>
              </a:rPr>
              <a:t>Altered sleep cycle, sleep-wake reversal</a:t>
            </a:r>
            <a:r>
              <a:rPr lang="en-US" sz="2200">
                <a:latin typeface="Tw Cen MT"/>
                <a:ea typeface="Arial"/>
                <a:cs typeface="Arial"/>
              </a:rPr>
              <a:t>​</a:t>
            </a:r>
          </a:p>
          <a:p>
            <a:pPr marL="228600" lvl="1" indent="-228600" rtl="0">
              <a:buFont typeface=""/>
              <a:buChar char="•"/>
            </a:pPr>
            <a:r>
              <a:rPr lang="en-US" sz="2200" baseline="0">
                <a:latin typeface="Tw Cen MT"/>
                <a:ea typeface="Arial"/>
                <a:cs typeface="Arial"/>
              </a:rPr>
              <a:t>Emotional lability, anxiety, depressed mood, suicidality</a:t>
            </a:r>
            <a:r>
              <a:rPr lang="en-US" sz="2200">
                <a:latin typeface="Tw Cen MT"/>
                <a:ea typeface="Arial"/>
                <a:cs typeface="Arial"/>
              </a:rPr>
              <a:t>​</a:t>
            </a:r>
          </a:p>
          <a:p>
            <a:pPr marL="685800" lvl="3" indent="-228600" rtl="0">
              <a:buFont typeface=""/>
              <a:buChar char="•"/>
            </a:pPr>
            <a:r>
              <a:rPr lang="en-US" sz="2200" baseline="0">
                <a:latin typeface="Tw Cen MT"/>
                <a:ea typeface="Arial"/>
                <a:cs typeface="Arial"/>
              </a:rPr>
              <a:t>Up to 40% may voice some life ending desire</a:t>
            </a:r>
            <a:endParaRPr lang="en-US" sz="2200"/>
          </a:p>
        </p:txBody>
      </p:sp>
      <p:sp>
        <p:nvSpPr>
          <p:cNvPr id="7" name="TextBox 6">
            <a:extLst>
              <a:ext uri="{FF2B5EF4-FFF2-40B4-BE49-F238E27FC236}">
                <a16:creationId xmlns:a16="http://schemas.microsoft.com/office/drawing/2014/main" id="{1251EFE2-047E-8097-21D9-79D5F1BF9B4D}"/>
              </a:ext>
            </a:extLst>
          </p:cNvPr>
          <p:cNvSpPr txBox="1"/>
          <p:nvPr/>
        </p:nvSpPr>
        <p:spPr>
          <a:xfrm>
            <a:off x="8909352" y="561944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444444"/>
                </a:solidFill>
                <a:latin typeface="Calibri"/>
                <a:cs typeface="Calibri"/>
              </a:rPr>
              <a:t>Inouye S. NEJM, 2006​</a:t>
            </a:r>
          </a:p>
          <a:p>
            <a:r>
              <a:rPr lang="en-US">
                <a:solidFill>
                  <a:srgbClr val="444444"/>
                </a:solidFill>
                <a:latin typeface="Calibri"/>
                <a:cs typeface="Calibri"/>
              </a:rPr>
              <a:t>​</a:t>
            </a:r>
          </a:p>
        </p:txBody>
      </p:sp>
    </p:spTree>
    <p:extLst>
      <p:ext uri="{BB962C8B-B14F-4D97-AF65-F5344CB8AC3E}">
        <p14:creationId xmlns:p14="http://schemas.microsoft.com/office/powerpoint/2010/main" val="353620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465779-31D9-9148-6981-D5000480251F}"/>
              </a:ext>
            </a:extLst>
          </p:cNvPr>
          <p:cNvPicPr>
            <a:picLocks noChangeAspect="1"/>
          </p:cNvPicPr>
          <p:nvPr/>
        </p:nvPicPr>
        <p:blipFill>
          <a:blip r:embed="rId2"/>
          <a:stretch>
            <a:fillRect/>
          </a:stretch>
        </p:blipFill>
        <p:spPr>
          <a:xfrm>
            <a:off x="-1" y="-1"/>
            <a:ext cx="12192001" cy="6864691"/>
          </a:xfrm>
          <a:prstGeom prst="rect">
            <a:avLst/>
          </a:prstGeom>
        </p:spPr>
      </p:pic>
      <p:sp>
        <p:nvSpPr>
          <p:cNvPr id="2" name="Title 1">
            <a:extLst>
              <a:ext uri="{FF2B5EF4-FFF2-40B4-BE49-F238E27FC236}">
                <a16:creationId xmlns:a16="http://schemas.microsoft.com/office/drawing/2014/main" id="{A6D67A3D-4622-1813-E619-B6C67FF5E244}"/>
              </a:ext>
            </a:extLst>
          </p:cNvPr>
          <p:cNvSpPr>
            <a:spLocks noGrp="1"/>
          </p:cNvSpPr>
          <p:nvPr>
            <p:ph type="title"/>
          </p:nvPr>
        </p:nvSpPr>
        <p:spPr>
          <a:xfrm>
            <a:off x="6945426" y="548640"/>
            <a:ext cx="4484574" cy="1499616"/>
          </a:xfrm>
        </p:spPr>
        <p:txBody>
          <a:bodyPr/>
          <a:lstStyle/>
          <a:p>
            <a:pPr algn="ctr"/>
            <a:r>
              <a:rPr lang="en-US"/>
              <a:t>Not all confusion is delirium</a:t>
            </a:r>
          </a:p>
        </p:txBody>
      </p:sp>
      <p:sp>
        <p:nvSpPr>
          <p:cNvPr id="3" name="Content Placeholder 2">
            <a:extLst>
              <a:ext uri="{FF2B5EF4-FFF2-40B4-BE49-F238E27FC236}">
                <a16:creationId xmlns:a16="http://schemas.microsoft.com/office/drawing/2014/main" id="{42BF7115-475F-D6DE-41C1-84FD91578F61}"/>
              </a:ext>
            </a:extLst>
          </p:cNvPr>
          <p:cNvSpPr>
            <a:spLocks noGrp="1"/>
          </p:cNvSpPr>
          <p:nvPr>
            <p:ph idx="1"/>
          </p:nvPr>
        </p:nvSpPr>
        <p:spPr>
          <a:xfrm>
            <a:off x="7047571" y="2286000"/>
            <a:ext cx="4484574" cy="4023360"/>
          </a:xfrm>
        </p:spPr>
        <p:txBody>
          <a:bodyPr>
            <a:normAutofit/>
          </a:bodyPr>
          <a:lstStyle/>
          <a:p>
            <a:r>
              <a:rPr lang="en-US" sz="2400"/>
              <a:t>Dementia, traumatic brain injury, developmental delay, anxiety, depression, bipolar disorder, primary psychotic disorders</a:t>
            </a:r>
          </a:p>
          <a:p>
            <a:endParaRPr lang="en-US" sz="2400"/>
          </a:p>
          <a:p>
            <a:r>
              <a:rPr lang="en-US" sz="2400"/>
              <a:t>Sleep deprivation, undertreated pain, medication side effect</a:t>
            </a:r>
          </a:p>
          <a:p>
            <a:endParaRPr lang="en-US" sz="2400"/>
          </a:p>
          <a:p>
            <a:r>
              <a:rPr lang="en-US" sz="2400"/>
              <a:t>Treatments and prognosis differ!</a:t>
            </a:r>
          </a:p>
        </p:txBody>
      </p:sp>
    </p:spTree>
    <p:extLst>
      <p:ext uri="{BB962C8B-B14F-4D97-AF65-F5344CB8AC3E}">
        <p14:creationId xmlns:p14="http://schemas.microsoft.com/office/powerpoint/2010/main" val="145506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F62725-2425-E68A-F483-F83A7C37929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Screening for Delirium</a:t>
            </a:r>
          </a:p>
        </p:txBody>
      </p:sp>
      <p:pic>
        <p:nvPicPr>
          <p:cNvPr id="4" name="Picture 3" descr="A blue box with black text&#10;&#10;Description automatically generated">
            <a:extLst>
              <a:ext uri="{FF2B5EF4-FFF2-40B4-BE49-F238E27FC236}">
                <a16:creationId xmlns:a16="http://schemas.microsoft.com/office/drawing/2014/main" id="{7E47218F-2E56-C393-3B9F-BC9DED1E7A52}"/>
              </a:ext>
            </a:extLst>
          </p:cNvPr>
          <p:cNvPicPr>
            <a:picLocks noChangeAspect="1"/>
          </p:cNvPicPr>
          <p:nvPr/>
        </p:nvPicPr>
        <p:blipFill>
          <a:blip r:embed="rId3"/>
          <a:stretch>
            <a:fillRect/>
          </a:stretch>
        </p:blipFill>
        <p:spPr>
          <a:xfrm>
            <a:off x="4502428" y="1134825"/>
            <a:ext cx="7225748" cy="4588349"/>
          </a:xfrm>
          <a:prstGeom prst="rect">
            <a:avLst/>
          </a:prstGeom>
        </p:spPr>
      </p:pic>
      <p:sp>
        <p:nvSpPr>
          <p:cNvPr id="3" name="TextBox 2">
            <a:extLst>
              <a:ext uri="{FF2B5EF4-FFF2-40B4-BE49-F238E27FC236}">
                <a16:creationId xmlns:a16="http://schemas.microsoft.com/office/drawing/2014/main" id="{E8CDE90E-CCB2-0FC2-F6F2-2F543BF9A48A}"/>
              </a:ext>
            </a:extLst>
          </p:cNvPr>
          <p:cNvSpPr txBox="1"/>
          <p:nvPr/>
        </p:nvSpPr>
        <p:spPr>
          <a:xfrm>
            <a:off x="7518400" y="6018590"/>
            <a:ext cx="42309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 Lynne O'Mara, geriatrics PA extraordinaire. Brigham and Women's Hospital, Center for Geriatric Surgery ​</a:t>
            </a:r>
            <a:endParaRPr lang="en-US"/>
          </a:p>
        </p:txBody>
      </p:sp>
    </p:spTree>
    <p:extLst>
      <p:ext uri="{BB962C8B-B14F-4D97-AF65-F5344CB8AC3E}">
        <p14:creationId xmlns:p14="http://schemas.microsoft.com/office/powerpoint/2010/main" val="396649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C202E-1E95-70FB-E87D-A24BAA2FC1AB}"/>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What if you're unsure?</a:t>
            </a:r>
          </a:p>
        </p:txBody>
      </p:sp>
      <p:sp>
        <p:nvSpPr>
          <p:cNvPr id="4" name="Content Placeholder 3">
            <a:extLst>
              <a:ext uri="{FF2B5EF4-FFF2-40B4-BE49-F238E27FC236}">
                <a16:creationId xmlns:a16="http://schemas.microsoft.com/office/drawing/2014/main" id="{72EC7DE3-5EFF-61A2-A74D-FC6C79A03C3E}"/>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pPr>
              <a:spcBef>
                <a:spcPts val="1200"/>
              </a:spcBef>
              <a:spcAft>
                <a:spcPts val="200"/>
              </a:spcAft>
            </a:pPr>
            <a:r>
              <a:rPr lang="en-US" sz="2000"/>
              <a:t>Wait and observe … Signs and symptoms will become more apparent with time</a:t>
            </a:r>
          </a:p>
          <a:p>
            <a:pPr>
              <a:spcBef>
                <a:spcPts val="1200"/>
              </a:spcBef>
              <a:spcAft>
                <a:spcPts val="200"/>
              </a:spcAft>
            </a:pPr>
            <a:r>
              <a:rPr lang="en-US" sz="2000"/>
              <a:t>Continue screening</a:t>
            </a:r>
          </a:p>
          <a:p>
            <a:pPr>
              <a:spcBef>
                <a:spcPts val="1200"/>
              </a:spcBef>
              <a:spcAft>
                <a:spcPts val="200"/>
              </a:spcAft>
            </a:pPr>
            <a:r>
              <a:rPr lang="en-US" sz="2000"/>
              <a:t>More collateral history</a:t>
            </a:r>
          </a:p>
        </p:txBody>
      </p:sp>
      <p:pic>
        <p:nvPicPr>
          <p:cNvPr id="7" name="Content Placeholder 6" descr="A full moon with trees in the background&#10;&#10;Description automatically generated">
            <a:extLst>
              <a:ext uri="{FF2B5EF4-FFF2-40B4-BE49-F238E27FC236}">
                <a16:creationId xmlns:a16="http://schemas.microsoft.com/office/drawing/2014/main" id="{D0C1A124-0F92-9A81-538B-0242135287EF}"/>
              </a:ext>
            </a:extLst>
          </p:cNvPr>
          <p:cNvPicPr>
            <a:picLocks noGrp="1" noChangeAspect="1"/>
          </p:cNvPicPr>
          <p:nvPr>
            <p:ph sz="half" idx="2"/>
          </p:nvPr>
        </p:nvPicPr>
        <p:blipFill>
          <a:blip r:embed="rId2"/>
          <a:srcRect l="1051" r="13518" b="-2"/>
          <a:stretch/>
        </p:blipFill>
        <p:spPr>
          <a:xfrm>
            <a:off x="6096000" y="1"/>
            <a:ext cx="6102825" cy="6858000"/>
          </a:xfrm>
          <a:prstGeom prst="rect">
            <a:avLst/>
          </a:prstGeom>
        </p:spPr>
      </p:pic>
    </p:spTree>
    <p:extLst>
      <p:ext uri="{BB962C8B-B14F-4D97-AF65-F5344CB8AC3E}">
        <p14:creationId xmlns:p14="http://schemas.microsoft.com/office/powerpoint/2010/main" val="16524646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1782</Words>
  <Application>Microsoft Office PowerPoint</Application>
  <PresentationFormat>Widescreen</PresentationFormat>
  <Paragraphs>188</Paragraphs>
  <Slides>28</Slides>
  <Notes>7</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Integral</vt:lpstr>
      <vt:lpstr>PowerPoint Presentation</vt:lpstr>
      <vt:lpstr>Objectives </vt:lpstr>
      <vt:lpstr>Delirium</vt:lpstr>
      <vt:lpstr>PowerPoint Presentation</vt:lpstr>
      <vt:lpstr>Delirium</vt:lpstr>
      <vt:lpstr>Delirium-Associated Symptoms</vt:lpstr>
      <vt:lpstr>Not all confusion is delirium</vt:lpstr>
      <vt:lpstr>Screening for Delirium</vt:lpstr>
      <vt:lpstr>What if you're unsure?</vt:lpstr>
      <vt:lpstr>Treat the Underlying Cause(s)</vt:lpstr>
      <vt:lpstr>Stabilize Underlying Physiologic Issues</vt:lpstr>
      <vt:lpstr>Natural history of delirium</vt:lpstr>
      <vt:lpstr>PowerPoint Presentation</vt:lpstr>
      <vt:lpstr>Prolonged Effects</vt:lpstr>
      <vt:lpstr>Managing Behavioral Symptoms</vt:lpstr>
      <vt:lpstr>Behaviors exist on a spectrum</vt:lpstr>
      <vt:lpstr>Behaviors As Communication</vt:lpstr>
      <vt:lpstr>PowerPoint Presentation</vt:lpstr>
      <vt:lpstr>Supportive Care: Good Care for Everyone!</vt:lpstr>
      <vt:lpstr>Supportive Care: Good Care for Everyone!</vt:lpstr>
      <vt:lpstr>Addressing unmet needs</vt:lpstr>
      <vt:lpstr>Cases</vt:lpstr>
      <vt:lpstr>Miriam</vt:lpstr>
      <vt:lpstr>Sarge</vt:lpstr>
      <vt:lpstr>Virginia</vt:lpstr>
      <vt:lpstr>James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Byerly</dc:creator>
  <cp:lastModifiedBy>Laura Byerly</cp:lastModifiedBy>
  <cp:revision>106</cp:revision>
  <dcterms:created xsi:type="dcterms:W3CDTF">2024-09-20T00:56:55Z</dcterms:created>
  <dcterms:modified xsi:type="dcterms:W3CDTF">2024-10-09T21:15:28Z</dcterms:modified>
</cp:coreProperties>
</file>