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6" r:id="rId3"/>
    <p:sldId id="483" r:id="rId4"/>
    <p:sldId id="485" r:id="rId5"/>
    <p:sldId id="472" r:id="rId6"/>
    <p:sldId id="482" r:id="rId7"/>
    <p:sldId id="471" r:id="rId8"/>
    <p:sldId id="259" r:id="rId9"/>
    <p:sldId id="260" r:id="rId10"/>
    <p:sldId id="261" r:id="rId11"/>
    <p:sldId id="262" r:id="rId12"/>
    <p:sldId id="264" r:id="rId13"/>
    <p:sldId id="265" r:id="rId14"/>
    <p:sldId id="484" r:id="rId15"/>
    <p:sldId id="271" r:id="rId16"/>
    <p:sldId id="272" r:id="rId17"/>
    <p:sldId id="273" r:id="rId18"/>
    <p:sldId id="274" r:id="rId19"/>
    <p:sldId id="275" r:id="rId20"/>
    <p:sldId id="267" r:id="rId21"/>
    <p:sldId id="268" r:id="rId22"/>
    <p:sldId id="269" r:id="rId23"/>
    <p:sldId id="488" r:id="rId24"/>
    <p:sldId id="276" r:id="rId25"/>
    <p:sldId id="278" r:id="rId26"/>
    <p:sldId id="478" r:id="rId27"/>
    <p:sldId id="474" r:id="rId28"/>
    <p:sldId id="486" r:id="rId29"/>
    <p:sldId id="479" r:id="rId30"/>
    <p:sldId id="480" r:id="rId31"/>
    <p:sldId id="489" r:id="rId32"/>
    <p:sldId id="477" r:id="rId33"/>
    <p:sldId id="487" r:id="rId34"/>
    <p:sldId id="279" r:id="rId35"/>
    <p:sldId id="4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4ABF8B-1969-4276-9938-D4638E8A6C9E}" v="327" dt="2024-09-26T22:14:20.3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ney J Barrett" userId="bf83a144-7b7f-4a8c-875c-d58f00da8d36" providerId="ADAL" clId="{F44ABF8B-1969-4276-9938-D4638E8A6C9E}"/>
    <pc:docChg chg="undo custSel addSld delSld modSld sldOrd">
      <pc:chgData name="Whitney J Barrett" userId="bf83a144-7b7f-4a8c-875c-d58f00da8d36" providerId="ADAL" clId="{F44ABF8B-1969-4276-9938-D4638E8A6C9E}" dt="2024-09-26T22:15:15.577" v="3426" actId="26606"/>
      <pc:docMkLst>
        <pc:docMk/>
      </pc:docMkLst>
      <pc:sldChg chg="modSp mod">
        <pc:chgData name="Whitney J Barrett" userId="bf83a144-7b7f-4a8c-875c-d58f00da8d36" providerId="ADAL" clId="{F44ABF8B-1969-4276-9938-D4638E8A6C9E}" dt="2024-09-26T20:27:14.881" v="1272" actId="20577"/>
        <pc:sldMkLst>
          <pc:docMk/>
          <pc:sldMk cId="534100242" sldId="256"/>
        </pc:sldMkLst>
        <pc:spChg chg="mod">
          <ac:chgData name="Whitney J Barrett" userId="bf83a144-7b7f-4a8c-875c-d58f00da8d36" providerId="ADAL" clId="{F44ABF8B-1969-4276-9938-D4638E8A6C9E}" dt="2024-09-26T20:27:14.881" v="1272" actId="20577"/>
          <ac:spMkLst>
            <pc:docMk/>
            <pc:sldMk cId="534100242" sldId="256"/>
            <ac:spMk id="3" creationId="{60AD8045-4BE5-4B92-8582-0307B087B1BE}"/>
          </ac:spMkLst>
        </pc:spChg>
      </pc:sldChg>
      <pc:sldChg chg="del">
        <pc:chgData name="Whitney J Barrett" userId="bf83a144-7b7f-4a8c-875c-d58f00da8d36" providerId="ADAL" clId="{F44ABF8B-1969-4276-9938-D4638E8A6C9E}" dt="2024-09-26T21:18:08.071" v="2430" actId="47"/>
        <pc:sldMkLst>
          <pc:docMk/>
          <pc:sldMk cId="839773051" sldId="257"/>
        </pc:sldMkLst>
      </pc:sldChg>
      <pc:sldChg chg="del">
        <pc:chgData name="Whitney J Barrett" userId="bf83a144-7b7f-4a8c-875c-d58f00da8d36" providerId="ADAL" clId="{F44ABF8B-1969-4276-9938-D4638E8A6C9E}" dt="2024-09-26T19:58:50.290" v="491" actId="47"/>
        <pc:sldMkLst>
          <pc:docMk/>
          <pc:sldMk cId="0" sldId="266"/>
        </pc:sldMkLst>
      </pc:sldChg>
      <pc:sldChg chg="modSp mod">
        <pc:chgData name="Whitney J Barrett" userId="bf83a144-7b7f-4a8c-875c-d58f00da8d36" providerId="ADAL" clId="{F44ABF8B-1969-4276-9938-D4638E8A6C9E}" dt="2024-09-26T22:05:01.598" v="3349" actId="1076"/>
        <pc:sldMkLst>
          <pc:docMk/>
          <pc:sldMk cId="0" sldId="268"/>
        </pc:sldMkLst>
        <pc:picChg chg="mod">
          <ac:chgData name="Whitney J Barrett" userId="bf83a144-7b7f-4a8c-875c-d58f00da8d36" providerId="ADAL" clId="{F44ABF8B-1969-4276-9938-D4638E8A6C9E}" dt="2024-09-26T22:05:01.598" v="3349" actId="1076"/>
          <ac:picMkLst>
            <pc:docMk/>
            <pc:sldMk cId="0" sldId="268"/>
            <ac:picMk id="148" creationId="{00000000-0000-0000-0000-000000000000}"/>
          </ac:picMkLst>
        </pc:picChg>
      </pc:sldChg>
      <pc:sldChg chg="addSp delSp modSp mod setBg">
        <pc:chgData name="Whitney J Barrett" userId="bf83a144-7b7f-4a8c-875c-d58f00da8d36" providerId="ADAL" clId="{F44ABF8B-1969-4276-9938-D4638E8A6C9E}" dt="2024-09-26T19:59:06.894" v="492" actId="26606"/>
        <pc:sldMkLst>
          <pc:docMk/>
          <pc:sldMk cId="940725197" sldId="271"/>
        </pc:sldMkLst>
        <pc:spChg chg="del">
          <ac:chgData name="Whitney J Barrett" userId="bf83a144-7b7f-4a8c-875c-d58f00da8d36" providerId="ADAL" clId="{F44ABF8B-1969-4276-9938-D4638E8A6C9E}" dt="2024-09-26T19:59:06.894" v="492" actId="26606"/>
          <ac:spMkLst>
            <pc:docMk/>
            <pc:sldMk cId="940725197" sldId="271"/>
            <ac:spMk id="113" creationId="{61C9F4F8-1CA1-4169-A513-5E15F4D91F05}"/>
          </ac:spMkLst>
        </pc:spChg>
        <pc:spChg chg="mod">
          <ac:chgData name="Whitney J Barrett" userId="bf83a144-7b7f-4a8c-875c-d58f00da8d36" providerId="ADAL" clId="{F44ABF8B-1969-4276-9938-D4638E8A6C9E}" dt="2024-09-26T19:59:06.894" v="492" actId="26606"/>
          <ac:spMkLst>
            <pc:docMk/>
            <pc:sldMk cId="940725197" sldId="271"/>
            <ac:spMk id="171" creationId="{00000000-0000-0000-0000-000000000000}"/>
          </ac:spMkLst>
        </pc:spChg>
        <pc:spChg chg="mod">
          <ac:chgData name="Whitney J Barrett" userId="bf83a144-7b7f-4a8c-875c-d58f00da8d36" providerId="ADAL" clId="{F44ABF8B-1969-4276-9938-D4638E8A6C9E}" dt="2024-09-26T19:59:06.894" v="492" actId="26606"/>
          <ac:spMkLst>
            <pc:docMk/>
            <pc:sldMk cId="940725197" sldId="271"/>
            <ac:spMk id="172" creationId="{00000000-0000-0000-0000-000000000000}"/>
          </ac:spMkLst>
        </pc:spChg>
        <pc:picChg chg="add">
          <ac:chgData name="Whitney J Barrett" userId="bf83a144-7b7f-4a8c-875c-d58f00da8d36" providerId="ADAL" clId="{F44ABF8B-1969-4276-9938-D4638E8A6C9E}" dt="2024-09-26T19:59:06.894" v="492" actId="26606"/>
          <ac:picMkLst>
            <pc:docMk/>
            <pc:sldMk cId="940725197" sldId="271"/>
            <ac:picMk id="174" creationId="{25495E68-1C88-9C06-FB73-181824223AAF}"/>
          </ac:picMkLst>
        </pc:picChg>
      </pc:sldChg>
      <pc:sldChg chg="addSp modSp mod modAnim">
        <pc:chgData name="Whitney J Barrett" userId="bf83a144-7b7f-4a8c-875c-d58f00da8d36" providerId="ADAL" clId="{F44ABF8B-1969-4276-9938-D4638E8A6C9E}" dt="2024-09-26T22:03:03.715" v="3344" actId="20577"/>
        <pc:sldMkLst>
          <pc:docMk/>
          <pc:sldMk cId="3677772134" sldId="272"/>
        </pc:sldMkLst>
        <pc:spChg chg="mod">
          <ac:chgData name="Whitney J Barrett" userId="bf83a144-7b7f-4a8c-875c-d58f00da8d36" providerId="ADAL" clId="{F44ABF8B-1969-4276-9938-D4638E8A6C9E}" dt="2024-09-26T22:03:03.715" v="3344" actId="20577"/>
          <ac:spMkLst>
            <pc:docMk/>
            <pc:sldMk cId="3677772134" sldId="272"/>
            <ac:spMk id="178" creationId="{00000000-0000-0000-0000-000000000000}"/>
          </ac:spMkLst>
        </pc:spChg>
        <pc:picChg chg="add mod">
          <ac:chgData name="Whitney J Barrett" userId="bf83a144-7b7f-4a8c-875c-d58f00da8d36" providerId="ADAL" clId="{F44ABF8B-1969-4276-9938-D4638E8A6C9E}" dt="2024-09-26T22:02:16.943" v="3301" actId="1076"/>
          <ac:picMkLst>
            <pc:docMk/>
            <pc:sldMk cId="3677772134" sldId="272"/>
            <ac:picMk id="2" creationId="{16E8AEF7-62A4-F7C6-1DFC-090E41672FEF}"/>
          </ac:picMkLst>
        </pc:picChg>
      </pc:sldChg>
      <pc:sldChg chg="addSp modSp mod modAnim">
        <pc:chgData name="Whitney J Barrett" userId="bf83a144-7b7f-4a8c-875c-d58f00da8d36" providerId="ADAL" clId="{F44ABF8B-1969-4276-9938-D4638E8A6C9E}" dt="2024-09-26T22:04:48.784" v="3348" actId="1076"/>
        <pc:sldMkLst>
          <pc:docMk/>
          <pc:sldMk cId="3762052932" sldId="275"/>
        </pc:sldMkLst>
        <pc:picChg chg="add mod">
          <ac:chgData name="Whitney J Barrett" userId="bf83a144-7b7f-4a8c-875c-d58f00da8d36" providerId="ADAL" clId="{F44ABF8B-1969-4276-9938-D4638E8A6C9E}" dt="2024-09-26T22:04:48.784" v="3348" actId="1076"/>
          <ac:picMkLst>
            <pc:docMk/>
            <pc:sldMk cId="3762052932" sldId="275"/>
            <ac:picMk id="8" creationId="{486F2B39-0956-207D-8F01-E1EFC38F922D}"/>
          </ac:picMkLst>
        </pc:picChg>
      </pc:sldChg>
      <pc:sldChg chg="del">
        <pc:chgData name="Whitney J Barrett" userId="bf83a144-7b7f-4a8c-875c-d58f00da8d36" providerId="ADAL" clId="{F44ABF8B-1969-4276-9938-D4638E8A6C9E}" dt="2024-09-26T19:34:44.995" v="93" actId="47"/>
        <pc:sldMkLst>
          <pc:docMk/>
          <pc:sldMk cId="3802699875" sldId="470"/>
        </pc:sldMkLst>
      </pc:sldChg>
      <pc:sldChg chg="modSp mod">
        <pc:chgData name="Whitney J Barrett" userId="bf83a144-7b7f-4a8c-875c-d58f00da8d36" providerId="ADAL" clId="{F44ABF8B-1969-4276-9938-D4638E8A6C9E}" dt="2024-09-26T20:37:55.340" v="1709" actId="20577"/>
        <pc:sldMkLst>
          <pc:docMk/>
          <pc:sldMk cId="3235770436" sldId="472"/>
        </pc:sldMkLst>
        <pc:spChg chg="mod">
          <ac:chgData name="Whitney J Barrett" userId="bf83a144-7b7f-4a8c-875c-d58f00da8d36" providerId="ADAL" clId="{F44ABF8B-1969-4276-9938-D4638E8A6C9E}" dt="2024-09-26T20:37:55.340" v="1709" actId="20577"/>
          <ac:spMkLst>
            <pc:docMk/>
            <pc:sldMk cId="3235770436" sldId="472"/>
            <ac:spMk id="2" creationId="{F72DC98F-3217-4092-9D5A-AE19ED2F5E70}"/>
          </ac:spMkLst>
        </pc:spChg>
      </pc:sldChg>
      <pc:sldChg chg="del">
        <pc:chgData name="Whitney J Barrett" userId="bf83a144-7b7f-4a8c-875c-d58f00da8d36" providerId="ADAL" clId="{F44ABF8B-1969-4276-9938-D4638E8A6C9E}" dt="2024-09-26T21:18:12.373" v="2431" actId="47"/>
        <pc:sldMkLst>
          <pc:docMk/>
          <pc:sldMk cId="627771414" sldId="473"/>
        </pc:sldMkLst>
      </pc:sldChg>
      <pc:sldChg chg="del">
        <pc:chgData name="Whitney J Barrett" userId="bf83a144-7b7f-4a8c-875c-d58f00da8d36" providerId="ADAL" clId="{F44ABF8B-1969-4276-9938-D4638E8A6C9E}" dt="2024-09-26T19:59:52.010" v="493" actId="2696"/>
        <pc:sldMkLst>
          <pc:docMk/>
          <pc:sldMk cId="1686900113" sldId="474"/>
        </pc:sldMkLst>
      </pc:sldChg>
      <pc:sldChg chg="add del setBg">
        <pc:chgData name="Whitney J Barrett" userId="bf83a144-7b7f-4a8c-875c-d58f00da8d36" providerId="ADAL" clId="{F44ABF8B-1969-4276-9938-D4638E8A6C9E}" dt="2024-09-26T20:00:42.073" v="496"/>
        <pc:sldMkLst>
          <pc:docMk/>
          <pc:sldMk cId="1736930995" sldId="474"/>
        </pc:sldMkLst>
      </pc:sldChg>
      <pc:sldChg chg="modSp add mod ord modAnim">
        <pc:chgData name="Whitney J Barrett" userId="bf83a144-7b7f-4a8c-875c-d58f00da8d36" providerId="ADAL" clId="{F44ABF8B-1969-4276-9938-D4638E8A6C9E}" dt="2024-09-26T20:42:41.843" v="1752"/>
        <pc:sldMkLst>
          <pc:docMk/>
          <pc:sldMk cId="3026172425" sldId="474"/>
        </pc:sldMkLst>
        <pc:spChg chg="mod">
          <ac:chgData name="Whitney J Barrett" userId="bf83a144-7b7f-4a8c-875c-d58f00da8d36" providerId="ADAL" clId="{F44ABF8B-1969-4276-9938-D4638E8A6C9E}" dt="2024-09-26T20:08:50.097" v="886" actId="20577"/>
          <ac:spMkLst>
            <pc:docMk/>
            <pc:sldMk cId="3026172425" sldId="474"/>
            <ac:spMk id="2" creationId="{E8B4AE16-8079-BE98-9FFF-EB1EF5B45ADE}"/>
          </ac:spMkLst>
        </pc:spChg>
        <pc:spChg chg="mod">
          <ac:chgData name="Whitney J Barrett" userId="bf83a144-7b7f-4a8c-875c-d58f00da8d36" providerId="ADAL" clId="{F44ABF8B-1969-4276-9938-D4638E8A6C9E}" dt="2024-09-26T20:09:48.206" v="931" actId="20577"/>
          <ac:spMkLst>
            <pc:docMk/>
            <pc:sldMk cId="3026172425" sldId="474"/>
            <ac:spMk id="5" creationId="{95083544-8DE4-3211-E8F5-878DF389CB94}"/>
          </ac:spMkLst>
        </pc:spChg>
      </pc:sldChg>
      <pc:sldChg chg="addSp delSp add del setBg delDesignElem">
        <pc:chgData name="Whitney J Barrett" userId="bf83a144-7b7f-4a8c-875c-d58f00da8d36" providerId="ADAL" clId="{F44ABF8B-1969-4276-9938-D4638E8A6C9E}" dt="2024-09-26T20:00:42.073" v="496"/>
        <pc:sldMkLst>
          <pc:docMk/>
          <pc:sldMk cId="85511534" sldId="475"/>
        </pc:sldMkLst>
        <pc:spChg chg="add del">
          <ac:chgData name="Whitney J Barrett" userId="bf83a144-7b7f-4a8c-875c-d58f00da8d36" providerId="ADAL" clId="{F44ABF8B-1969-4276-9938-D4638E8A6C9E}" dt="2024-09-26T20:00:42.073" v="496"/>
          <ac:spMkLst>
            <pc:docMk/>
            <pc:sldMk cId="85511534" sldId="475"/>
            <ac:spMk id="11" creationId="{1660E788-AFA9-4A1B-9991-6AA74632A15B}"/>
          </ac:spMkLst>
        </pc:spChg>
        <pc:spChg chg="add del">
          <ac:chgData name="Whitney J Barrett" userId="bf83a144-7b7f-4a8c-875c-d58f00da8d36" providerId="ADAL" clId="{F44ABF8B-1969-4276-9938-D4638E8A6C9E}" dt="2024-09-26T20:00:42.073" v="496"/>
          <ac:spMkLst>
            <pc:docMk/>
            <pc:sldMk cId="85511534" sldId="475"/>
            <ac:spMk id="13" creationId="{867D4867-5BA7-4462-B2F6-A23F4A622AA7}"/>
          </ac:spMkLst>
        </pc:spChg>
      </pc:sldChg>
      <pc:sldChg chg="delSp add del mod ord delAnim">
        <pc:chgData name="Whitney J Barrett" userId="bf83a144-7b7f-4a8c-875c-d58f00da8d36" providerId="ADAL" clId="{F44ABF8B-1969-4276-9938-D4638E8A6C9E}" dt="2024-09-26T22:09:21.194" v="3409" actId="47"/>
        <pc:sldMkLst>
          <pc:docMk/>
          <pc:sldMk cId="1465261383" sldId="475"/>
        </pc:sldMkLst>
        <pc:picChg chg="del">
          <ac:chgData name="Whitney J Barrett" userId="bf83a144-7b7f-4a8c-875c-d58f00da8d36" providerId="ADAL" clId="{F44ABF8B-1969-4276-9938-D4638E8A6C9E}" dt="2024-09-26T22:04:33.323" v="3346" actId="21"/>
          <ac:picMkLst>
            <pc:docMk/>
            <pc:sldMk cId="1465261383" sldId="475"/>
            <ac:picMk id="8" creationId="{486F2B39-0956-207D-8F01-E1EFC38F922D}"/>
          </ac:picMkLst>
        </pc:picChg>
      </pc:sldChg>
      <pc:sldChg chg="del">
        <pc:chgData name="Whitney J Barrett" userId="bf83a144-7b7f-4a8c-875c-d58f00da8d36" providerId="ADAL" clId="{F44ABF8B-1969-4276-9938-D4638E8A6C9E}" dt="2024-09-26T19:59:52.010" v="493" actId="2696"/>
        <pc:sldMkLst>
          <pc:docMk/>
          <pc:sldMk cId="1965106307" sldId="475"/>
        </pc:sldMkLst>
      </pc:sldChg>
      <pc:sldChg chg="del">
        <pc:chgData name="Whitney J Barrett" userId="bf83a144-7b7f-4a8c-875c-d58f00da8d36" providerId="ADAL" clId="{F44ABF8B-1969-4276-9938-D4638E8A6C9E}" dt="2024-09-26T22:03:41.830" v="3345" actId="47"/>
        <pc:sldMkLst>
          <pc:docMk/>
          <pc:sldMk cId="3774292226" sldId="476"/>
        </pc:sldMkLst>
      </pc:sldChg>
      <pc:sldChg chg="addSp delSp modSp mod ord modAnim">
        <pc:chgData name="Whitney J Barrett" userId="bf83a144-7b7f-4a8c-875c-d58f00da8d36" providerId="ADAL" clId="{F44ABF8B-1969-4276-9938-D4638E8A6C9E}" dt="2024-09-26T21:45:10.680" v="3270" actId="20577"/>
        <pc:sldMkLst>
          <pc:docMk/>
          <pc:sldMk cId="2416045672" sldId="477"/>
        </pc:sldMkLst>
        <pc:spChg chg="mod">
          <ac:chgData name="Whitney J Barrett" userId="bf83a144-7b7f-4a8c-875c-d58f00da8d36" providerId="ADAL" clId="{F44ABF8B-1969-4276-9938-D4638E8A6C9E}" dt="2024-09-26T21:44:51.295" v="3192" actId="20577"/>
          <ac:spMkLst>
            <pc:docMk/>
            <pc:sldMk cId="2416045672" sldId="477"/>
            <ac:spMk id="4" creationId="{20BE40C8-F134-6480-AC41-C44D4C33A0BF}"/>
          </ac:spMkLst>
        </pc:spChg>
        <pc:spChg chg="del mod">
          <ac:chgData name="Whitney J Barrett" userId="bf83a144-7b7f-4a8c-875c-d58f00da8d36" providerId="ADAL" clId="{F44ABF8B-1969-4276-9938-D4638E8A6C9E}" dt="2024-09-26T21:40:15.929" v="3105" actId="26606"/>
          <ac:spMkLst>
            <pc:docMk/>
            <pc:sldMk cId="2416045672" sldId="477"/>
            <ac:spMk id="5" creationId="{DB681E1C-0C3D-9CA6-48A6-59484E5D52BF}"/>
          </ac:spMkLst>
        </pc:spChg>
        <pc:graphicFrameChg chg="add mod">
          <ac:chgData name="Whitney J Barrett" userId="bf83a144-7b7f-4a8c-875c-d58f00da8d36" providerId="ADAL" clId="{F44ABF8B-1969-4276-9938-D4638E8A6C9E}" dt="2024-09-26T21:45:10.680" v="3270" actId="20577"/>
          <ac:graphicFrameMkLst>
            <pc:docMk/>
            <pc:sldMk cId="2416045672" sldId="477"/>
            <ac:graphicFrameMk id="16" creationId="{5537CE96-0510-EE42-755A-12A92AB98CE9}"/>
          </ac:graphicFrameMkLst>
        </pc:graphicFrameChg>
      </pc:sldChg>
      <pc:sldChg chg="modSp mod ord">
        <pc:chgData name="Whitney J Barrett" userId="bf83a144-7b7f-4a8c-875c-d58f00da8d36" providerId="ADAL" clId="{F44ABF8B-1969-4276-9938-D4638E8A6C9E}" dt="2024-09-26T20:50:33.807" v="1951" actId="20577"/>
        <pc:sldMkLst>
          <pc:docMk/>
          <pc:sldMk cId="3662493826" sldId="479"/>
        </pc:sldMkLst>
        <pc:spChg chg="mod">
          <ac:chgData name="Whitney J Barrett" userId="bf83a144-7b7f-4a8c-875c-d58f00da8d36" providerId="ADAL" clId="{F44ABF8B-1969-4276-9938-D4638E8A6C9E}" dt="2024-09-26T20:50:33.807" v="1951" actId="20577"/>
          <ac:spMkLst>
            <pc:docMk/>
            <pc:sldMk cId="3662493826" sldId="479"/>
            <ac:spMk id="4" creationId="{F4FCA3BD-317F-B1A4-C7D0-FA129DFF1721}"/>
          </ac:spMkLst>
        </pc:spChg>
      </pc:sldChg>
      <pc:sldChg chg="modSp ord modAnim">
        <pc:chgData name="Whitney J Barrett" userId="bf83a144-7b7f-4a8c-875c-d58f00da8d36" providerId="ADAL" clId="{F44ABF8B-1969-4276-9938-D4638E8A6C9E}" dt="2024-09-26T21:39:38.643" v="3102"/>
        <pc:sldMkLst>
          <pc:docMk/>
          <pc:sldMk cId="2661942577" sldId="480"/>
        </pc:sldMkLst>
        <pc:spChg chg="mod">
          <ac:chgData name="Whitney J Barrett" userId="bf83a144-7b7f-4a8c-875c-d58f00da8d36" providerId="ADAL" clId="{F44ABF8B-1969-4276-9938-D4638E8A6C9E}" dt="2024-09-26T20:49:10.857" v="1881" actId="20577"/>
          <ac:spMkLst>
            <pc:docMk/>
            <pc:sldMk cId="2661942577" sldId="480"/>
            <ac:spMk id="2" creationId="{48C6C65E-B10F-E34F-9EF9-D569ED8603F9}"/>
          </ac:spMkLst>
        </pc:spChg>
      </pc:sldChg>
      <pc:sldChg chg="del ord">
        <pc:chgData name="Whitney J Barrett" userId="bf83a144-7b7f-4a8c-875c-d58f00da8d36" providerId="ADAL" clId="{F44ABF8B-1969-4276-9938-D4638E8A6C9E}" dt="2024-09-26T21:18:22.220" v="2432" actId="47"/>
        <pc:sldMkLst>
          <pc:docMk/>
          <pc:sldMk cId="2283959966" sldId="481"/>
        </pc:sldMkLst>
      </pc:sldChg>
      <pc:sldChg chg="addSp delSp modSp new mod setBg modClrScheme setClrOvrMap chgLayout">
        <pc:chgData name="Whitney J Barrett" userId="bf83a144-7b7f-4a8c-875c-d58f00da8d36" providerId="ADAL" clId="{F44ABF8B-1969-4276-9938-D4638E8A6C9E}" dt="2024-09-26T20:38:34.923" v="1747" actId="478"/>
        <pc:sldMkLst>
          <pc:docMk/>
          <pc:sldMk cId="1807385923" sldId="482"/>
        </pc:sldMkLst>
        <pc:spChg chg="mod ord">
          <ac:chgData name="Whitney J Barrett" userId="bf83a144-7b7f-4a8c-875c-d58f00da8d36" providerId="ADAL" clId="{F44ABF8B-1969-4276-9938-D4638E8A6C9E}" dt="2024-09-26T20:38:20.990" v="1744" actId="1076"/>
          <ac:spMkLst>
            <pc:docMk/>
            <pc:sldMk cId="1807385923" sldId="482"/>
            <ac:spMk id="2" creationId="{F9EFA051-A3B8-EB98-3D58-8F2B5BD1AA9C}"/>
          </ac:spMkLst>
        </pc:spChg>
        <pc:spChg chg="del">
          <ac:chgData name="Whitney J Barrett" userId="bf83a144-7b7f-4a8c-875c-d58f00da8d36" providerId="ADAL" clId="{F44ABF8B-1969-4276-9938-D4638E8A6C9E}" dt="2024-09-26T19:35:36.658" v="163" actId="478"/>
          <ac:spMkLst>
            <pc:docMk/>
            <pc:sldMk cId="1807385923" sldId="482"/>
            <ac:spMk id="3" creationId="{3A877AFE-4CB3-D672-68E0-5202701ACE91}"/>
          </ac:spMkLst>
        </pc:spChg>
        <pc:spChg chg="add del mod ord">
          <ac:chgData name="Whitney J Barrett" userId="bf83a144-7b7f-4a8c-875c-d58f00da8d36" providerId="ADAL" clId="{F44ABF8B-1969-4276-9938-D4638E8A6C9E}" dt="2024-09-26T20:38:34.923" v="1747" actId="478"/>
          <ac:spMkLst>
            <pc:docMk/>
            <pc:sldMk cId="1807385923" sldId="482"/>
            <ac:spMk id="4" creationId="{61C7E31D-ACB2-BD83-B33E-718DC12F24CB}"/>
          </ac:spMkLst>
        </pc:spChg>
        <pc:spChg chg="add del">
          <ac:chgData name="Whitney J Barrett" userId="bf83a144-7b7f-4a8c-875c-d58f00da8d36" providerId="ADAL" clId="{F44ABF8B-1969-4276-9938-D4638E8A6C9E}" dt="2024-09-26T19:38:58.799" v="168" actId="26606"/>
          <ac:spMkLst>
            <pc:docMk/>
            <pc:sldMk cId="1807385923" sldId="482"/>
            <ac:spMk id="11" creationId="{71B2258F-86CA-4D4D-8270-BC05FCDEBFB3}"/>
          </ac:spMkLst>
        </pc:spChg>
        <pc:spChg chg="add del">
          <ac:chgData name="Whitney J Barrett" userId="bf83a144-7b7f-4a8c-875c-d58f00da8d36" providerId="ADAL" clId="{F44ABF8B-1969-4276-9938-D4638E8A6C9E}" dt="2024-09-26T19:39:09.846" v="170" actId="26606"/>
          <ac:spMkLst>
            <pc:docMk/>
            <pc:sldMk cId="1807385923" sldId="482"/>
            <ac:spMk id="13" creationId="{097CD68E-23E3-4007-8847-CD0944C4F7BE}"/>
          </ac:spMkLst>
        </pc:spChg>
        <pc:spChg chg="add del">
          <ac:chgData name="Whitney J Barrett" userId="bf83a144-7b7f-4a8c-875c-d58f00da8d36" providerId="ADAL" clId="{F44ABF8B-1969-4276-9938-D4638E8A6C9E}" dt="2024-09-26T19:39:09.846" v="170" actId="26606"/>
          <ac:spMkLst>
            <pc:docMk/>
            <pc:sldMk cId="1807385923" sldId="482"/>
            <ac:spMk id="14" creationId="{E91DC736-0EF8-4F87-9146-EBF1D2EE4D3D}"/>
          </ac:spMkLst>
        </pc:spChg>
        <pc:spChg chg="add del">
          <ac:chgData name="Whitney J Barrett" userId="bf83a144-7b7f-4a8c-875c-d58f00da8d36" providerId="ADAL" clId="{F44ABF8B-1969-4276-9938-D4638E8A6C9E}" dt="2024-09-26T19:39:09.846" v="170" actId="26606"/>
          <ac:spMkLst>
            <pc:docMk/>
            <pc:sldMk cId="1807385923" sldId="482"/>
            <ac:spMk id="15" creationId="{AF2F604E-43BE-4DC3-B983-E071523364F8}"/>
          </ac:spMkLst>
        </pc:spChg>
        <pc:spChg chg="add del">
          <ac:chgData name="Whitney J Barrett" userId="bf83a144-7b7f-4a8c-875c-d58f00da8d36" providerId="ADAL" clId="{F44ABF8B-1969-4276-9938-D4638E8A6C9E}" dt="2024-09-26T19:39:09.846" v="170" actId="26606"/>
          <ac:spMkLst>
            <pc:docMk/>
            <pc:sldMk cId="1807385923" sldId="482"/>
            <ac:spMk id="17" creationId="{08C9B587-E65E-4B52-B37C-ABEBB6E87928}"/>
          </ac:spMkLst>
        </pc:spChg>
        <pc:spChg chg="add">
          <ac:chgData name="Whitney J Barrett" userId="bf83a144-7b7f-4a8c-875c-d58f00da8d36" providerId="ADAL" clId="{F44ABF8B-1969-4276-9938-D4638E8A6C9E}" dt="2024-09-26T19:39:09.955" v="171" actId="26606"/>
          <ac:spMkLst>
            <pc:docMk/>
            <pc:sldMk cId="1807385923" sldId="482"/>
            <ac:spMk id="19" creationId="{6F828D28-8E09-41CC-8229-3070B5467A96}"/>
          </ac:spMkLst>
        </pc:spChg>
        <pc:spChg chg="add">
          <ac:chgData name="Whitney J Barrett" userId="bf83a144-7b7f-4a8c-875c-d58f00da8d36" providerId="ADAL" clId="{F44ABF8B-1969-4276-9938-D4638E8A6C9E}" dt="2024-09-26T19:39:09.955" v="171" actId="26606"/>
          <ac:spMkLst>
            <pc:docMk/>
            <pc:sldMk cId="1807385923" sldId="482"/>
            <ac:spMk id="20" creationId="{D5B012D8-7F27-4758-9AC6-C889B154BD73}"/>
          </ac:spMkLst>
        </pc:spChg>
        <pc:spChg chg="add">
          <ac:chgData name="Whitney J Barrett" userId="bf83a144-7b7f-4a8c-875c-d58f00da8d36" providerId="ADAL" clId="{F44ABF8B-1969-4276-9938-D4638E8A6C9E}" dt="2024-09-26T19:39:09.955" v="171" actId="26606"/>
          <ac:spMkLst>
            <pc:docMk/>
            <pc:sldMk cId="1807385923" sldId="482"/>
            <ac:spMk id="21" creationId="{4063B759-00FC-46D1-9898-8E8625268FAF}"/>
          </ac:spMkLst>
        </pc:spChg>
        <pc:picChg chg="add del mod ord">
          <ac:chgData name="Whitney J Barrett" userId="bf83a144-7b7f-4a8c-875c-d58f00da8d36" providerId="ADAL" clId="{F44ABF8B-1969-4276-9938-D4638E8A6C9E}" dt="2024-09-26T20:38:29.026" v="1746" actId="478"/>
          <ac:picMkLst>
            <pc:docMk/>
            <pc:sldMk cId="1807385923" sldId="482"/>
            <ac:picMk id="6" creationId="{DEC7B304-A5EB-445F-5F7E-731C8668E8D7}"/>
          </ac:picMkLst>
        </pc:picChg>
      </pc:sldChg>
      <pc:sldChg chg="addSp modSp new mod setBg">
        <pc:chgData name="Whitney J Barrett" userId="bf83a144-7b7f-4a8c-875c-d58f00da8d36" providerId="ADAL" clId="{F44ABF8B-1969-4276-9938-D4638E8A6C9E}" dt="2024-09-26T21:22:24.417" v="2436" actId="26606"/>
        <pc:sldMkLst>
          <pc:docMk/>
          <pc:sldMk cId="1387755266" sldId="483"/>
        </pc:sldMkLst>
        <pc:spChg chg="mod">
          <ac:chgData name="Whitney J Barrett" userId="bf83a144-7b7f-4a8c-875c-d58f00da8d36" providerId="ADAL" clId="{F44ABF8B-1969-4276-9938-D4638E8A6C9E}" dt="2024-09-26T21:22:24.417" v="2436" actId="26606"/>
          <ac:spMkLst>
            <pc:docMk/>
            <pc:sldMk cId="1387755266" sldId="483"/>
            <ac:spMk id="2" creationId="{E50BDB5E-A4A2-52D1-3CDE-8E527CF37CFA}"/>
          </ac:spMkLst>
        </pc:spChg>
        <pc:spChg chg="mod">
          <ac:chgData name="Whitney J Barrett" userId="bf83a144-7b7f-4a8c-875c-d58f00da8d36" providerId="ADAL" clId="{F44ABF8B-1969-4276-9938-D4638E8A6C9E}" dt="2024-09-26T21:22:24.417" v="2436" actId="26606"/>
          <ac:spMkLst>
            <pc:docMk/>
            <pc:sldMk cId="1387755266" sldId="483"/>
            <ac:spMk id="3" creationId="{934A0499-057D-36F8-5D11-172EECFB26D1}"/>
          </ac:spMkLst>
        </pc:spChg>
        <pc:spChg chg="add">
          <ac:chgData name="Whitney J Barrett" userId="bf83a144-7b7f-4a8c-875c-d58f00da8d36" providerId="ADAL" clId="{F44ABF8B-1969-4276-9938-D4638E8A6C9E}" dt="2024-09-26T21:22:24.417" v="2436" actId="26606"/>
          <ac:spMkLst>
            <pc:docMk/>
            <pc:sldMk cId="1387755266" sldId="483"/>
            <ac:spMk id="12" creationId="{020C988C-FAAD-4B22-8BA7-6B5DEFD8D167}"/>
          </ac:spMkLst>
        </pc:spChg>
        <pc:spChg chg="add">
          <ac:chgData name="Whitney J Barrett" userId="bf83a144-7b7f-4a8c-875c-d58f00da8d36" providerId="ADAL" clId="{F44ABF8B-1969-4276-9938-D4638E8A6C9E}" dt="2024-09-26T21:22:24.417" v="2436" actId="26606"/>
          <ac:spMkLst>
            <pc:docMk/>
            <pc:sldMk cId="1387755266" sldId="483"/>
            <ac:spMk id="14" creationId="{A7B99495-F43F-4D80-A44F-2CB4764EB90B}"/>
          </ac:spMkLst>
        </pc:spChg>
        <pc:spChg chg="add">
          <ac:chgData name="Whitney J Barrett" userId="bf83a144-7b7f-4a8c-875c-d58f00da8d36" providerId="ADAL" clId="{F44ABF8B-1969-4276-9938-D4638E8A6C9E}" dt="2024-09-26T21:22:24.417" v="2436" actId="26606"/>
          <ac:spMkLst>
            <pc:docMk/>
            <pc:sldMk cId="1387755266" sldId="483"/>
            <ac:spMk id="16" creationId="{70BEB1E7-2F88-40BC-B73D-42E5B6F80BFC}"/>
          </ac:spMkLst>
        </pc:spChg>
        <pc:picChg chg="add mod">
          <ac:chgData name="Whitney J Barrett" userId="bf83a144-7b7f-4a8c-875c-d58f00da8d36" providerId="ADAL" clId="{F44ABF8B-1969-4276-9938-D4638E8A6C9E}" dt="2024-09-26T21:22:24.417" v="2436" actId="26606"/>
          <ac:picMkLst>
            <pc:docMk/>
            <pc:sldMk cId="1387755266" sldId="483"/>
            <ac:picMk id="5" creationId="{1A98A1EA-C625-F20B-EB7D-9EAD6BA52F4F}"/>
          </ac:picMkLst>
        </pc:picChg>
        <pc:picChg chg="add mod">
          <ac:chgData name="Whitney J Barrett" userId="bf83a144-7b7f-4a8c-875c-d58f00da8d36" providerId="ADAL" clId="{F44ABF8B-1969-4276-9938-D4638E8A6C9E}" dt="2024-09-26T21:22:24.417" v="2436" actId="26606"/>
          <ac:picMkLst>
            <pc:docMk/>
            <pc:sldMk cId="1387755266" sldId="483"/>
            <ac:picMk id="7" creationId="{924C5D1D-C73E-C272-BA9D-FE2FFF0F7E87}"/>
          </ac:picMkLst>
        </pc:picChg>
      </pc:sldChg>
      <pc:sldChg chg="addSp delSp modSp new mod setBg chgLayout">
        <pc:chgData name="Whitney J Barrett" userId="bf83a144-7b7f-4a8c-875c-d58f00da8d36" providerId="ADAL" clId="{F44ABF8B-1969-4276-9938-D4638E8A6C9E}" dt="2024-09-26T19:58:41.168" v="490" actId="26606"/>
        <pc:sldMkLst>
          <pc:docMk/>
          <pc:sldMk cId="2945773748" sldId="484"/>
        </pc:sldMkLst>
        <pc:spChg chg="del mod ord">
          <ac:chgData name="Whitney J Barrett" userId="bf83a144-7b7f-4a8c-875c-d58f00da8d36" providerId="ADAL" clId="{F44ABF8B-1969-4276-9938-D4638E8A6C9E}" dt="2024-09-26T19:57:35.295" v="408" actId="700"/>
          <ac:spMkLst>
            <pc:docMk/>
            <pc:sldMk cId="2945773748" sldId="484"/>
            <ac:spMk id="2" creationId="{91CE22DB-D110-7A9A-7C3D-8C055F0E89DA}"/>
          </ac:spMkLst>
        </pc:spChg>
        <pc:spChg chg="del mod ord">
          <ac:chgData name="Whitney J Barrett" userId="bf83a144-7b7f-4a8c-875c-d58f00da8d36" providerId="ADAL" clId="{F44ABF8B-1969-4276-9938-D4638E8A6C9E}" dt="2024-09-26T19:57:35.295" v="408" actId="700"/>
          <ac:spMkLst>
            <pc:docMk/>
            <pc:sldMk cId="2945773748" sldId="484"/>
            <ac:spMk id="3" creationId="{C97A1C5B-BF1C-B9E4-7F95-E6C2DF05BE9F}"/>
          </ac:spMkLst>
        </pc:spChg>
        <pc:spChg chg="add mod ord">
          <ac:chgData name="Whitney J Barrett" userId="bf83a144-7b7f-4a8c-875c-d58f00da8d36" providerId="ADAL" clId="{F44ABF8B-1969-4276-9938-D4638E8A6C9E}" dt="2024-09-26T19:58:41.168" v="490" actId="26606"/>
          <ac:spMkLst>
            <pc:docMk/>
            <pc:sldMk cId="2945773748" sldId="484"/>
            <ac:spMk id="4" creationId="{67B17A40-D159-C6D1-5398-472CC92D018A}"/>
          </ac:spMkLst>
        </pc:spChg>
        <pc:spChg chg="add mod ord">
          <ac:chgData name="Whitney J Barrett" userId="bf83a144-7b7f-4a8c-875c-d58f00da8d36" providerId="ADAL" clId="{F44ABF8B-1969-4276-9938-D4638E8A6C9E}" dt="2024-09-26T19:58:41.168" v="490" actId="26606"/>
          <ac:spMkLst>
            <pc:docMk/>
            <pc:sldMk cId="2945773748" sldId="484"/>
            <ac:spMk id="5" creationId="{9A272390-880A-0E41-ED5F-39C13A4AC73B}"/>
          </ac:spMkLst>
        </pc:spChg>
        <pc:picChg chg="add">
          <ac:chgData name="Whitney J Barrett" userId="bf83a144-7b7f-4a8c-875c-d58f00da8d36" providerId="ADAL" clId="{F44ABF8B-1969-4276-9938-D4638E8A6C9E}" dt="2024-09-26T19:58:41.168" v="490" actId="26606"/>
          <ac:picMkLst>
            <pc:docMk/>
            <pc:sldMk cId="2945773748" sldId="484"/>
            <ac:picMk id="7" creationId="{A01D962D-AE86-3423-7D8C-0A667BA8386B}"/>
          </ac:picMkLst>
        </pc:picChg>
      </pc:sldChg>
      <pc:sldChg chg="addSp delSp modSp new mod setBg modAnim setClrOvrMap">
        <pc:chgData name="Whitney J Barrett" userId="bf83a144-7b7f-4a8c-875c-d58f00da8d36" providerId="ADAL" clId="{F44ABF8B-1969-4276-9938-D4638E8A6C9E}" dt="2024-09-26T20:37:17.824" v="1697"/>
        <pc:sldMkLst>
          <pc:docMk/>
          <pc:sldMk cId="937543111" sldId="485"/>
        </pc:sldMkLst>
        <pc:spChg chg="mod">
          <ac:chgData name="Whitney J Barrett" userId="bf83a144-7b7f-4a8c-875c-d58f00da8d36" providerId="ADAL" clId="{F44ABF8B-1969-4276-9938-D4638E8A6C9E}" dt="2024-09-26T20:33:05.415" v="1603" actId="26606"/>
          <ac:spMkLst>
            <pc:docMk/>
            <pc:sldMk cId="937543111" sldId="485"/>
            <ac:spMk id="2" creationId="{208FEA55-B9E5-D51C-907E-48C4ECE19C55}"/>
          </ac:spMkLst>
        </pc:spChg>
        <pc:spChg chg="del mod">
          <ac:chgData name="Whitney J Barrett" userId="bf83a144-7b7f-4a8c-875c-d58f00da8d36" providerId="ADAL" clId="{F44ABF8B-1969-4276-9938-D4638E8A6C9E}" dt="2024-09-26T20:33:05.415" v="1603" actId="26606"/>
          <ac:spMkLst>
            <pc:docMk/>
            <pc:sldMk cId="937543111" sldId="485"/>
            <ac:spMk id="3" creationId="{49145C57-68D3-3ED4-192A-C9F2FA5D6AC1}"/>
          </ac:spMkLst>
        </pc:spChg>
        <pc:spChg chg="add">
          <ac:chgData name="Whitney J Barrett" userId="bf83a144-7b7f-4a8c-875c-d58f00da8d36" providerId="ADAL" clId="{F44ABF8B-1969-4276-9938-D4638E8A6C9E}" dt="2024-09-26T20:33:05.415" v="1603" actId="26606"/>
          <ac:spMkLst>
            <pc:docMk/>
            <pc:sldMk cId="937543111" sldId="485"/>
            <ac:spMk id="9" creationId="{A3EFF7B1-6CB7-47D1-AD37-B870CA2B2151}"/>
          </ac:spMkLst>
        </pc:spChg>
        <pc:spChg chg="add">
          <ac:chgData name="Whitney J Barrett" userId="bf83a144-7b7f-4a8c-875c-d58f00da8d36" providerId="ADAL" clId="{F44ABF8B-1969-4276-9938-D4638E8A6C9E}" dt="2024-09-26T20:33:05.415" v="1603" actId="26606"/>
          <ac:spMkLst>
            <pc:docMk/>
            <pc:sldMk cId="937543111" sldId="485"/>
            <ac:spMk id="11" creationId="{7FA2962B-21B6-4689-A95D-A8FF6ADE47F1}"/>
          </ac:spMkLst>
        </pc:spChg>
        <pc:spChg chg="add">
          <ac:chgData name="Whitney J Barrett" userId="bf83a144-7b7f-4a8c-875c-d58f00da8d36" providerId="ADAL" clId="{F44ABF8B-1969-4276-9938-D4638E8A6C9E}" dt="2024-09-26T20:33:05.415" v="1603" actId="26606"/>
          <ac:spMkLst>
            <pc:docMk/>
            <pc:sldMk cId="937543111" sldId="485"/>
            <ac:spMk id="27" creationId="{A00D2CE1-35C1-46E6-BD59-CEE668BD90F4}"/>
          </ac:spMkLst>
        </pc:spChg>
        <pc:spChg chg="add">
          <ac:chgData name="Whitney J Barrett" userId="bf83a144-7b7f-4a8c-875c-d58f00da8d36" providerId="ADAL" clId="{F44ABF8B-1969-4276-9938-D4638E8A6C9E}" dt="2024-09-26T20:33:05.415" v="1603" actId="26606"/>
          <ac:spMkLst>
            <pc:docMk/>
            <pc:sldMk cId="937543111" sldId="485"/>
            <ac:spMk id="35" creationId="{E18403B7-F2C7-4C07-8522-21C31910902C}"/>
          </ac:spMkLst>
        </pc:spChg>
        <pc:grpChg chg="add">
          <ac:chgData name="Whitney J Barrett" userId="bf83a144-7b7f-4a8c-875c-d58f00da8d36" providerId="ADAL" clId="{F44ABF8B-1969-4276-9938-D4638E8A6C9E}" dt="2024-09-26T20:33:05.415" v="1603" actId="26606"/>
          <ac:grpSpMkLst>
            <pc:docMk/>
            <pc:sldMk cId="937543111" sldId="485"/>
            <ac:grpSpMk id="13" creationId="{A745280D-ED36-41FE-8EB1-CE597C99CFE8}"/>
          </ac:grpSpMkLst>
        </pc:grpChg>
        <pc:grpChg chg="add">
          <ac:chgData name="Whitney J Barrett" userId="bf83a144-7b7f-4a8c-875c-d58f00da8d36" providerId="ADAL" clId="{F44ABF8B-1969-4276-9938-D4638E8A6C9E}" dt="2024-09-26T20:33:05.415" v="1603" actId="26606"/>
          <ac:grpSpMkLst>
            <pc:docMk/>
            <pc:sldMk cId="937543111" sldId="485"/>
            <ac:grpSpMk id="19" creationId="{80E95A5C-1E97-41C3-9DEC-245FF6DEBF1F}"/>
          </ac:grpSpMkLst>
        </pc:grpChg>
        <pc:grpChg chg="add">
          <ac:chgData name="Whitney J Barrett" userId="bf83a144-7b7f-4a8c-875c-d58f00da8d36" providerId="ADAL" clId="{F44ABF8B-1969-4276-9938-D4638E8A6C9E}" dt="2024-09-26T20:33:05.415" v="1603" actId="26606"/>
          <ac:grpSpMkLst>
            <pc:docMk/>
            <pc:sldMk cId="937543111" sldId="485"/>
            <ac:grpSpMk id="29" creationId="{A58DCE86-9AE1-46D1-96D6-04B8B3EDF6FA}"/>
          </ac:grpSpMkLst>
        </pc:grpChg>
        <pc:grpChg chg="add">
          <ac:chgData name="Whitney J Barrett" userId="bf83a144-7b7f-4a8c-875c-d58f00da8d36" providerId="ADAL" clId="{F44ABF8B-1969-4276-9938-D4638E8A6C9E}" dt="2024-09-26T20:33:05.415" v="1603" actId="26606"/>
          <ac:grpSpMkLst>
            <pc:docMk/>
            <pc:sldMk cId="937543111" sldId="485"/>
            <ac:grpSpMk id="37" creationId="{23B58CC6-A99E-43AF-A467-256F19287FB8}"/>
          </ac:grpSpMkLst>
        </pc:grpChg>
        <pc:graphicFrameChg chg="add mod">
          <ac:chgData name="Whitney J Barrett" userId="bf83a144-7b7f-4a8c-875c-d58f00da8d36" providerId="ADAL" clId="{F44ABF8B-1969-4276-9938-D4638E8A6C9E}" dt="2024-09-26T20:37:03.080" v="1696" actId="20577"/>
          <ac:graphicFrameMkLst>
            <pc:docMk/>
            <pc:sldMk cId="937543111" sldId="485"/>
            <ac:graphicFrameMk id="5" creationId="{BBA239A8-EACA-A6A0-F249-3B66B82DE97E}"/>
          </ac:graphicFrameMkLst>
        </pc:graphicFrameChg>
      </pc:sldChg>
      <pc:sldChg chg="addSp delSp modSp new mod setBg">
        <pc:chgData name="Whitney J Barrett" userId="bf83a144-7b7f-4a8c-875c-d58f00da8d36" providerId="ADAL" clId="{F44ABF8B-1969-4276-9938-D4638E8A6C9E}" dt="2024-09-26T20:50:20.741" v="1947" actId="20577"/>
        <pc:sldMkLst>
          <pc:docMk/>
          <pc:sldMk cId="4148848590" sldId="486"/>
        </pc:sldMkLst>
        <pc:spChg chg="mod">
          <ac:chgData name="Whitney J Barrett" userId="bf83a144-7b7f-4a8c-875c-d58f00da8d36" providerId="ADAL" clId="{F44ABF8B-1969-4276-9938-D4638E8A6C9E}" dt="2024-09-26T20:50:20.741" v="1947" actId="20577"/>
          <ac:spMkLst>
            <pc:docMk/>
            <pc:sldMk cId="4148848590" sldId="486"/>
            <ac:spMk id="2" creationId="{DFCCED7B-301D-05AD-9CA0-30E85BA9A5E8}"/>
          </ac:spMkLst>
        </pc:spChg>
        <pc:spChg chg="del">
          <ac:chgData name="Whitney J Barrett" userId="bf83a144-7b7f-4a8c-875c-d58f00da8d36" providerId="ADAL" clId="{F44ABF8B-1969-4276-9938-D4638E8A6C9E}" dt="2024-09-26T20:50:13.243" v="1944" actId="26606"/>
          <ac:spMkLst>
            <pc:docMk/>
            <pc:sldMk cId="4148848590" sldId="486"/>
            <ac:spMk id="3" creationId="{EE8EE236-2F84-E53E-72F0-E483B30CF652}"/>
          </ac:spMkLst>
        </pc:spChg>
        <pc:picChg chg="add">
          <ac:chgData name="Whitney J Barrett" userId="bf83a144-7b7f-4a8c-875c-d58f00da8d36" providerId="ADAL" clId="{F44ABF8B-1969-4276-9938-D4638E8A6C9E}" dt="2024-09-26T20:50:13.243" v="1944" actId="26606"/>
          <ac:picMkLst>
            <pc:docMk/>
            <pc:sldMk cId="4148848590" sldId="486"/>
            <ac:picMk id="5" creationId="{FF6C849D-F00B-E6AD-B6AC-94C0A404B447}"/>
          </ac:picMkLst>
        </pc:picChg>
      </pc:sldChg>
      <pc:sldChg chg="addSp delSp modSp new mod setBg modClrScheme chgLayout">
        <pc:chgData name="Whitney J Barrett" userId="bf83a144-7b7f-4a8c-875c-d58f00da8d36" providerId="ADAL" clId="{F44ABF8B-1969-4276-9938-D4638E8A6C9E}" dt="2024-09-26T22:09:10.629" v="3408" actId="20577"/>
        <pc:sldMkLst>
          <pc:docMk/>
          <pc:sldMk cId="2246724694" sldId="487"/>
        </pc:sldMkLst>
        <pc:spChg chg="del mod ord">
          <ac:chgData name="Whitney J Barrett" userId="bf83a144-7b7f-4a8c-875c-d58f00da8d36" providerId="ADAL" clId="{F44ABF8B-1969-4276-9938-D4638E8A6C9E}" dt="2024-09-26T20:57:35.576" v="2098" actId="700"/>
          <ac:spMkLst>
            <pc:docMk/>
            <pc:sldMk cId="2246724694" sldId="487"/>
            <ac:spMk id="2" creationId="{9B77B138-14B9-21EC-9F37-23551DE44E73}"/>
          </ac:spMkLst>
        </pc:spChg>
        <pc:spChg chg="del mod ord">
          <ac:chgData name="Whitney J Barrett" userId="bf83a144-7b7f-4a8c-875c-d58f00da8d36" providerId="ADAL" clId="{F44ABF8B-1969-4276-9938-D4638E8A6C9E}" dt="2024-09-26T20:57:35.576" v="2098" actId="700"/>
          <ac:spMkLst>
            <pc:docMk/>
            <pc:sldMk cId="2246724694" sldId="487"/>
            <ac:spMk id="3" creationId="{E015BC17-B232-4126-47E9-3793D4CBCEE4}"/>
          </ac:spMkLst>
        </pc:spChg>
        <pc:spChg chg="add mod ord">
          <ac:chgData name="Whitney J Barrett" userId="bf83a144-7b7f-4a8c-875c-d58f00da8d36" providerId="ADAL" clId="{F44ABF8B-1969-4276-9938-D4638E8A6C9E}" dt="2024-09-26T21:00:03.901" v="2383" actId="26606"/>
          <ac:spMkLst>
            <pc:docMk/>
            <pc:sldMk cId="2246724694" sldId="487"/>
            <ac:spMk id="4" creationId="{C55B75C7-BDA9-297B-7825-CF74F27A0FAA}"/>
          </ac:spMkLst>
        </pc:spChg>
        <pc:spChg chg="add del mod ord">
          <ac:chgData name="Whitney J Barrett" userId="bf83a144-7b7f-4a8c-875c-d58f00da8d36" providerId="ADAL" clId="{F44ABF8B-1969-4276-9938-D4638E8A6C9E}" dt="2024-09-26T21:00:03.901" v="2383" actId="26606"/>
          <ac:spMkLst>
            <pc:docMk/>
            <pc:sldMk cId="2246724694" sldId="487"/>
            <ac:spMk id="5" creationId="{2F5530D1-6D0B-6857-758A-3880E9D78CA5}"/>
          </ac:spMkLst>
        </pc:spChg>
        <pc:spChg chg="add">
          <ac:chgData name="Whitney J Barrett" userId="bf83a144-7b7f-4a8c-875c-d58f00da8d36" providerId="ADAL" clId="{F44ABF8B-1969-4276-9938-D4638E8A6C9E}" dt="2024-09-26T21:00:03.901" v="2383" actId="26606"/>
          <ac:spMkLst>
            <pc:docMk/>
            <pc:sldMk cId="2246724694" sldId="487"/>
            <ac:spMk id="11" creationId="{93F0ADB5-A0B4-4B01-A8C4-FDC34CE22BD4}"/>
          </ac:spMkLst>
        </pc:spChg>
        <pc:spChg chg="add">
          <ac:chgData name="Whitney J Barrett" userId="bf83a144-7b7f-4a8c-875c-d58f00da8d36" providerId="ADAL" clId="{F44ABF8B-1969-4276-9938-D4638E8A6C9E}" dt="2024-09-26T21:00:03.901" v="2383" actId="26606"/>
          <ac:spMkLst>
            <pc:docMk/>
            <pc:sldMk cId="2246724694" sldId="487"/>
            <ac:spMk id="13" creationId="{AA6D0FDE-0241-4C21-A720-A69475358235}"/>
          </ac:spMkLst>
        </pc:spChg>
        <pc:graphicFrameChg chg="add mod">
          <ac:chgData name="Whitney J Barrett" userId="bf83a144-7b7f-4a8c-875c-d58f00da8d36" providerId="ADAL" clId="{F44ABF8B-1969-4276-9938-D4638E8A6C9E}" dt="2024-09-26T22:09:10.629" v="3408" actId="20577"/>
          <ac:graphicFrameMkLst>
            <pc:docMk/>
            <pc:sldMk cId="2246724694" sldId="487"/>
            <ac:graphicFrameMk id="7" creationId="{A598B621-1A54-5799-8BA4-2DDD23781B8C}"/>
          </ac:graphicFrameMkLst>
        </pc:graphicFrameChg>
      </pc:sldChg>
      <pc:sldChg chg="addSp delSp modSp new mod setBg modClrScheme addAnim modAnim delDesignElem chgLayout">
        <pc:chgData name="Whitney J Barrett" userId="bf83a144-7b7f-4a8c-875c-d58f00da8d36" providerId="ADAL" clId="{F44ABF8B-1969-4276-9938-D4638E8A6C9E}" dt="2024-09-26T21:17:54.622" v="2429" actId="1076"/>
        <pc:sldMkLst>
          <pc:docMk/>
          <pc:sldMk cId="1030881844" sldId="488"/>
        </pc:sldMkLst>
        <pc:spChg chg="del mod">
          <ac:chgData name="Whitney J Barrett" userId="bf83a144-7b7f-4a8c-875c-d58f00da8d36" providerId="ADAL" clId="{F44ABF8B-1969-4276-9938-D4638E8A6C9E}" dt="2024-09-26T21:05:43.766" v="2388" actId="478"/>
          <ac:spMkLst>
            <pc:docMk/>
            <pc:sldMk cId="1030881844" sldId="488"/>
            <ac:spMk id="2" creationId="{B4BA294C-38B7-9417-8604-D2305775C173}"/>
          </ac:spMkLst>
        </pc:spChg>
        <pc:spChg chg="del">
          <ac:chgData name="Whitney J Barrett" userId="bf83a144-7b7f-4a8c-875c-d58f00da8d36" providerId="ADAL" clId="{F44ABF8B-1969-4276-9938-D4638E8A6C9E}" dt="2024-09-26T21:03:13.329" v="2386" actId="26606"/>
          <ac:spMkLst>
            <pc:docMk/>
            <pc:sldMk cId="1030881844" sldId="488"/>
            <ac:spMk id="3" creationId="{B26505E7-CB52-4DD6-7199-539617505D91}"/>
          </ac:spMkLst>
        </pc:spChg>
        <pc:spChg chg="add del">
          <ac:chgData name="Whitney J Barrett" userId="bf83a144-7b7f-4a8c-875c-d58f00da8d36" providerId="ADAL" clId="{F44ABF8B-1969-4276-9938-D4638E8A6C9E}" dt="2024-09-26T21:03:13.329" v="2386" actId="26606"/>
          <ac:spMkLst>
            <pc:docMk/>
            <pc:sldMk cId="1030881844" sldId="488"/>
            <ac:spMk id="5" creationId="{72469407-010A-D502-748F-20DDF149319D}"/>
          </ac:spMkLst>
        </pc:spChg>
        <pc:spChg chg="add del mod ord">
          <ac:chgData name="Whitney J Barrett" userId="bf83a144-7b7f-4a8c-875c-d58f00da8d36" providerId="ADAL" clId="{F44ABF8B-1969-4276-9938-D4638E8A6C9E}" dt="2024-09-26T21:15:01.286" v="2394" actId="700"/>
          <ac:spMkLst>
            <pc:docMk/>
            <pc:sldMk cId="1030881844" sldId="488"/>
            <ac:spMk id="9" creationId="{4B41F5C6-6B9E-82BC-C99F-776C120CDECA}"/>
          </ac:spMkLst>
        </pc:spChg>
        <pc:spChg chg="add del mod ord">
          <ac:chgData name="Whitney J Barrett" userId="bf83a144-7b7f-4a8c-875c-d58f00da8d36" providerId="ADAL" clId="{F44ABF8B-1969-4276-9938-D4638E8A6C9E}" dt="2024-09-26T21:15:01.286" v="2394" actId="700"/>
          <ac:spMkLst>
            <pc:docMk/>
            <pc:sldMk cId="1030881844" sldId="488"/>
            <ac:spMk id="10" creationId="{A3329C16-998F-3C9D-B5F1-1DA4A8EC0D29}"/>
          </ac:spMkLst>
        </pc:spChg>
        <pc:spChg chg="add del">
          <ac:chgData name="Whitney J Barrett" userId="bf83a144-7b7f-4a8c-875c-d58f00da8d36" providerId="ADAL" clId="{F44ABF8B-1969-4276-9938-D4638E8A6C9E}" dt="2024-09-26T21:07:11.327" v="2390" actId="700"/>
          <ac:spMkLst>
            <pc:docMk/>
            <pc:sldMk cId="1030881844" sldId="488"/>
            <ac:spMk id="11" creationId="{93F0ADB5-A0B4-4B01-A8C4-FDC34CE22BD4}"/>
          </ac:spMkLst>
        </pc:spChg>
        <pc:spChg chg="add del mod ord">
          <ac:chgData name="Whitney J Barrett" userId="bf83a144-7b7f-4a8c-875c-d58f00da8d36" providerId="ADAL" clId="{F44ABF8B-1969-4276-9938-D4638E8A6C9E}" dt="2024-09-26T21:15:01.286" v="2394" actId="700"/>
          <ac:spMkLst>
            <pc:docMk/>
            <pc:sldMk cId="1030881844" sldId="488"/>
            <ac:spMk id="12" creationId="{E25DC98C-84C4-FDB5-8655-C270A49B8C96}"/>
          </ac:spMkLst>
        </pc:spChg>
        <pc:spChg chg="add del">
          <ac:chgData name="Whitney J Barrett" userId="bf83a144-7b7f-4a8c-875c-d58f00da8d36" providerId="ADAL" clId="{F44ABF8B-1969-4276-9938-D4638E8A6C9E}" dt="2024-09-26T21:07:11.327" v="2390" actId="700"/>
          <ac:spMkLst>
            <pc:docMk/>
            <pc:sldMk cId="1030881844" sldId="488"/>
            <ac:spMk id="13" creationId="{AA6D0FDE-0241-4C21-A720-A69475358235}"/>
          </ac:spMkLst>
        </pc:spChg>
        <pc:spChg chg="add del mod ord">
          <ac:chgData name="Whitney J Barrett" userId="bf83a144-7b7f-4a8c-875c-d58f00da8d36" providerId="ADAL" clId="{F44ABF8B-1969-4276-9938-D4638E8A6C9E}" dt="2024-09-26T21:15:39.668" v="2395" actId="700"/>
          <ac:spMkLst>
            <pc:docMk/>
            <pc:sldMk cId="1030881844" sldId="488"/>
            <ac:spMk id="14" creationId="{ACFD1B8B-EAC5-D6FD-69E5-8103361BF91E}"/>
          </ac:spMkLst>
        </pc:spChg>
        <pc:spChg chg="add del mod ord">
          <ac:chgData name="Whitney J Barrett" userId="bf83a144-7b7f-4a8c-875c-d58f00da8d36" providerId="ADAL" clId="{F44ABF8B-1969-4276-9938-D4638E8A6C9E}" dt="2024-09-26T21:15:39.668" v="2395" actId="700"/>
          <ac:spMkLst>
            <pc:docMk/>
            <pc:sldMk cId="1030881844" sldId="488"/>
            <ac:spMk id="15" creationId="{3126781B-AA64-EC4F-6954-0E1A05AFCC5F}"/>
          </ac:spMkLst>
        </pc:spChg>
        <pc:spChg chg="add del mod ord">
          <ac:chgData name="Whitney J Barrett" userId="bf83a144-7b7f-4a8c-875c-d58f00da8d36" providerId="ADAL" clId="{F44ABF8B-1969-4276-9938-D4638E8A6C9E}" dt="2024-09-26T21:15:39.668" v="2395" actId="700"/>
          <ac:spMkLst>
            <pc:docMk/>
            <pc:sldMk cId="1030881844" sldId="488"/>
            <ac:spMk id="16" creationId="{3FE2066D-196D-91A5-15FD-BD3CC84CF4E2}"/>
          </ac:spMkLst>
        </pc:spChg>
        <pc:spChg chg="add mod ord">
          <ac:chgData name="Whitney J Barrett" userId="bf83a144-7b7f-4a8c-875c-d58f00da8d36" providerId="ADAL" clId="{F44ABF8B-1969-4276-9938-D4638E8A6C9E}" dt="2024-09-26T21:17:54.622" v="2429" actId="1076"/>
          <ac:spMkLst>
            <pc:docMk/>
            <pc:sldMk cId="1030881844" sldId="488"/>
            <ac:spMk id="17" creationId="{A2DFD0BE-4873-3C20-FFF8-410B99C9559E}"/>
          </ac:spMkLst>
        </pc:spChg>
        <pc:spChg chg="add del mod ord">
          <ac:chgData name="Whitney J Barrett" userId="bf83a144-7b7f-4a8c-875c-d58f00da8d36" providerId="ADAL" clId="{F44ABF8B-1969-4276-9938-D4638E8A6C9E}" dt="2024-09-26T21:16:51.052" v="2402" actId="478"/>
          <ac:spMkLst>
            <pc:docMk/>
            <pc:sldMk cId="1030881844" sldId="488"/>
            <ac:spMk id="18" creationId="{F1A9737A-C9D9-1F84-9753-14376E1FD912}"/>
          </ac:spMkLst>
        </pc:spChg>
        <pc:spChg chg="add">
          <ac:chgData name="Whitney J Barrett" userId="bf83a144-7b7f-4a8c-875c-d58f00da8d36" providerId="ADAL" clId="{F44ABF8B-1969-4276-9938-D4638E8A6C9E}" dt="2024-09-26T21:16:57.646" v="2403" actId="26606"/>
          <ac:spMkLst>
            <pc:docMk/>
            <pc:sldMk cId="1030881844" sldId="488"/>
            <ac:spMk id="22" creationId="{CB94C45D-FCB1-4B86-967A-2C9EDB637F0C}"/>
          </ac:spMkLst>
        </pc:spChg>
        <pc:spChg chg="add">
          <ac:chgData name="Whitney J Barrett" userId="bf83a144-7b7f-4a8c-875c-d58f00da8d36" providerId="ADAL" clId="{F44ABF8B-1969-4276-9938-D4638E8A6C9E}" dt="2024-09-26T21:16:57.646" v="2403" actId="26606"/>
          <ac:spMkLst>
            <pc:docMk/>
            <pc:sldMk cId="1030881844" sldId="488"/>
            <ac:spMk id="24" creationId="{232C4A34-762E-40DF-A8AF-0D811BC0258B}"/>
          </ac:spMkLst>
        </pc:spChg>
        <pc:graphicFrameChg chg="add del mod">
          <ac:chgData name="Whitney J Barrett" userId="bf83a144-7b7f-4a8c-875c-d58f00da8d36" providerId="ADAL" clId="{F44ABF8B-1969-4276-9938-D4638E8A6C9E}" dt="2024-09-26T21:14:41.122" v="2393" actId="478"/>
          <ac:graphicFrameMkLst>
            <pc:docMk/>
            <pc:sldMk cId="1030881844" sldId="488"/>
            <ac:graphicFrameMk id="7" creationId="{0EE48AAC-07CE-8213-3F36-FB652EF52999}"/>
          </ac:graphicFrameMkLst>
        </pc:graphicFrameChg>
        <pc:picChg chg="add mod ord">
          <ac:chgData name="Whitney J Barrett" userId="bf83a144-7b7f-4a8c-875c-d58f00da8d36" providerId="ADAL" clId="{F44ABF8B-1969-4276-9938-D4638E8A6C9E}" dt="2024-09-26T21:16:57.646" v="2403" actId="26606"/>
          <ac:picMkLst>
            <pc:docMk/>
            <pc:sldMk cId="1030881844" sldId="488"/>
            <ac:picMk id="8" creationId="{F2F7AF5B-E832-1378-34C6-1A141E287615}"/>
          </ac:picMkLst>
        </pc:picChg>
      </pc:sldChg>
      <pc:sldChg chg="addSp delSp modSp new mod ord setBg">
        <pc:chgData name="Whitney J Barrett" userId="bf83a144-7b7f-4a8c-875c-d58f00da8d36" providerId="ADAL" clId="{F44ABF8B-1969-4276-9938-D4638E8A6C9E}" dt="2024-09-26T22:08:18.636" v="3378" actId="14100"/>
        <pc:sldMkLst>
          <pc:docMk/>
          <pc:sldMk cId="3378472041" sldId="489"/>
        </pc:sldMkLst>
        <pc:spChg chg="mod">
          <ac:chgData name="Whitney J Barrett" userId="bf83a144-7b7f-4a8c-875c-d58f00da8d36" providerId="ADAL" clId="{F44ABF8B-1969-4276-9938-D4638E8A6C9E}" dt="2024-09-26T22:08:18.636" v="3378" actId="14100"/>
          <ac:spMkLst>
            <pc:docMk/>
            <pc:sldMk cId="3378472041" sldId="489"/>
            <ac:spMk id="2" creationId="{A9123B3E-0AD2-B1A4-897F-137DCA806A03}"/>
          </ac:spMkLst>
        </pc:spChg>
        <pc:spChg chg="add del mod">
          <ac:chgData name="Whitney J Barrett" userId="bf83a144-7b7f-4a8c-875c-d58f00da8d36" providerId="ADAL" clId="{F44ABF8B-1969-4276-9938-D4638E8A6C9E}" dt="2024-09-26T21:43:35.451" v="3157" actId="26606"/>
          <ac:spMkLst>
            <pc:docMk/>
            <pc:sldMk cId="3378472041" sldId="489"/>
            <ac:spMk id="3" creationId="{A8BF4887-761B-1488-06C2-7404D08960F5}"/>
          </ac:spMkLst>
        </pc:spChg>
        <pc:spChg chg="add">
          <ac:chgData name="Whitney J Barrett" userId="bf83a144-7b7f-4a8c-875c-d58f00da8d36" providerId="ADAL" clId="{F44ABF8B-1969-4276-9938-D4638E8A6C9E}" dt="2024-09-26T21:43:35.451" v="3157" actId="26606"/>
          <ac:spMkLst>
            <pc:docMk/>
            <pc:sldMk cId="3378472041" sldId="489"/>
            <ac:spMk id="9" creationId="{5656E013-C5D1-40E8-A11B-562F6A03EC1B}"/>
          </ac:spMkLst>
        </pc:spChg>
        <pc:spChg chg="add">
          <ac:chgData name="Whitney J Barrett" userId="bf83a144-7b7f-4a8c-875c-d58f00da8d36" providerId="ADAL" clId="{F44ABF8B-1969-4276-9938-D4638E8A6C9E}" dt="2024-09-26T21:43:35.451" v="3157" actId="26606"/>
          <ac:spMkLst>
            <pc:docMk/>
            <pc:sldMk cId="3378472041" sldId="489"/>
            <ac:spMk id="11" creationId="{402D63F4-B0E1-4039-90FD-768B7B23BC10}"/>
          </ac:spMkLst>
        </pc:spChg>
        <pc:spChg chg="add">
          <ac:chgData name="Whitney J Barrett" userId="bf83a144-7b7f-4a8c-875c-d58f00da8d36" providerId="ADAL" clId="{F44ABF8B-1969-4276-9938-D4638E8A6C9E}" dt="2024-09-26T21:43:35.451" v="3157" actId="26606"/>
          <ac:spMkLst>
            <pc:docMk/>
            <pc:sldMk cId="3378472041" sldId="489"/>
            <ac:spMk id="13" creationId="{4F6B2ECC-5166-473E-8533-737B9B819447}"/>
          </ac:spMkLst>
        </pc:spChg>
        <pc:graphicFrameChg chg="add del">
          <ac:chgData name="Whitney J Barrett" userId="bf83a144-7b7f-4a8c-875c-d58f00da8d36" providerId="ADAL" clId="{F44ABF8B-1969-4276-9938-D4638E8A6C9E}" dt="2024-09-26T21:43:35.430" v="3156" actId="26606"/>
          <ac:graphicFrameMkLst>
            <pc:docMk/>
            <pc:sldMk cId="3378472041" sldId="489"/>
            <ac:graphicFrameMk id="5" creationId="{8F32A45F-04BC-612D-DD89-F9A468F7C71E}"/>
          </ac:graphicFrameMkLst>
        </pc:graphicFrameChg>
        <pc:graphicFrameChg chg="add mod">
          <ac:chgData name="Whitney J Barrett" userId="bf83a144-7b7f-4a8c-875c-d58f00da8d36" providerId="ADAL" clId="{F44ABF8B-1969-4276-9938-D4638E8A6C9E}" dt="2024-09-26T21:44:30.187" v="3190" actId="313"/>
          <ac:graphicFrameMkLst>
            <pc:docMk/>
            <pc:sldMk cId="3378472041" sldId="489"/>
            <ac:graphicFrameMk id="7" creationId="{69B3FA30-407F-4BE8-8B5B-EB59D5ECDAA0}"/>
          </ac:graphicFrameMkLst>
        </pc:graphicFrameChg>
      </pc:sldChg>
      <pc:sldChg chg="addSp delSp modSp new mod setBg modClrScheme chgLayout">
        <pc:chgData name="Whitney J Barrett" userId="bf83a144-7b7f-4a8c-875c-d58f00da8d36" providerId="ADAL" clId="{F44ABF8B-1969-4276-9938-D4638E8A6C9E}" dt="2024-09-26T22:15:15.577" v="3426" actId="26606"/>
        <pc:sldMkLst>
          <pc:docMk/>
          <pc:sldMk cId="1185090105" sldId="490"/>
        </pc:sldMkLst>
        <pc:spChg chg="mod ord">
          <ac:chgData name="Whitney J Barrett" userId="bf83a144-7b7f-4a8c-875c-d58f00da8d36" providerId="ADAL" clId="{F44ABF8B-1969-4276-9938-D4638E8A6C9E}" dt="2024-09-26T22:15:15.577" v="3426" actId="26606"/>
          <ac:spMkLst>
            <pc:docMk/>
            <pc:sldMk cId="1185090105" sldId="490"/>
            <ac:spMk id="2" creationId="{EA3182EB-ECD0-403D-4F36-7925B42F74AE}"/>
          </ac:spMkLst>
        </pc:spChg>
        <pc:spChg chg="del">
          <ac:chgData name="Whitney J Barrett" userId="bf83a144-7b7f-4a8c-875c-d58f00da8d36" providerId="ADAL" clId="{F44ABF8B-1969-4276-9938-D4638E8A6C9E}" dt="2024-09-26T22:14:49.656" v="3425" actId="700"/>
          <ac:spMkLst>
            <pc:docMk/>
            <pc:sldMk cId="1185090105" sldId="490"/>
            <ac:spMk id="3" creationId="{2CCFD2AB-F3D2-53E0-2CFD-D310AB0D298C}"/>
          </ac:spMkLst>
        </pc:spChg>
        <pc:picChg chg="add mod">
          <ac:chgData name="Whitney J Barrett" userId="bf83a144-7b7f-4a8c-875c-d58f00da8d36" providerId="ADAL" clId="{F44ABF8B-1969-4276-9938-D4638E8A6C9E}" dt="2024-09-26T22:15:15.577" v="3426" actId="26606"/>
          <ac:picMkLst>
            <pc:docMk/>
            <pc:sldMk cId="1185090105" sldId="490"/>
            <ac:picMk id="5" creationId="{0EBD154C-1AA6-BD43-C260-114BC1E183CE}"/>
          </ac:picMkLst>
        </pc:picChg>
      </pc:sldChg>
    </pc:docChg>
  </pc:docChgLst>
</pc:chgInfo>
</file>

<file path=ppt/diagrams/_rels/data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data1.xml><?xml version="1.0" encoding="utf-8"?>
<dgm:dataModel xmlns:dgm="http://schemas.openxmlformats.org/drawingml/2006/diagram" xmlns:a="http://schemas.openxmlformats.org/drawingml/2006/main">
  <dgm:ptLst>
    <dgm:pt modelId="{7A4504F6-2477-4373-AE55-68398F24D5D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1B9F5D4-B3B3-4D9E-B03F-817CB6E9427E}">
      <dgm:prSet/>
      <dgm:spPr/>
      <dgm:t>
        <a:bodyPr/>
        <a:lstStyle/>
        <a:p>
          <a:r>
            <a:rPr lang="en-US"/>
            <a:t>Handing patients off to other crews</a:t>
          </a:r>
        </a:p>
      </dgm:t>
    </dgm:pt>
    <dgm:pt modelId="{60CCA16D-7654-405B-91D0-BCE9851A11A5}" type="parTrans" cxnId="{5E76F218-2E8F-41F0-A712-1A03054EEF61}">
      <dgm:prSet/>
      <dgm:spPr/>
      <dgm:t>
        <a:bodyPr/>
        <a:lstStyle/>
        <a:p>
          <a:endParaRPr lang="en-US"/>
        </a:p>
      </dgm:t>
    </dgm:pt>
    <dgm:pt modelId="{51B8F49D-FA87-4FF3-952C-E45A0C4C4C51}" type="sibTrans" cxnId="{5E76F218-2E8F-41F0-A712-1A03054EEF61}">
      <dgm:prSet/>
      <dgm:spPr/>
      <dgm:t>
        <a:bodyPr/>
        <a:lstStyle/>
        <a:p>
          <a:endParaRPr lang="en-US"/>
        </a:p>
      </dgm:t>
    </dgm:pt>
    <dgm:pt modelId="{56290015-7538-44B7-8079-ECADB6902247}">
      <dgm:prSet/>
      <dgm:spPr/>
      <dgm:t>
        <a:bodyPr/>
        <a:lstStyle/>
        <a:p>
          <a:r>
            <a:rPr lang="en-US"/>
            <a:t>Radio Reports</a:t>
          </a:r>
        </a:p>
      </dgm:t>
    </dgm:pt>
    <dgm:pt modelId="{20D4F815-1756-48C2-B5F9-688A47DF118E}" type="parTrans" cxnId="{71708249-9885-4AAB-BFF4-4342C004B43A}">
      <dgm:prSet/>
      <dgm:spPr/>
      <dgm:t>
        <a:bodyPr/>
        <a:lstStyle/>
        <a:p>
          <a:endParaRPr lang="en-US"/>
        </a:p>
      </dgm:t>
    </dgm:pt>
    <dgm:pt modelId="{1493CA59-6DAD-4E5B-B4C4-02B4BD3FF7C0}" type="sibTrans" cxnId="{71708249-9885-4AAB-BFF4-4342C004B43A}">
      <dgm:prSet/>
      <dgm:spPr/>
      <dgm:t>
        <a:bodyPr/>
        <a:lstStyle/>
        <a:p>
          <a:endParaRPr lang="en-US"/>
        </a:p>
      </dgm:t>
    </dgm:pt>
    <dgm:pt modelId="{FC4550AB-2938-4ED7-866B-43B99EF93FE4}">
      <dgm:prSet/>
      <dgm:spPr/>
      <dgm:t>
        <a:bodyPr/>
        <a:lstStyle/>
        <a:p>
          <a:r>
            <a:rPr lang="en-US"/>
            <a:t>Medical Direction Consults</a:t>
          </a:r>
        </a:p>
      </dgm:t>
    </dgm:pt>
    <dgm:pt modelId="{4B03C394-DB32-4ED7-93F0-053AFB862B68}" type="parTrans" cxnId="{F09CE6A3-563A-4FDE-ADDE-A99DD84B51C9}">
      <dgm:prSet/>
      <dgm:spPr/>
      <dgm:t>
        <a:bodyPr/>
        <a:lstStyle/>
        <a:p>
          <a:endParaRPr lang="en-US"/>
        </a:p>
      </dgm:t>
    </dgm:pt>
    <dgm:pt modelId="{EB8C27DA-CD4E-4BFF-A297-313933A3D061}" type="sibTrans" cxnId="{F09CE6A3-563A-4FDE-ADDE-A99DD84B51C9}">
      <dgm:prSet/>
      <dgm:spPr/>
      <dgm:t>
        <a:bodyPr/>
        <a:lstStyle/>
        <a:p>
          <a:endParaRPr lang="en-US"/>
        </a:p>
      </dgm:t>
    </dgm:pt>
    <dgm:pt modelId="{5127FEA2-B852-4637-9C4A-D8D258B8698E}">
      <dgm:prSet/>
      <dgm:spPr/>
      <dgm:t>
        <a:bodyPr/>
        <a:lstStyle/>
        <a:p>
          <a:r>
            <a:rPr lang="en-US" dirty="0"/>
            <a:t>Routine ED hand offs </a:t>
          </a:r>
        </a:p>
      </dgm:t>
    </dgm:pt>
    <dgm:pt modelId="{4D442FA6-B8D3-468B-82DC-131629E0361E}" type="parTrans" cxnId="{DC113EAB-9297-4872-9A4E-AA98936F6F9E}">
      <dgm:prSet/>
      <dgm:spPr/>
      <dgm:t>
        <a:bodyPr/>
        <a:lstStyle/>
        <a:p>
          <a:endParaRPr lang="en-US"/>
        </a:p>
      </dgm:t>
    </dgm:pt>
    <dgm:pt modelId="{C9CD098B-8CC6-45DF-8146-C335242C3A4F}" type="sibTrans" cxnId="{DC113EAB-9297-4872-9A4E-AA98936F6F9E}">
      <dgm:prSet/>
      <dgm:spPr/>
      <dgm:t>
        <a:bodyPr/>
        <a:lstStyle/>
        <a:p>
          <a:endParaRPr lang="en-US"/>
        </a:p>
      </dgm:t>
    </dgm:pt>
    <dgm:pt modelId="{28B0A030-B491-4550-A525-45D9A6C7810E}">
      <dgm:prSet/>
      <dgm:spPr/>
      <dgm:t>
        <a:bodyPr/>
        <a:lstStyle/>
        <a:p>
          <a:r>
            <a:rPr lang="en-US" dirty="0"/>
            <a:t>Critical “front room” hand offs to whole teams</a:t>
          </a:r>
        </a:p>
      </dgm:t>
    </dgm:pt>
    <dgm:pt modelId="{A2367F4A-76BD-4573-AC0F-FCD8D5E6AF0A}" type="parTrans" cxnId="{4840B5F5-AEDE-44C6-BAA1-A3E74860568B}">
      <dgm:prSet/>
      <dgm:spPr/>
      <dgm:t>
        <a:bodyPr/>
        <a:lstStyle/>
        <a:p>
          <a:endParaRPr lang="en-US"/>
        </a:p>
      </dgm:t>
    </dgm:pt>
    <dgm:pt modelId="{6D233B2C-F579-48A9-9F5A-4087B8678B45}" type="sibTrans" cxnId="{4840B5F5-AEDE-44C6-BAA1-A3E74860568B}">
      <dgm:prSet/>
      <dgm:spPr/>
      <dgm:t>
        <a:bodyPr/>
        <a:lstStyle/>
        <a:p>
          <a:endParaRPr lang="en-US"/>
        </a:p>
      </dgm:t>
    </dgm:pt>
    <dgm:pt modelId="{77CB59A6-95BA-4751-BA98-F0F134A689E6}">
      <dgm:prSet/>
      <dgm:spPr/>
      <dgm:t>
        <a:bodyPr/>
        <a:lstStyle/>
        <a:p>
          <a:r>
            <a:rPr lang="en-US" dirty="0"/>
            <a:t>and more</a:t>
          </a:r>
        </a:p>
      </dgm:t>
    </dgm:pt>
    <dgm:pt modelId="{F99A55C9-1BB9-4E6F-A4DA-66AC21090536}" type="parTrans" cxnId="{F339660C-9F1E-4E89-89D2-9171DA264CAD}">
      <dgm:prSet/>
      <dgm:spPr/>
      <dgm:t>
        <a:bodyPr/>
        <a:lstStyle/>
        <a:p>
          <a:endParaRPr lang="en-US"/>
        </a:p>
      </dgm:t>
    </dgm:pt>
    <dgm:pt modelId="{38793772-81BB-490F-96C6-CF5C490C5C16}" type="sibTrans" cxnId="{F339660C-9F1E-4E89-89D2-9171DA264CAD}">
      <dgm:prSet/>
      <dgm:spPr/>
      <dgm:t>
        <a:bodyPr/>
        <a:lstStyle/>
        <a:p>
          <a:endParaRPr lang="en-US"/>
        </a:p>
      </dgm:t>
    </dgm:pt>
    <dgm:pt modelId="{2B3CDB91-56D5-42E3-87E2-71ABF1134818}" type="pres">
      <dgm:prSet presAssocID="{7A4504F6-2477-4373-AE55-68398F24D5D8}" presName="linear" presStyleCnt="0">
        <dgm:presLayoutVars>
          <dgm:animLvl val="lvl"/>
          <dgm:resizeHandles val="exact"/>
        </dgm:presLayoutVars>
      </dgm:prSet>
      <dgm:spPr/>
    </dgm:pt>
    <dgm:pt modelId="{8CBC25DD-CFF4-4E00-968D-228FA7F8E052}" type="pres">
      <dgm:prSet presAssocID="{B1B9F5D4-B3B3-4D9E-B03F-817CB6E9427E}" presName="parentText" presStyleLbl="node1" presStyleIdx="0" presStyleCnt="6">
        <dgm:presLayoutVars>
          <dgm:chMax val="0"/>
          <dgm:bulletEnabled val="1"/>
        </dgm:presLayoutVars>
      </dgm:prSet>
      <dgm:spPr/>
    </dgm:pt>
    <dgm:pt modelId="{9D9B5681-846A-432D-AF71-6B2E8E600EA5}" type="pres">
      <dgm:prSet presAssocID="{51B8F49D-FA87-4FF3-952C-E45A0C4C4C51}" presName="spacer" presStyleCnt="0"/>
      <dgm:spPr/>
    </dgm:pt>
    <dgm:pt modelId="{FEFF54BF-49A1-46DB-B4CE-71B6DEC3ABC6}" type="pres">
      <dgm:prSet presAssocID="{56290015-7538-44B7-8079-ECADB6902247}" presName="parentText" presStyleLbl="node1" presStyleIdx="1" presStyleCnt="6">
        <dgm:presLayoutVars>
          <dgm:chMax val="0"/>
          <dgm:bulletEnabled val="1"/>
        </dgm:presLayoutVars>
      </dgm:prSet>
      <dgm:spPr/>
    </dgm:pt>
    <dgm:pt modelId="{ED3678FA-D8EA-404D-B0D4-A73ADD4BAC99}" type="pres">
      <dgm:prSet presAssocID="{1493CA59-6DAD-4E5B-B4C4-02B4BD3FF7C0}" presName="spacer" presStyleCnt="0"/>
      <dgm:spPr/>
    </dgm:pt>
    <dgm:pt modelId="{87A9866F-E71D-4B57-B458-2B9C5EF301D9}" type="pres">
      <dgm:prSet presAssocID="{FC4550AB-2938-4ED7-866B-43B99EF93FE4}" presName="parentText" presStyleLbl="node1" presStyleIdx="2" presStyleCnt="6">
        <dgm:presLayoutVars>
          <dgm:chMax val="0"/>
          <dgm:bulletEnabled val="1"/>
        </dgm:presLayoutVars>
      </dgm:prSet>
      <dgm:spPr/>
    </dgm:pt>
    <dgm:pt modelId="{ADFF58EC-36E9-41D8-8F7E-8D6C124A6E85}" type="pres">
      <dgm:prSet presAssocID="{EB8C27DA-CD4E-4BFF-A297-313933A3D061}" presName="spacer" presStyleCnt="0"/>
      <dgm:spPr/>
    </dgm:pt>
    <dgm:pt modelId="{F95E04A0-9433-4642-BBDC-C7AB281D5FC4}" type="pres">
      <dgm:prSet presAssocID="{5127FEA2-B852-4637-9C4A-D8D258B8698E}" presName="parentText" presStyleLbl="node1" presStyleIdx="3" presStyleCnt="6">
        <dgm:presLayoutVars>
          <dgm:chMax val="0"/>
          <dgm:bulletEnabled val="1"/>
        </dgm:presLayoutVars>
      </dgm:prSet>
      <dgm:spPr/>
    </dgm:pt>
    <dgm:pt modelId="{6D7E48C5-AE24-46B3-BFA1-C5F44A6F3C3F}" type="pres">
      <dgm:prSet presAssocID="{C9CD098B-8CC6-45DF-8146-C335242C3A4F}" presName="spacer" presStyleCnt="0"/>
      <dgm:spPr/>
    </dgm:pt>
    <dgm:pt modelId="{10F65271-8EAB-493B-A0B5-2F50F5D109B8}" type="pres">
      <dgm:prSet presAssocID="{28B0A030-B491-4550-A525-45D9A6C7810E}" presName="parentText" presStyleLbl="node1" presStyleIdx="4" presStyleCnt="6">
        <dgm:presLayoutVars>
          <dgm:chMax val="0"/>
          <dgm:bulletEnabled val="1"/>
        </dgm:presLayoutVars>
      </dgm:prSet>
      <dgm:spPr/>
    </dgm:pt>
    <dgm:pt modelId="{2F3E32CF-3E53-4C96-8513-66563A41761C}" type="pres">
      <dgm:prSet presAssocID="{6D233B2C-F579-48A9-9F5A-4087B8678B45}" presName="spacer" presStyleCnt="0"/>
      <dgm:spPr/>
    </dgm:pt>
    <dgm:pt modelId="{01518F62-D316-4EB6-A8A9-7C515F2EC076}" type="pres">
      <dgm:prSet presAssocID="{77CB59A6-95BA-4751-BA98-F0F134A689E6}" presName="parentText" presStyleLbl="node1" presStyleIdx="5" presStyleCnt="6">
        <dgm:presLayoutVars>
          <dgm:chMax val="0"/>
          <dgm:bulletEnabled val="1"/>
        </dgm:presLayoutVars>
      </dgm:prSet>
      <dgm:spPr/>
    </dgm:pt>
  </dgm:ptLst>
  <dgm:cxnLst>
    <dgm:cxn modelId="{066AF308-6E8A-482C-95AD-91E549D63FD4}" type="presOf" srcId="{5127FEA2-B852-4637-9C4A-D8D258B8698E}" destId="{F95E04A0-9433-4642-BBDC-C7AB281D5FC4}" srcOrd="0" destOrd="0" presId="urn:microsoft.com/office/officeart/2005/8/layout/vList2"/>
    <dgm:cxn modelId="{F339660C-9F1E-4E89-89D2-9171DA264CAD}" srcId="{7A4504F6-2477-4373-AE55-68398F24D5D8}" destId="{77CB59A6-95BA-4751-BA98-F0F134A689E6}" srcOrd="5" destOrd="0" parTransId="{F99A55C9-1BB9-4E6F-A4DA-66AC21090536}" sibTransId="{38793772-81BB-490F-96C6-CF5C490C5C16}"/>
    <dgm:cxn modelId="{5E76F218-2E8F-41F0-A712-1A03054EEF61}" srcId="{7A4504F6-2477-4373-AE55-68398F24D5D8}" destId="{B1B9F5D4-B3B3-4D9E-B03F-817CB6E9427E}" srcOrd="0" destOrd="0" parTransId="{60CCA16D-7654-405B-91D0-BCE9851A11A5}" sibTransId="{51B8F49D-FA87-4FF3-952C-E45A0C4C4C51}"/>
    <dgm:cxn modelId="{30CBC93D-7C05-42A9-9187-F91D0C973A5B}" type="presOf" srcId="{7A4504F6-2477-4373-AE55-68398F24D5D8}" destId="{2B3CDB91-56D5-42E3-87E2-71ABF1134818}" srcOrd="0" destOrd="0" presId="urn:microsoft.com/office/officeart/2005/8/layout/vList2"/>
    <dgm:cxn modelId="{71708249-9885-4AAB-BFF4-4342C004B43A}" srcId="{7A4504F6-2477-4373-AE55-68398F24D5D8}" destId="{56290015-7538-44B7-8079-ECADB6902247}" srcOrd="1" destOrd="0" parTransId="{20D4F815-1756-48C2-B5F9-688A47DF118E}" sibTransId="{1493CA59-6DAD-4E5B-B4C4-02B4BD3FF7C0}"/>
    <dgm:cxn modelId="{6647014A-8078-413E-9B6A-5F43BB3EE42A}" type="presOf" srcId="{56290015-7538-44B7-8079-ECADB6902247}" destId="{FEFF54BF-49A1-46DB-B4CE-71B6DEC3ABC6}" srcOrd="0" destOrd="0" presId="urn:microsoft.com/office/officeart/2005/8/layout/vList2"/>
    <dgm:cxn modelId="{E88A6E94-F2B0-4BEB-8159-7BD77E5158E8}" type="presOf" srcId="{77CB59A6-95BA-4751-BA98-F0F134A689E6}" destId="{01518F62-D316-4EB6-A8A9-7C515F2EC076}" srcOrd="0" destOrd="0" presId="urn:microsoft.com/office/officeart/2005/8/layout/vList2"/>
    <dgm:cxn modelId="{7A57BF9E-14A0-45AD-88C9-DEC21A035F05}" type="presOf" srcId="{28B0A030-B491-4550-A525-45D9A6C7810E}" destId="{10F65271-8EAB-493B-A0B5-2F50F5D109B8}" srcOrd="0" destOrd="0" presId="urn:microsoft.com/office/officeart/2005/8/layout/vList2"/>
    <dgm:cxn modelId="{F09CE6A3-563A-4FDE-ADDE-A99DD84B51C9}" srcId="{7A4504F6-2477-4373-AE55-68398F24D5D8}" destId="{FC4550AB-2938-4ED7-866B-43B99EF93FE4}" srcOrd="2" destOrd="0" parTransId="{4B03C394-DB32-4ED7-93F0-053AFB862B68}" sibTransId="{EB8C27DA-CD4E-4BFF-A297-313933A3D061}"/>
    <dgm:cxn modelId="{DC113EAB-9297-4872-9A4E-AA98936F6F9E}" srcId="{7A4504F6-2477-4373-AE55-68398F24D5D8}" destId="{5127FEA2-B852-4637-9C4A-D8D258B8698E}" srcOrd="3" destOrd="0" parTransId="{4D442FA6-B8D3-468B-82DC-131629E0361E}" sibTransId="{C9CD098B-8CC6-45DF-8146-C335242C3A4F}"/>
    <dgm:cxn modelId="{F4ABC8BC-296B-4B98-8F9E-60F783EA8D85}" type="presOf" srcId="{B1B9F5D4-B3B3-4D9E-B03F-817CB6E9427E}" destId="{8CBC25DD-CFF4-4E00-968D-228FA7F8E052}" srcOrd="0" destOrd="0" presId="urn:microsoft.com/office/officeart/2005/8/layout/vList2"/>
    <dgm:cxn modelId="{4840B5F5-AEDE-44C6-BAA1-A3E74860568B}" srcId="{7A4504F6-2477-4373-AE55-68398F24D5D8}" destId="{28B0A030-B491-4550-A525-45D9A6C7810E}" srcOrd="4" destOrd="0" parTransId="{A2367F4A-76BD-4573-AC0F-FCD8D5E6AF0A}" sibTransId="{6D233B2C-F579-48A9-9F5A-4087B8678B45}"/>
    <dgm:cxn modelId="{91C9E0F5-28C7-4866-B749-44952395D904}" type="presOf" srcId="{FC4550AB-2938-4ED7-866B-43B99EF93FE4}" destId="{87A9866F-E71D-4B57-B458-2B9C5EF301D9}" srcOrd="0" destOrd="0" presId="urn:microsoft.com/office/officeart/2005/8/layout/vList2"/>
    <dgm:cxn modelId="{8F21952A-E382-4DAC-A7CE-6DFFFDC0AD0F}" type="presParOf" srcId="{2B3CDB91-56D5-42E3-87E2-71ABF1134818}" destId="{8CBC25DD-CFF4-4E00-968D-228FA7F8E052}" srcOrd="0" destOrd="0" presId="urn:microsoft.com/office/officeart/2005/8/layout/vList2"/>
    <dgm:cxn modelId="{11A35A2C-4C44-47ED-B49D-64874E649F30}" type="presParOf" srcId="{2B3CDB91-56D5-42E3-87E2-71ABF1134818}" destId="{9D9B5681-846A-432D-AF71-6B2E8E600EA5}" srcOrd="1" destOrd="0" presId="urn:microsoft.com/office/officeart/2005/8/layout/vList2"/>
    <dgm:cxn modelId="{80EF2368-CCDD-49A9-9E7C-FE65321BA81C}" type="presParOf" srcId="{2B3CDB91-56D5-42E3-87E2-71ABF1134818}" destId="{FEFF54BF-49A1-46DB-B4CE-71B6DEC3ABC6}" srcOrd="2" destOrd="0" presId="urn:microsoft.com/office/officeart/2005/8/layout/vList2"/>
    <dgm:cxn modelId="{412B5FB5-7D43-4839-9025-0C09888075A7}" type="presParOf" srcId="{2B3CDB91-56D5-42E3-87E2-71ABF1134818}" destId="{ED3678FA-D8EA-404D-B0D4-A73ADD4BAC99}" srcOrd="3" destOrd="0" presId="urn:microsoft.com/office/officeart/2005/8/layout/vList2"/>
    <dgm:cxn modelId="{BBBB1E2A-C710-4773-A277-B6A2EDDD6167}" type="presParOf" srcId="{2B3CDB91-56D5-42E3-87E2-71ABF1134818}" destId="{87A9866F-E71D-4B57-B458-2B9C5EF301D9}" srcOrd="4" destOrd="0" presId="urn:microsoft.com/office/officeart/2005/8/layout/vList2"/>
    <dgm:cxn modelId="{91B0B3FB-B398-4EBF-B0FF-1ABDAFC608EB}" type="presParOf" srcId="{2B3CDB91-56D5-42E3-87E2-71ABF1134818}" destId="{ADFF58EC-36E9-41D8-8F7E-8D6C124A6E85}" srcOrd="5" destOrd="0" presId="urn:microsoft.com/office/officeart/2005/8/layout/vList2"/>
    <dgm:cxn modelId="{F7326D8C-14E9-438F-8F42-37569B903E82}" type="presParOf" srcId="{2B3CDB91-56D5-42E3-87E2-71ABF1134818}" destId="{F95E04A0-9433-4642-BBDC-C7AB281D5FC4}" srcOrd="6" destOrd="0" presId="urn:microsoft.com/office/officeart/2005/8/layout/vList2"/>
    <dgm:cxn modelId="{237E7312-B487-4CAB-83F6-3121BC0E3D56}" type="presParOf" srcId="{2B3CDB91-56D5-42E3-87E2-71ABF1134818}" destId="{6D7E48C5-AE24-46B3-BFA1-C5F44A6F3C3F}" srcOrd="7" destOrd="0" presId="urn:microsoft.com/office/officeart/2005/8/layout/vList2"/>
    <dgm:cxn modelId="{08FF6616-62D5-4BF5-B28B-B4D67B87DBC4}" type="presParOf" srcId="{2B3CDB91-56D5-42E3-87E2-71ABF1134818}" destId="{10F65271-8EAB-493B-A0B5-2F50F5D109B8}" srcOrd="8" destOrd="0" presId="urn:microsoft.com/office/officeart/2005/8/layout/vList2"/>
    <dgm:cxn modelId="{819E8701-7B48-44D2-882A-515D33B59315}" type="presParOf" srcId="{2B3CDB91-56D5-42E3-87E2-71ABF1134818}" destId="{2F3E32CF-3E53-4C96-8513-66563A41761C}" srcOrd="9" destOrd="0" presId="urn:microsoft.com/office/officeart/2005/8/layout/vList2"/>
    <dgm:cxn modelId="{71D9253B-D6D5-4FAB-98F7-46E99D605463}" type="presParOf" srcId="{2B3CDB91-56D5-42E3-87E2-71ABF1134818}" destId="{01518F62-D316-4EB6-A8A9-7C515F2EC07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3B8320-CE5A-4C9D-A845-F53176DA8829}" type="doc">
      <dgm:prSet loTypeId="urn:microsoft.com/office/officeart/2005/8/layout/cycle2" loCatId="cycle" qsTypeId="urn:microsoft.com/office/officeart/2005/8/quickstyle/simple4" qsCatId="simple" csTypeId="urn:microsoft.com/office/officeart/2005/8/colors/colorful1" csCatId="colorful"/>
      <dgm:spPr/>
      <dgm:t>
        <a:bodyPr/>
        <a:lstStyle/>
        <a:p>
          <a:endParaRPr lang="en-US"/>
        </a:p>
      </dgm:t>
    </dgm:pt>
    <dgm:pt modelId="{6BD8DBC7-7EDD-497D-9368-6EBB6AA19376}">
      <dgm:prSet/>
      <dgm:spPr/>
      <dgm:t>
        <a:bodyPr/>
        <a:lstStyle/>
        <a:p>
          <a:r>
            <a:rPr lang="en-US"/>
            <a:t>Everyone on the same page benefits the patient</a:t>
          </a:r>
        </a:p>
      </dgm:t>
    </dgm:pt>
    <dgm:pt modelId="{FA16D123-41D8-4297-9F96-57945FD2D1E9}" type="parTrans" cxnId="{99D49839-4951-47A6-935F-DBBE389DCC3A}">
      <dgm:prSet/>
      <dgm:spPr/>
      <dgm:t>
        <a:bodyPr/>
        <a:lstStyle/>
        <a:p>
          <a:endParaRPr lang="en-US"/>
        </a:p>
      </dgm:t>
    </dgm:pt>
    <dgm:pt modelId="{FC1C47D7-7E4D-4D52-8CA5-66E33D5F2A8F}" type="sibTrans" cxnId="{99D49839-4951-47A6-935F-DBBE389DCC3A}">
      <dgm:prSet/>
      <dgm:spPr/>
      <dgm:t>
        <a:bodyPr/>
        <a:lstStyle/>
        <a:p>
          <a:endParaRPr lang="en-US"/>
        </a:p>
      </dgm:t>
    </dgm:pt>
    <dgm:pt modelId="{44E4B5A7-94FF-473E-8FF2-9BC6FA4511B4}">
      <dgm:prSet/>
      <dgm:spPr/>
      <dgm:t>
        <a:bodyPr/>
        <a:lstStyle/>
        <a:p>
          <a:r>
            <a:rPr lang="en-US"/>
            <a:t>Improved communication improves interprofessional relationships</a:t>
          </a:r>
        </a:p>
      </dgm:t>
    </dgm:pt>
    <dgm:pt modelId="{F784D3D5-0B5D-4F33-8566-8490835C2D29}" type="parTrans" cxnId="{0240D366-F465-47BF-A529-672523577FEB}">
      <dgm:prSet/>
      <dgm:spPr/>
      <dgm:t>
        <a:bodyPr/>
        <a:lstStyle/>
        <a:p>
          <a:endParaRPr lang="en-US"/>
        </a:p>
      </dgm:t>
    </dgm:pt>
    <dgm:pt modelId="{7D18A9B2-1F67-4914-9348-58CF1561ACDF}" type="sibTrans" cxnId="{0240D366-F465-47BF-A529-672523577FEB}">
      <dgm:prSet/>
      <dgm:spPr/>
      <dgm:t>
        <a:bodyPr/>
        <a:lstStyle/>
        <a:p>
          <a:endParaRPr lang="en-US"/>
        </a:p>
      </dgm:t>
    </dgm:pt>
    <dgm:pt modelId="{96054F7E-7504-4264-9043-861F7EF0DF38}" type="pres">
      <dgm:prSet presAssocID="{353B8320-CE5A-4C9D-A845-F53176DA8829}" presName="cycle" presStyleCnt="0">
        <dgm:presLayoutVars>
          <dgm:dir/>
          <dgm:resizeHandles val="exact"/>
        </dgm:presLayoutVars>
      </dgm:prSet>
      <dgm:spPr/>
    </dgm:pt>
    <dgm:pt modelId="{CCD227C6-FFA4-4DBE-9F71-19C8BA922A97}" type="pres">
      <dgm:prSet presAssocID="{6BD8DBC7-7EDD-497D-9368-6EBB6AA19376}" presName="node" presStyleLbl="node1" presStyleIdx="0" presStyleCnt="2">
        <dgm:presLayoutVars>
          <dgm:bulletEnabled val="1"/>
        </dgm:presLayoutVars>
      </dgm:prSet>
      <dgm:spPr/>
    </dgm:pt>
    <dgm:pt modelId="{7447CDD8-EBE8-4800-B2ED-710AF6BAD458}" type="pres">
      <dgm:prSet presAssocID="{FC1C47D7-7E4D-4D52-8CA5-66E33D5F2A8F}" presName="sibTrans" presStyleLbl="sibTrans2D1" presStyleIdx="0" presStyleCnt="2"/>
      <dgm:spPr/>
    </dgm:pt>
    <dgm:pt modelId="{68148DD3-B64A-403C-AB05-70D0FA870ACE}" type="pres">
      <dgm:prSet presAssocID="{FC1C47D7-7E4D-4D52-8CA5-66E33D5F2A8F}" presName="connectorText" presStyleLbl="sibTrans2D1" presStyleIdx="0" presStyleCnt="2"/>
      <dgm:spPr/>
    </dgm:pt>
    <dgm:pt modelId="{9A893BC1-3333-4E5F-B988-DAC524F02C9F}" type="pres">
      <dgm:prSet presAssocID="{44E4B5A7-94FF-473E-8FF2-9BC6FA4511B4}" presName="node" presStyleLbl="node1" presStyleIdx="1" presStyleCnt="2">
        <dgm:presLayoutVars>
          <dgm:bulletEnabled val="1"/>
        </dgm:presLayoutVars>
      </dgm:prSet>
      <dgm:spPr/>
    </dgm:pt>
    <dgm:pt modelId="{872671DD-3438-4353-B35D-123E2B827641}" type="pres">
      <dgm:prSet presAssocID="{7D18A9B2-1F67-4914-9348-58CF1561ACDF}" presName="sibTrans" presStyleLbl="sibTrans2D1" presStyleIdx="1" presStyleCnt="2"/>
      <dgm:spPr/>
    </dgm:pt>
    <dgm:pt modelId="{5B662C94-78B4-4387-B213-649D19729F17}" type="pres">
      <dgm:prSet presAssocID="{7D18A9B2-1F67-4914-9348-58CF1561ACDF}" presName="connectorText" presStyleLbl="sibTrans2D1" presStyleIdx="1" presStyleCnt="2"/>
      <dgm:spPr/>
    </dgm:pt>
  </dgm:ptLst>
  <dgm:cxnLst>
    <dgm:cxn modelId="{99D49839-4951-47A6-935F-DBBE389DCC3A}" srcId="{353B8320-CE5A-4C9D-A845-F53176DA8829}" destId="{6BD8DBC7-7EDD-497D-9368-6EBB6AA19376}" srcOrd="0" destOrd="0" parTransId="{FA16D123-41D8-4297-9F96-57945FD2D1E9}" sibTransId="{FC1C47D7-7E4D-4D52-8CA5-66E33D5F2A8F}"/>
    <dgm:cxn modelId="{D879015E-4D58-4F3B-9AC7-CCFF69EA3741}" type="presOf" srcId="{7D18A9B2-1F67-4914-9348-58CF1561ACDF}" destId="{872671DD-3438-4353-B35D-123E2B827641}" srcOrd="0" destOrd="0" presId="urn:microsoft.com/office/officeart/2005/8/layout/cycle2"/>
    <dgm:cxn modelId="{4004CB43-CE02-4445-AD96-972F640F269B}" type="presOf" srcId="{7D18A9B2-1F67-4914-9348-58CF1561ACDF}" destId="{5B662C94-78B4-4387-B213-649D19729F17}" srcOrd="1" destOrd="0" presId="urn:microsoft.com/office/officeart/2005/8/layout/cycle2"/>
    <dgm:cxn modelId="{0240D366-F465-47BF-A529-672523577FEB}" srcId="{353B8320-CE5A-4C9D-A845-F53176DA8829}" destId="{44E4B5A7-94FF-473E-8FF2-9BC6FA4511B4}" srcOrd="1" destOrd="0" parTransId="{F784D3D5-0B5D-4F33-8566-8490835C2D29}" sibTransId="{7D18A9B2-1F67-4914-9348-58CF1561ACDF}"/>
    <dgm:cxn modelId="{A563DD58-2FF9-42BD-8F1E-4F6429F48C6E}" type="presOf" srcId="{FC1C47D7-7E4D-4D52-8CA5-66E33D5F2A8F}" destId="{68148DD3-B64A-403C-AB05-70D0FA870ACE}" srcOrd="1" destOrd="0" presId="urn:microsoft.com/office/officeart/2005/8/layout/cycle2"/>
    <dgm:cxn modelId="{A28DD483-8F3B-4E94-992A-C65139F81131}" type="presOf" srcId="{6BD8DBC7-7EDD-497D-9368-6EBB6AA19376}" destId="{CCD227C6-FFA4-4DBE-9F71-19C8BA922A97}" srcOrd="0" destOrd="0" presId="urn:microsoft.com/office/officeart/2005/8/layout/cycle2"/>
    <dgm:cxn modelId="{5B32B587-E56B-4AE0-BAB8-EF10AA245844}" type="presOf" srcId="{44E4B5A7-94FF-473E-8FF2-9BC6FA4511B4}" destId="{9A893BC1-3333-4E5F-B988-DAC524F02C9F}" srcOrd="0" destOrd="0" presId="urn:microsoft.com/office/officeart/2005/8/layout/cycle2"/>
    <dgm:cxn modelId="{95358DA2-20A8-407B-B6A7-222B989047E5}" type="presOf" srcId="{353B8320-CE5A-4C9D-A845-F53176DA8829}" destId="{96054F7E-7504-4264-9043-861F7EF0DF38}" srcOrd="0" destOrd="0" presId="urn:microsoft.com/office/officeart/2005/8/layout/cycle2"/>
    <dgm:cxn modelId="{D77B87DF-82BF-45FF-B0E9-346AC15E7354}" type="presOf" srcId="{FC1C47D7-7E4D-4D52-8CA5-66E33D5F2A8F}" destId="{7447CDD8-EBE8-4800-B2ED-710AF6BAD458}" srcOrd="0" destOrd="0" presId="urn:microsoft.com/office/officeart/2005/8/layout/cycle2"/>
    <dgm:cxn modelId="{E6A67F05-C68A-43B6-A221-439E2392FCBB}" type="presParOf" srcId="{96054F7E-7504-4264-9043-861F7EF0DF38}" destId="{CCD227C6-FFA4-4DBE-9F71-19C8BA922A97}" srcOrd="0" destOrd="0" presId="urn:microsoft.com/office/officeart/2005/8/layout/cycle2"/>
    <dgm:cxn modelId="{187B098B-D43B-4A79-A74C-3BC46E2B6711}" type="presParOf" srcId="{96054F7E-7504-4264-9043-861F7EF0DF38}" destId="{7447CDD8-EBE8-4800-B2ED-710AF6BAD458}" srcOrd="1" destOrd="0" presId="urn:microsoft.com/office/officeart/2005/8/layout/cycle2"/>
    <dgm:cxn modelId="{643A14FB-6281-4713-93E2-80B89DEAF621}" type="presParOf" srcId="{7447CDD8-EBE8-4800-B2ED-710AF6BAD458}" destId="{68148DD3-B64A-403C-AB05-70D0FA870ACE}" srcOrd="0" destOrd="0" presId="urn:microsoft.com/office/officeart/2005/8/layout/cycle2"/>
    <dgm:cxn modelId="{97DEFECB-36A5-4242-9050-C051D98F625D}" type="presParOf" srcId="{96054F7E-7504-4264-9043-861F7EF0DF38}" destId="{9A893BC1-3333-4E5F-B988-DAC524F02C9F}" srcOrd="2" destOrd="0" presId="urn:microsoft.com/office/officeart/2005/8/layout/cycle2"/>
    <dgm:cxn modelId="{69B88B75-38E1-41CF-8438-E57F6798A541}" type="presParOf" srcId="{96054F7E-7504-4264-9043-861F7EF0DF38}" destId="{872671DD-3438-4353-B35D-123E2B827641}" srcOrd="3" destOrd="0" presId="urn:microsoft.com/office/officeart/2005/8/layout/cycle2"/>
    <dgm:cxn modelId="{A65D3FB0-E12E-4F6A-B2AD-CC3F1BB707FD}" type="presParOf" srcId="{872671DD-3438-4353-B35D-123E2B827641}" destId="{5B662C94-78B4-4387-B213-649D19729F17}"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82FA29-EFE4-4CD8-B23D-CF914960B486}"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5F5644BC-9FD5-4F2E-A3C0-859D61B3B518}">
      <dgm:prSet/>
      <dgm:spPr/>
      <dgm:t>
        <a:bodyPr/>
        <a:lstStyle/>
        <a:p>
          <a:r>
            <a:rPr lang="en-US"/>
            <a:t>If they are sick- what illustrates that best? </a:t>
          </a:r>
        </a:p>
      </dgm:t>
    </dgm:pt>
    <dgm:pt modelId="{1D4F656B-D5BA-4777-8864-62F74D25A865}" type="parTrans" cxnId="{B54D2480-5920-4213-B193-5CCF86C9CD6A}">
      <dgm:prSet/>
      <dgm:spPr/>
      <dgm:t>
        <a:bodyPr/>
        <a:lstStyle/>
        <a:p>
          <a:endParaRPr lang="en-US"/>
        </a:p>
      </dgm:t>
    </dgm:pt>
    <dgm:pt modelId="{667A37EE-EAA1-4581-8C5D-527369738C91}" type="sibTrans" cxnId="{B54D2480-5920-4213-B193-5CCF86C9CD6A}">
      <dgm:prSet/>
      <dgm:spPr/>
      <dgm:t>
        <a:bodyPr/>
        <a:lstStyle/>
        <a:p>
          <a:endParaRPr lang="en-US"/>
        </a:p>
      </dgm:t>
    </dgm:pt>
    <dgm:pt modelId="{92FF8C2D-B056-41C0-BA74-6C2D021B7385}">
      <dgm:prSet/>
      <dgm:spPr/>
      <dgm:t>
        <a:bodyPr/>
        <a:lstStyle/>
        <a:p>
          <a:r>
            <a:rPr lang="en-US"/>
            <a:t>Is there something abnormal on exam or evaluation you need to highlight? </a:t>
          </a:r>
        </a:p>
      </dgm:t>
    </dgm:pt>
    <dgm:pt modelId="{4FC81E1C-1559-4E26-B3A0-4FB58FECEAED}" type="parTrans" cxnId="{34FA25D9-C3DA-4DEA-B7FC-3BA2715B5B6B}">
      <dgm:prSet/>
      <dgm:spPr/>
      <dgm:t>
        <a:bodyPr/>
        <a:lstStyle/>
        <a:p>
          <a:endParaRPr lang="en-US"/>
        </a:p>
      </dgm:t>
    </dgm:pt>
    <dgm:pt modelId="{3980D945-EEFD-4EB6-9BDE-D5A56B1AA7E5}" type="sibTrans" cxnId="{34FA25D9-C3DA-4DEA-B7FC-3BA2715B5B6B}">
      <dgm:prSet/>
      <dgm:spPr/>
      <dgm:t>
        <a:bodyPr/>
        <a:lstStyle/>
        <a:p>
          <a:endParaRPr lang="en-US"/>
        </a:p>
      </dgm:t>
    </dgm:pt>
    <dgm:pt modelId="{DFE707DE-7692-4EAC-BB90-84E9B9A64E6C}">
      <dgm:prSet/>
      <dgm:spPr/>
      <dgm:t>
        <a:bodyPr/>
        <a:lstStyle/>
        <a:p>
          <a:r>
            <a:rPr lang="en-US"/>
            <a:t>Is there an “alert” of some variety you need to communicate?</a:t>
          </a:r>
        </a:p>
      </dgm:t>
    </dgm:pt>
    <dgm:pt modelId="{AA41DE81-E144-41F2-A723-138FA19C50A9}" type="parTrans" cxnId="{F41AD7A6-31E2-4CFA-BB5B-167217DC3D6B}">
      <dgm:prSet/>
      <dgm:spPr/>
      <dgm:t>
        <a:bodyPr/>
        <a:lstStyle/>
        <a:p>
          <a:endParaRPr lang="en-US"/>
        </a:p>
      </dgm:t>
    </dgm:pt>
    <dgm:pt modelId="{2D617AB5-A9DD-441C-8D9B-0134AA317AAF}" type="sibTrans" cxnId="{F41AD7A6-31E2-4CFA-BB5B-167217DC3D6B}">
      <dgm:prSet/>
      <dgm:spPr/>
      <dgm:t>
        <a:bodyPr/>
        <a:lstStyle/>
        <a:p>
          <a:endParaRPr lang="en-US"/>
        </a:p>
      </dgm:t>
    </dgm:pt>
    <dgm:pt modelId="{BACFE6A7-0BBB-4B84-AF09-EC1E2EFA909A}">
      <dgm:prSet/>
      <dgm:spPr/>
      <dgm:t>
        <a:bodyPr/>
        <a:lstStyle/>
        <a:p>
          <a:r>
            <a:rPr lang="en-US" dirty="0"/>
            <a:t>Did you intervene on something?</a:t>
          </a:r>
        </a:p>
      </dgm:t>
    </dgm:pt>
    <dgm:pt modelId="{402207CF-FA26-4483-8BF2-3BF1D794A93D}" type="parTrans" cxnId="{244A726F-C47B-4E11-B3A4-9D567BEEF550}">
      <dgm:prSet/>
      <dgm:spPr/>
      <dgm:t>
        <a:bodyPr/>
        <a:lstStyle/>
        <a:p>
          <a:endParaRPr lang="en-US"/>
        </a:p>
      </dgm:t>
    </dgm:pt>
    <dgm:pt modelId="{EFB7666E-573D-49C8-B0E4-E40FA3A1E9C0}" type="sibTrans" cxnId="{244A726F-C47B-4E11-B3A4-9D567BEEF550}">
      <dgm:prSet/>
      <dgm:spPr/>
      <dgm:t>
        <a:bodyPr/>
        <a:lstStyle/>
        <a:p>
          <a:endParaRPr lang="en-US"/>
        </a:p>
      </dgm:t>
    </dgm:pt>
    <dgm:pt modelId="{46CB37F0-5960-47E3-8D04-264EA59696C8}">
      <dgm:prSet/>
      <dgm:spPr/>
      <dgm:t>
        <a:bodyPr/>
        <a:lstStyle/>
        <a:p>
          <a:r>
            <a:rPr lang="en-US" dirty="0"/>
            <a:t>Other specifically relevant?</a:t>
          </a:r>
        </a:p>
      </dgm:t>
    </dgm:pt>
    <dgm:pt modelId="{F662311D-4DDA-4BD0-B370-F85CEE2B229D}" type="parTrans" cxnId="{34370B60-E124-4E36-97A2-A43378E282EB}">
      <dgm:prSet/>
      <dgm:spPr/>
      <dgm:t>
        <a:bodyPr/>
        <a:lstStyle/>
        <a:p>
          <a:endParaRPr lang="en-US"/>
        </a:p>
      </dgm:t>
    </dgm:pt>
    <dgm:pt modelId="{ACB60606-B5EE-4755-A748-7EC129EB1A35}" type="sibTrans" cxnId="{34370B60-E124-4E36-97A2-A43378E282EB}">
      <dgm:prSet/>
      <dgm:spPr/>
      <dgm:t>
        <a:bodyPr/>
        <a:lstStyle/>
        <a:p>
          <a:endParaRPr lang="en-US"/>
        </a:p>
      </dgm:t>
    </dgm:pt>
    <dgm:pt modelId="{D35776EB-3D80-4D32-B895-EDC2F28D2056}" type="pres">
      <dgm:prSet presAssocID="{DB82FA29-EFE4-4CD8-B23D-CF914960B486}" presName="linear" presStyleCnt="0">
        <dgm:presLayoutVars>
          <dgm:dir/>
          <dgm:animLvl val="lvl"/>
          <dgm:resizeHandles val="exact"/>
        </dgm:presLayoutVars>
      </dgm:prSet>
      <dgm:spPr/>
    </dgm:pt>
    <dgm:pt modelId="{892A089F-D90A-4640-B11C-E10E041D036D}" type="pres">
      <dgm:prSet presAssocID="{5F5644BC-9FD5-4F2E-A3C0-859D61B3B518}" presName="parentLin" presStyleCnt="0"/>
      <dgm:spPr/>
    </dgm:pt>
    <dgm:pt modelId="{830F858B-6B2F-43DC-A423-93C0F262DE8E}" type="pres">
      <dgm:prSet presAssocID="{5F5644BC-9FD5-4F2E-A3C0-859D61B3B518}" presName="parentLeftMargin" presStyleLbl="node1" presStyleIdx="0" presStyleCnt="5"/>
      <dgm:spPr/>
    </dgm:pt>
    <dgm:pt modelId="{302E4A69-A333-40AB-8B5A-FD467121A1CF}" type="pres">
      <dgm:prSet presAssocID="{5F5644BC-9FD5-4F2E-A3C0-859D61B3B518}" presName="parentText" presStyleLbl="node1" presStyleIdx="0" presStyleCnt="5">
        <dgm:presLayoutVars>
          <dgm:chMax val="0"/>
          <dgm:bulletEnabled val="1"/>
        </dgm:presLayoutVars>
      </dgm:prSet>
      <dgm:spPr/>
    </dgm:pt>
    <dgm:pt modelId="{D36D116F-84B0-49E3-A7E7-0044B925466E}" type="pres">
      <dgm:prSet presAssocID="{5F5644BC-9FD5-4F2E-A3C0-859D61B3B518}" presName="negativeSpace" presStyleCnt="0"/>
      <dgm:spPr/>
    </dgm:pt>
    <dgm:pt modelId="{E22BFE12-396E-41A7-900D-3D78AF1D9193}" type="pres">
      <dgm:prSet presAssocID="{5F5644BC-9FD5-4F2E-A3C0-859D61B3B518}" presName="childText" presStyleLbl="conFgAcc1" presStyleIdx="0" presStyleCnt="5">
        <dgm:presLayoutVars>
          <dgm:bulletEnabled val="1"/>
        </dgm:presLayoutVars>
      </dgm:prSet>
      <dgm:spPr/>
    </dgm:pt>
    <dgm:pt modelId="{89A67D61-6A84-4A6C-AD98-7ECB636346B0}" type="pres">
      <dgm:prSet presAssocID="{667A37EE-EAA1-4581-8C5D-527369738C91}" presName="spaceBetweenRectangles" presStyleCnt="0"/>
      <dgm:spPr/>
    </dgm:pt>
    <dgm:pt modelId="{F8DB9603-936E-4F41-A8A7-AE478C0917C3}" type="pres">
      <dgm:prSet presAssocID="{92FF8C2D-B056-41C0-BA74-6C2D021B7385}" presName="parentLin" presStyleCnt="0"/>
      <dgm:spPr/>
    </dgm:pt>
    <dgm:pt modelId="{417EB57D-31C9-4290-ABF3-A2E17430A7B1}" type="pres">
      <dgm:prSet presAssocID="{92FF8C2D-B056-41C0-BA74-6C2D021B7385}" presName="parentLeftMargin" presStyleLbl="node1" presStyleIdx="0" presStyleCnt="5"/>
      <dgm:spPr/>
    </dgm:pt>
    <dgm:pt modelId="{33CC044B-7D9A-401E-9F7E-1423845248D6}" type="pres">
      <dgm:prSet presAssocID="{92FF8C2D-B056-41C0-BA74-6C2D021B7385}" presName="parentText" presStyleLbl="node1" presStyleIdx="1" presStyleCnt="5">
        <dgm:presLayoutVars>
          <dgm:chMax val="0"/>
          <dgm:bulletEnabled val="1"/>
        </dgm:presLayoutVars>
      </dgm:prSet>
      <dgm:spPr/>
    </dgm:pt>
    <dgm:pt modelId="{4AF5C601-5F11-4114-8BAE-ECC9C478C033}" type="pres">
      <dgm:prSet presAssocID="{92FF8C2D-B056-41C0-BA74-6C2D021B7385}" presName="negativeSpace" presStyleCnt="0"/>
      <dgm:spPr/>
    </dgm:pt>
    <dgm:pt modelId="{55EFA546-05AF-44DA-9860-5475E608B299}" type="pres">
      <dgm:prSet presAssocID="{92FF8C2D-B056-41C0-BA74-6C2D021B7385}" presName="childText" presStyleLbl="conFgAcc1" presStyleIdx="1" presStyleCnt="5">
        <dgm:presLayoutVars>
          <dgm:bulletEnabled val="1"/>
        </dgm:presLayoutVars>
      </dgm:prSet>
      <dgm:spPr/>
    </dgm:pt>
    <dgm:pt modelId="{150E1B0E-F90D-4AE1-A8F4-441488080E19}" type="pres">
      <dgm:prSet presAssocID="{3980D945-EEFD-4EB6-9BDE-D5A56B1AA7E5}" presName="spaceBetweenRectangles" presStyleCnt="0"/>
      <dgm:spPr/>
    </dgm:pt>
    <dgm:pt modelId="{5269F045-7D3F-4DA8-9268-2FF8A80931A1}" type="pres">
      <dgm:prSet presAssocID="{DFE707DE-7692-4EAC-BB90-84E9B9A64E6C}" presName="parentLin" presStyleCnt="0"/>
      <dgm:spPr/>
    </dgm:pt>
    <dgm:pt modelId="{562599C5-9088-4535-87F5-E01BFF76AD98}" type="pres">
      <dgm:prSet presAssocID="{DFE707DE-7692-4EAC-BB90-84E9B9A64E6C}" presName="parentLeftMargin" presStyleLbl="node1" presStyleIdx="1" presStyleCnt="5"/>
      <dgm:spPr/>
    </dgm:pt>
    <dgm:pt modelId="{14151F33-67CA-46FB-9500-8BDCBE7FC1EE}" type="pres">
      <dgm:prSet presAssocID="{DFE707DE-7692-4EAC-BB90-84E9B9A64E6C}" presName="parentText" presStyleLbl="node1" presStyleIdx="2" presStyleCnt="5">
        <dgm:presLayoutVars>
          <dgm:chMax val="0"/>
          <dgm:bulletEnabled val="1"/>
        </dgm:presLayoutVars>
      </dgm:prSet>
      <dgm:spPr/>
    </dgm:pt>
    <dgm:pt modelId="{EF0D945B-8C2A-4B6C-AA6E-068645DC95E0}" type="pres">
      <dgm:prSet presAssocID="{DFE707DE-7692-4EAC-BB90-84E9B9A64E6C}" presName="negativeSpace" presStyleCnt="0"/>
      <dgm:spPr/>
    </dgm:pt>
    <dgm:pt modelId="{7D34F356-9585-4413-8A33-41074819761B}" type="pres">
      <dgm:prSet presAssocID="{DFE707DE-7692-4EAC-BB90-84E9B9A64E6C}" presName="childText" presStyleLbl="conFgAcc1" presStyleIdx="2" presStyleCnt="5">
        <dgm:presLayoutVars>
          <dgm:bulletEnabled val="1"/>
        </dgm:presLayoutVars>
      </dgm:prSet>
      <dgm:spPr/>
    </dgm:pt>
    <dgm:pt modelId="{8B8A0124-89A9-46DA-A0A8-A2D4E55D054B}" type="pres">
      <dgm:prSet presAssocID="{2D617AB5-A9DD-441C-8D9B-0134AA317AAF}" presName="spaceBetweenRectangles" presStyleCnt="0"/>
      <dgm:spPr/>
    </dgm:pt>
    <dgm:pt modelId="{EDE85E8C-5ADD-44D7-A097-07A62607C884}" type="pres">
      <dgm:prSet presAssocID="{BACFE6A7-0BBB-4B84-AF09-EC1E2EFA909A}" presName="parentLin" presStyleCnt="0"/>
      <dgm:spPr/>
    </dgm:pt>
    <dgm:pt modelId="{4CC66F48-FC08-4B50-8848-50FBACE49490}" type="pres">
      <dgm:prSet presAssocID="{BACFE6A7-0BBB-4B84-AF09-EC1E2EFA909A}" presName="parentLeftMargin" presStyleLbl="node1" presStyleIdx="2" presStyleCnt="5"/>
      <dgm:spPr/>
    </dgm:pt>
    <dgm:pt modelId="{6BD688EC-E54E-40F8-BA37-9C9718E3C9C4}" type="pres">
      <dgm:prSet presAssocID="{BACFE6A7-0BBB-4B84-AF09-EC1E2EFA909A}" presName="parentText" presStyleLbl="node1" presStyleIdx="3" presStyleCnt="5">
        <dgm:presLayoutVars>
          <dgm:chMax val="0"/>
          <dgm:bulletEnabled val="1"/>
        </dgm:presLayoutVars>
      </dgm:prSet>
      <dgm:spPr/>
    </dgm:pt>
    <dgm:pt modelId="{6CEFE3E6-8D8B-47B3-9846-0FA547781F81}" type="pres">
      <dgm:prSet presAssocID="{BACFE6A7-0BBB-4B84-AF09-EC1E2EFA909A}" presName="negativeSpace" presStyleCnt="0"/>
      <dgm:spPr/>
    </dgm:pt>
    <dgm:pt modelId="{9EAF51E1-A10B-4DBA-BD2E-5308BD4AE7C6}" type="pres">
      <dgm:prSet presAssocID="{BACFE6A7-0BBB-4B84-AF09-EC1E2EFA909A}" presName="childText" presStyleLbl="conFgAcc1" presStyleIdx="3" presStyleCnt="5">
        <dgm:presLayoutVars>
          <dgm:bulletEnabled val="1"/>
        </dgm:presLayoutVars>
      </dgm:prSet>
      <dgm:spPr/>
    </dgm:pt>
    <dgm:pt modelId="{9E34C8B8-DF11-4F5E-AC72-E7B9693947E7}" type="pres">
      <dgm:prSet presAssocID="{EFB7666E-573D-49C8-B0E4-E40FA3A1E9C0}" presName="spaceBetweenRectangles" presStyleCnt="0"/>
      <dgm:spPr/>
    </dgm:pt>
    <dgm:pt modelId="{7EFFCEB3-4D76-4A38-A399-15BDE9642C23}" type="pres">
      <dgm:prSet presAssocID="{46CB37F0-5960-47E3-8D04-264EA59696C8}" presName="parentLin" presStyleCnt="0"/>
      <dgm:spPr/>
    </dgm:pt>
    <dgm:pt modelId="{9AB5B646-254D-469D-8851-EE78EC90BE2C}" type="pres">
      <dgm:prSet presAssocID="{46CB37F0-5960-47E3-8D04-264EA59696C8}" presName="parentLeftMargin" presStyleLbl="node1" presStyleIdx="3" presStyleCnt="5"/>
      <dgm:spPr/>
    </dgm:pt>
    <dgm:pt modelId="{823D9D66-ADF4-4003-8C14-0EA422E981E3}" type="pres">
      <dgm:prSet presAssocID="{46CB37F0-5960-47E3-8D04-264EA59696C8}" presName="parentText" presStyleLbl="node1" presStyleIdx="4" presStyleCnt="5">
        <dgm:presLayoutVars>
          <dgm:chMax val="0"/>
          <dgm:bulletEnabled val="1"/>
        </dgm:presLayoutVars>
      </dgm:prSet>
      <dgm:spPr/>
    </dgm:pt>
    <dgm:pt modelId="{C76B3748-5566-4A12-B227-B511B951B1C9}" type="pres">
      <dgm:prSet presAssocID="{46CB37F0-5960-47E3-8D04-264EA59696C8}" presName="negativeSpace" presStyleCnt="0"/>
      <dgm:spPr/>
    </dgm:pt>
    <dgm:pt modelId="{8CF78DD7-0BAE-4146-BBD6-6801E67D1598}" type="pres">
      <dgm:prSet presAssocID="{46CB37F0-5960-47E3-8D04-264EA59696C8}" presName="childText" presStyleLbl="conFgAcc1" presStyleIdx="4" presStyleCnt="5">
        <dgm:presLayoutVars>
          <dgm:bulletEnabled val="1"/>
        </dgm:presLayoutVars>
      </dgm:prSet>
      <dgm:spPr/>
    </dgm:pt>
  </dgm:ptLst>
  <dgm:cxnLst>
    <dgm:cxn modelId="{CB23D113-C81F-4083-8552-3BC5A08C07C0}" type="presOf" srcId="{46CB37F0-5960-47E3-8D04-264EA59696C8}" destId="{9AB5B646-254D-469D-8851-EE78EC90BE2C}" srcOrd="0" destOrd="0" presId="urn:microsoft.com/office/officeart/2005/8/layout/list1"/>
    <dgm:cxn modelId="{329A5715-71C1-40EF-BCF5-1B5BA4870953}" type="presOf" srcId="{46CB37F0-5960-47E3-8D04-264EA59696C8}" destId="{823D9D66-ADF4-4003-8C14-0EA422E981E3}" srcOrd="1" destOrd="0" presId="urn:microsoft.com/office/officeart/2005/8/layout/list1"/>
    <dgm:cxn modelId="{B2DBE340-24DA-46B5-8B9D-3ACF6DA90AC7}" type="presOf" srcId="{DFE707DE-7692-4EAC-BB90-84E9B9A64E6C}" destId="{14151F33-67CA-46FB-9500-8BDCBE7FC1EE}" srcOrd="1" destOrd="0" presId="urn:microsoft.com/office/officeart/2005/8/layout/list1"/>
    <dgm:cxn modelId="{FD3A5C5B-B7CA-436B-BC37-074263E2F76F}" type="presOf" srcId="{BACFE6A7-0BBB-4B84-AF09-EC1E2EFA909A}" destId="{6BD688EC-E54E-40F8-BA37-9C9718E3C9C4}" srcOrd="1" destOrd="0" presId="urn:microsoft.com/office/officeart/2005/8/layout/list1"/>
    <dgm:cxn modelId="{34370B60-E124-4E36-97A2-A43378E282EB}" srcId="{DB82FA29-EFE4-4CD8-B23D-CF914960B486}" destId="{46CB37F0-5960-47E3-8D04-264EA59696C8}" srcOrd="4" destOrd="0" parTransId="{F662311D-4DDA-4BD0-B370-F85CEE2B229D}" sibTransId="{ACB60606-B5EE-4755-A748-7EC129EB1A35}"/>
    <dgm:cxn modelId="{65EFA168-AD0C-464C-AD29-3ABE6CC781B6}" type="presOf" srcId="{92FF8C2D-B056-41C0-BA74-6C2D021B7385}" destId="{417EB57D-31C9-4290-ABF3-A2E17430A7B1}" srcOrd="0" destOrd="0" presId="urn:microsoft.com/office/officeart/2005/8/layout/list1"/>
    <dgm:cxn modelId="{244A726F-C47B-4E11-B3A4-9D567BEEF550}" srcId="{DB82FA29-EFE4-4CD8-B23D-CF914960B486}" destId="{BACFE6A7-0BBB-4B84-AF09-EC1E2EFA909A}" srcOrd="3" destOrd="0" parTransId="{402207CF-FA26-4483-8BF2-3BF1D794A93D}" sibTransId="{EFB7666E-573D-49C8-B0E4-E40FA3A1E9C0}"/>
    <dgm:cxn modelId="{E3956A70-2B68-4AA5-949F-C319F7DF0BC0}" type="presOf" srcId="{BACFE6A7-0BBB-4B84-AF09-EC1E2EFA909A}" destId="{4CC66F48-FC08-4B50-8848-50FBACE49490}" srcOrd="0" destOrd="0" presId="urn:microsoft.com/office/officeart/2005/8/layout/list1"/>
    <dgm:cxn modelId="{B54D2480-5920-4213-B193-5CCF86C9CD6A}" srcId="{DB82FA29-EFE4-4CD8-B23D-CF914960B486}" destId="{5F5644BC-9FD5-4F2E-A3C0-859D61B3B518}" srcOrd="0" destOrd="0" parTransId="{1D4F656B-D5BA-4777-8864-62F74D25A865}" sibTransId="{667A37EE-EAA1-4581-8C5D-527369738C91}"/>
    <dgm:cxn modelId="{F41AD7A6-31E2-4CFA-BB5B-167217DC3D6B}" srcId="{DB82FA29-EFE4-4CD8-B23D-CF914960B486}" destId="{DFE707DE-7692-4EAC-BB90-84E9B9A64E6C}" srcOrd="2" destOrd="0" parTransId="{AA41DE81-E144-41F2-A723-138FA19C50A9}" sibTransId="{2D617AB5-A9DD-441C-8D9B-0134AA317AAF}"/>
    <dgm:cxn modelId="{290EBDCD-BEF6-473F-83F8-DE01A6990299}" type="presOf" srcId="{92FF8C2D-B056-41C0-BA74-6C2D021B7385}" destId="{33CC044B-7D9A-401E-9F7E-1423845248D6}" srcOrd="1" destOrd="0" presId="urn:microsoft.com/office/officeart/2005/8/layout/list1"/>
    <dgm:cxn modelId="{CB3CC3D5-4B21-4298-B632-50E356AC116B}" type="presOf" srcId="{DFE707DE-7692-4EAC-BB90-84E9B9A64E6C}" destId="{562599C5-9088-4535-87F5-E01BFF76AD98}" srcOrd="0" destOrd="0" presId="urn:microsoft.com/office/officeart/2005/8/layout/list1"/>
    <dgm:cxn modelId="{34FA25D9-C3DA-4DEA-B7FC-3BA2715B5B6B}" srcId="{DB82FA29-EFE4-4CD8-B23D-CF914960B486}" destId="{92FF8C2D-B056-41C0-BA74-6C2D021B7385}" srcOrd="1" destOrd="0" parTransId="{4FC81E1C-1559-4E26-B3A0-4FB58FECEAED}" sibTransId="{3980D945-EEFD-4EB6-9BDE-D5A56B1AA7E5}"/>
    <dgm:cxn modelId="{7ED9FBED-AFD5-4EE6-961B-EB70B2CC0406}" type="presOf" srcId="{DB82FA29-EFE4-4CD8-B23D-CF914960B486}" destId="{D35776EB-3D80-4D32-B895-EDC2F28D2056}" srcOrd="0" destOrd="0" presId="urn:microsoft.com/office/officeart/2005/8/layout/list1"/>
    <dgm:cxn modelId="{C13772FB-D8F0-4373-BFA6-20A798A2A1C3}" type="presOf" srcId="{5F5644BC-9FD5-4F2E-A3C0-859D61B3B518}" destId="{830F858B-6B2F-43DC-A423-93C0F262DE8E}" srcOrd="0" destOrd="0" presId="urn:microsoft.com/office/officeart/2005/8/layout/list1"/>
    <dgm:cxn modelId="{37CACBFE-FD64-4062-AB68-44BCD1EC1629}" type="presOf" srcId="{5F5644BC-9FD5-4F2E-A3C0-859D61B3B518}" destId="{302E4A69-A333-40AB-8B5A-FD467121A1CF}" srcOrd="1" destOrd="0" presId="urn:microsoft.com/office/officeart/2005/8/layout/list1"/>
    <dgm:cxn modelId="{73F12C10-CA0C-4F0E-89B0-B7691C0C960F}" type="presParOf" srcId="{D35776EB-3D80-4D32-B895-EDC2F28D2056}" destId="{892A089F-D90A-4640-B11C-E10E041D036D}" srcOrd="0" destOrd="0" presId="urn:microsoft.com/office/officeart/2005/8/layout/list1"/>
    <dgm:cxn modelId="{C76EF2F8-4B5E-45A7-9F95-8CBCFDD5B659}" type="presParOf" srcId="{892A089F-D90A-4640-B11C-E10E041D036D}" destId="{830F858B-6B2F-43DC-A423-93C0F262DE8E}" srcOrd="0" destOrd="0" presId="urn:microsoft.com/office/officeart/2005/8/layout/list1"/>
    <dgm:cxn modelId="{27FC3ACB-DEBE-4BA6-B4AD-D3E22ABAB6B1}" type="presParOf" srcId="{892A089F-D90A-4640-B11C-E10E041D036D}" destId="{302E4A69-A333-40AB-8B5A-FD467121A1CF}" srcOrd="1" destOrd="0" presId="urn:microsoft.com/office/officeart/2005/8/layout/list1"/>
    <dgm:cxn modelId="{8CC5DC6D-A747-4BB4-BFBB-78540B6B4AFC}" type="presParOf" srcId="{D35776EB-3D80-4D32-B895-EDC2F28D2056}" destId="{D36D116F-84B0-49E3-A7E7-0044B925466E}" srcOrd="1" destOrd="0" presId="urn:microsoft.com/office/officeart/2005/8/layout/list1"/>
    <dgm:cxn modelId="{E1C89A1C-B2A5-4586-A4E6-E19AA8FF60F7}" type="presParOf" srcId="{D35776EB-3D80-4D32-B895-EDC2F28D2056}" destId="{E22BFE12-396E-41A7-900D-3D78AF1D9193}" srcOrd="2" destOrd="0" presId="urn:microsoft.com/office/officeart/2005/8/layout/list1"/>
    <dgm:cxn modelId="{BA5E848E-89AF-4A66-940F-068A84C75DBF}" type="presParOf" srcId="{D35776EB-3D80-4D32-B895-EDC2F28D2056}" destId="{89A67D61-6A84-4A6C-AD98-7ECB636346B0}" srcOrd="3" destOrd="0" presId="urn:microsoft.com/office/officeart/2005/8/layout/list1"/>
    <dgm:cxn modelId="{5C873D47-290A-463B-BCB7-00DE20C26185}" type="presParOf" srcId="{D35776EB-3D80-4D32-B895-EDC2F28D2056}" destId="{F8DB9603-936E-4F41-A8A7-AE478C0917C3}" srcOrd="4" destOrd="0" presId="urn:microsoft.com/office/officeart/2005/8/layout/list1"/>
    <dgm:cxn modelId="{5E360365-6837-44F7-B081-BC5C5D8750C0}" type="presParOf" srcId="{F8DB9603-936E-4F41-A8A7-AE478C0917C3}" destId="{417EB57D-31C9-4290-ABF3-A2E17430A7B1}" srcOrd="0" destOrd="0" presId="urn:microsoft.com/office/officeart/2005/8/layout/list1"/>
    <dgm:cxn modelId="{E51D041A-7E80-4C53-ABA6-CE71D6ED6B65}" type="presParOf" srcId="{F8DB9603-936E-4F41-A8A7-AE478C0917C3}" destId="{33CC044B-7D9A-401E-9F7E-1423845248D6}" srcOrd="1" destOrd="0" presId="urn:microsoft.com/office/officeart/2005/8/layout/list1"/>
    <dgm:cxn modelId="{D266AABC-AFDD-4936-9B77-CF1F39404520}" type="presParOf" srcId="{D35776EB-3D80-4D32-B895-EDC2F28D2056}" destId="{4AF5C601-5F11-4114-8BAE-ECC9C478C033}" srcOrd="5" destOrd="0" presId="urn:microsoft.com/office/officeart/2005/8/layout/list1"/>
    <dgm:cxn modelId="{9287BAD5-03E5-41B8-A67F-722D90609AD0}" type="presParOf" srcId="{D35776EB-3D80-4D32-B895-EDC2F28D2056}" destId="{55EFA546-05AF-44DA-9860-5475E608B299}" srcOrd="6" destOrd="0" presId="urn:microsoft.com/office/officeart/2005/8/layout/list1"/>
    <dgm:cxn modelId="{21105449-D4E4-4306-8C51-F4F3386266FE}" type="presParOf" srcId="{D35776EB-3D80-4D32-B895-EDC2F28D2056}" destId="{150E1B0E-F90D-4AE1-A8F4-441488080E19}" srcOrd="7" destOrd="0" presId="urn:microsoft.com/office/officeart/2005/8/layout/list1"/>
    <dgm:cxn modelId="{C27C6708-64D8-4480-A850-4A9E194142ED}" type="presParOf" srcId="{D35776EB-3D80-4D32-B895-EDC2F28D2056}" destId="{5269F045-7D3F-4DA8-9268-2FF8A80931A1}" srcOrd="8" destOrd="0" presId="urn:microsoft.com/office/officeart/2005/8/layout/list1"/>
    <dgm:cxn modelId="{A46E6DC3-0ACE-4FDF-8DA6-581BD1B390DA}" type="presParOf" srcId="{5269F045-7D3F-4DA8-9268-2FF8A80931A1}" destId="{562599C5-9088-4535-87F5-E01BFF76AD98}" srcOrd="0" destOrd="0" presId="urn:microsoft.com/office/officeart/2005/8/layout/list1"/>
    <dgm:cxn modelId="{5065AB4A-E983-42AE-8571-9922ECDC8A51}" type="presParOf" srcId="{5269F045-7D3F-4DA8-9268-2FF8A80931A1}" destId="{14151F33-67CA-46FB-9500-8BDCBE7FC1EE}" srcOrd="1" destOrd="0" presId="urn:microsoft.com/office/officeart/2005/8/layout/list1"/>
    <dgm:cxn modelId="{BAFD2386-0AC9-49C6-8754-3679F2BC4826}" type="presParOf" srcId="{D35776EB-3D80-4D32-B895-EDC2F28D2056}" destId="{EF0D945B-8C2A-4B6C-AA6E-068645DC95E0}" srcOrd="9" destOrd="0" presId="urn:microsoft.com/office/officeart/2005/8/layout/list1"/>
    <dgm:cxn modelId="{7B2A8B9E-5122-4B2C-B847-85C8B6CB34AB}" type="presParOf" srcId="{D35776EB-3D80-4D32-B895-EDC2F28D2056}" destId="{7D34F356-9585-4413-8A33-41074819761B}" srcOrd="10" destOrd="0" presId="urn:microsoft.com/office/officeart/2005/8/layout/list1"/>
    <dgm:cxn modelId="{34D38063-92DA-47EB-9CCE-E798F87AE582}" type="presParOf" srcId="{D35776EB-3D80-4D32-B895-EDC2F28D2056}" destId="{8B8A0124-89A9-46DA-A0A8-A2D4E55D054B}" srcOrd="11" destOrd="0" presId="urn:microsoft.com/office/officeart/2005/8/layout/list1"/>
    <dgm:cxn modelId="{E220874F-0EC0-426C-AE0D-2019D2473271}" type="presParOf" srcId="{D35776EB-3D80-4D32-B895-EDC2F28D2056}" destId="{EDE85E8C-5ADD-44D7-A097-07A62607C884}" srcOrd="12" destOrd="0" presId="urn:microsoft.com/office/officeart/2005/8/layout/list1"/>
    <dgm:cxn modelId="{DD30DC1A-E740-46BA-B95F-D43F85A32A6B}" type="presParOf" srcId="{EDE85E8C-5ADD-44D7-A097-07A62607C884}" destId="{4CC66F48-FC08-4B50-8848-50FBACE49490}" srcOrd="0" destOrd="0" presId="urn:microsoft.com/office/officeart/2005/8/layout/list1"/>
    <dgm:cxn modelId="{CC28D000-FEB3-4CE9-96C1-767A4FE8E2B2}" type="presParOf" srcId="{EDE85E8C-5ADD-44D7-A097-07A62607C884}" destId="{6BD688EC-E54E-40F8-BA37-9C9718E3C9C4}" srcOrd="1" destOrd="0" presId="urn:microsoft.com/office/officeart/2005/8/layout/list1"/>
    <dgm:cxn modelId="{CDE8A38C-CB47-47C0-A6C7-35CE916565B2}" type="presParOf" srcId="{D35776EB-3D80-4D32-B895-EDC2F28D2056}" destId="{6CEFE3E6-8D8B-47B3-9846-0FA547781F81}" srcOrd="13" destOrd="0" presId="urn:microsoft.com/office/officeart/2005/8/layout/list1"/>
    <dgm:cxn modelId="{C7FFB35D-C127-4C89-81DA-68153D6BAD0C}" type="presParOf" srcId="{D35776EB-3D80-4D32-B895-EDC2F28D2056}" destId="{9EAF51E1-A10B-4DBA-BD2E-5308BD4AE7C6}" srcOrd="14" destOrd="0" presId="urn:microsoft.com/office/officeart/2005/8/layout/list1"/>
    <dgm:cxn modelId="{875E93C4-6939-475C-B3A8-3A3BB100566E}" type="presParOf" srcId="{D35776EB-3D80-4D32-B895-EDC2F28D2056}" destId="{9E34C8B8-DF11-4F5E-AC72-E7B9693947E7}" srcOrd="15" destOrd="0" presId="urn:microsoft.com/office/officeart/2005/8/layout/list1"/>
    <dgm:cxn modelId="{48793BDF-0FB5-4593-BB63-5F8BAEFBA9C9}" type="presParOf" srcId="{D35776EB-3D80-4D32-B895-EDC2F28D2056}" destId="{7EFFCEB3-4D76-4A38-A399-15BDE9642C23}" srcOrd="16" destOrd="0" presId="urn:microsoft.com/office/officeart/2005/8/layout/list1"/>
    <dgm:cxn modelId="{22F5207D-7B07-495E-928E-74EB78F2443B}" type="presParOf" srcId="{7EFFCEB3-4D76-4A38-A399-15BDE9642C23}" destId="{9AB5B646-254D-469D-8851-EE78EC90BE2C}" srcOrd="0" destOrd="0" presId="urn:microsoft.com/office/officeart/2005/8/layout/list1"/>
    <dgm:cxn modelId="{4CA6D399-AFAA-41DA-92C7-3ACCDC9F3F0C}" type="presParOf" srcId="{7EFFCEB3-4D76-4A38-A399-15BDE9642C23}" destId="{823D9D66-ADF4-4003-8C14-0EA422E981E3}" srcOrd="1" destOrd="0" presId="urn:microsoft.com/office/officeart/2005/8/layout/list1"/>
    <dgm:cxn modelId="{3469839A-8632-458A-A645-2657CD094ADC}" type="presParOf" srcId="{D35776EB-3D80-4D32-B895-EDC2F28D2056}" destId="{C76B3748-5566-4A12-B227-B511B951B1C9}" srcOrd="17" destOrd="0" presId="urn:microsoft.com/office/officeart/2005/8/layout/list1"/>
    <dgm:cxn modelId="{E81A4D2C-9941-4457-8173-5E65EF2A2C0B}" type="presParOf" srcId="{D35776EB-3D80-4D32-B895-EDC2F28D2056}" destId="{8CF78DD7-0BAE-4146-BBD6-6801E67D1598}"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1E2553-D78E-4CC6-93C9-1D7F1833FC9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ABEE865-7F18-4B45-B324-DA263750055C}">
      <dgm:prSet/>
      <dgm:spPr/>
      <dgm:t>
        <a:bodyPr/>
        <a:lstStyle/>
        <a:p>
          <a:r>
            <a:rPr lang="en-US" dirty="0"/>
            <a:t>I’m _______ (prepare your listener) with agency _____</a:t>
          </a:r>
        </a:p>
      </dgm:t>
    </dgm:pt>
    <dgm:pt modelId="{6B868ACA-9900-4D8C-8B5B-A1B0983DF127}" type="parTrans" cxnId="{B94995B7-DC09-46DB-ADFC-580F2863FA00}">
      <dgm:prSet/>
      <dgm:spPr/>
      <dgm:t>
        <a:bodyPr/>
        <a:lstStyle/>
        <a:p>
          <a:endParaRPr lang="en-US"/>
        </a:p>
      </dgm:t>
    </dgm:pt>
    <dgm:pt modelId="{28B0406B-DA26-4F15-87CA-09A2E56214BB}" type="sibTrans" cxnId="{B94995B7-DC09-46DB-ADFC-580F2863FA00}">
      <dgm:prSet/>
      <dgm:spPr/>
      <dgm:t>
        <a:bodyPr/>
        <a:lstStyle/>
        <a:p>
          <a:endParaRPr lang="en-US"/>
        </a:p>
      </dgm:t>
    </dgm:pt>
    <dgm:pt modelId="{D9EB3017-D6B4-4217-9FA2-F3B74D128B87}">
      <dgm:prSet/>
      <dgm:spPr/>
      <dgm:t>
        <a:bodyPr/>
        <a:lstStyle/>
        <a:p>
          <a:r>
            <a:rPr lang="en-US" dirty="0"/>
            <a:t>What you are about to do:  I’m calling for/ I’m coming with/ Ready for report?… </a:t>
          </a:r>
        </a:p>
      </dgm:t>
    </dgm:pt>
    <dgm:pt modelId="{5FB774B5-C77D-4DDC-BE84-40DF73FA3C10}" type="parTrans" cxnId="{6180F029-322D-46C3-AB34-1E16F0060B1B}">
      <dgm:prSet/>
      <dgm:spPr/>
      <dgm:t>
        <a:bodyPr/>
        <a:lstStyle/>
        <a:p>
          <a:endParaRPr lang="en-US"/>
        </a:p>
      </dgm:t>
    </dgm:pt>
    <dgm:pt modelId="{27582A3B-B7F2-442B-A8DE-DC59947AF58A}" type="sibTrans" cxnId="{6180F029-322D-46C3-AB34-1E16F0060B1B}">
      <dgm:prSet/>
      <dgm:spPr/>
      <dgm:t>
        <a:bodyPr/>
        <a:lstStyle/>
        <a:p>
          <a:endParaRPr lang="en-US"/>
        </a:p>
      </dgm:t>
    </dgm:pt>
    <dgm:pt modelId="{87D34D21-9A38-4BF4-BE5D-F39005412890}">
      <dgm:prSet/>
      <dgm:spPr/>
      <dgm:t>
        <a:bodyPr/>
        <a:lstStyle/>
        <a:p>
          <a:r>
            <a:rPr lang="en-US"/>
            <a:t>I have a:  Demos- age, gender</a:t>
          </a:r>
        </a:p>
      </dgm:t>
    </dgm:pt>
    <dgm:pt modelId="{C71EEB53-3B4C-40B0-96C9-817BB432021E}" type="parTrans" cxnId="{84320A7D-A4DD-43C7-9D24-EC190A3070A5}">
      <dgm:prSet/>
      <dgm:spPr/>
      <dgm:t>
        <a:bodyPr/>
        <a:lstStyle/>
        <a:p>
          <a:endParaRPr lang="en-US"/>
        </a:p>
      </dgm:t>
    </dgm:pt>
    <dgm:pt modelId="{C52D694E-3A69-4E0B-B226-9C611B3C9507}" type="sibTrans" cxnId="{84320A7D-A4DD-43C7-9D24-EC190A3070A5}">
      <dgm:prSet/>
      <dgm:spPr/>
      <dgm:t>
        <a:bodyPr/>
        <a:lstStyle/>
        <a:p>
          <a:endParaRPr lang="en-US"/>
        </a:p>
      </dgm:t>
    </dgm:pt>
    <dgm:pt modelId="{CDD4C458-2B5C-420D-B94D-F098B2F90505}">
      <dgm:prSet/>
      <dgm:spPr/>
      <dgm:t>
        <a:bodyPr/>
        <a:lstStyle/>
        <a:p>
          <a:r>
            <a:rPr lang="en-US" dirty="0"/>
            <a:t>Communicate the most important stuff based on the objective of your call</a:t>
          </a:r>
        </a:p>
      </dgm:t>
    </dgm:pt>
    <dgm:pt modelId="{168A23B3-3D06-4233-A519-1E40DB3F04C7}" type="parTrans" cxnId="{46145C18-6E13-4180-AA18-F4CE453BE017}">
      <dgm:prSet/>
      <dgm:spPr/>
      <dgm:t>
        <a:bodyPr/>
        <a:lstStyle/>
        <a:p>
          <a:endParaRPr lang="en-US"/>
        </a:p>
      </dgm:t>
    </dgm:pt>
    <dgm:pt modelId="{C58EACE0-A06C-4D4C-B57B-1C26A9DE0F97}" type="sibTrans" cxnId="{46145C18-6E13-4180-AA18-F4CE453BE017}">
      <dgm:prSet/>
      <dgm:spPr/>
      <dgm:t>
        <a:bodyPr/>
        <a:lstStyle/>
        <a:p>
          <a:endParaRPr lang="en-US"/>
        </a:p>
      </dgm:t>
    </dgm:pt>
    <dgm:pt modelId="{3B6874DC-B5AB-4515-8991-3A4119DD4BC0}">
      <dgm:prSet/>
      <dgm:spPr/>
      <dgm:t>
        <a:bodyPr/>
        <a:lstStyle/>
        <a:p>
          <a:r>
            <a:rPr lang="en-US" dirty="0"/>
            <a:t>Vitals</a:t>
          </a:r>
        </a:p>
      </dgm:t>
    </dgm:pt>
    <dgm:pt modelId="{D27F31B7-9FB1-47DC-821A-421E4F551CD9}" type="parTrans" cxnId="{EC072E45-8386-4110-9545-550B07EE2666}">
      <dgm:prSet/>
      <dgm:spPr/>
      <dgm:t>
        <a:bodyPr/>
        <a:lstStyle/>
        <a:p>
          <a:endParaRPr lang="en-US"/>
        </a:p>
      </dgm:t>
    </dgm:pt>
    <dgm:pt modelId="{5E0C967D-27CD-4789-9425-D7EAF30776D7}" type="sibTrans" cxnId="{EC072E45-8386-4110-9545-550B07EE2666}">
      <dgm:prSet/>
      <dgm:spPr/>
      <dgm:t>
        <a:bodyPr/>
        <a:lstStyle/>
        <a:p>
          <a:endParaRPr lang="en-US"/>
        </a:p>
      </dgm:t>
    </dgm:pt>
    <dgm:pt modelId="{E7C16F6E-F0E5-4B6C-95F1-9ADE09C94D7D}">
      <dgm:prSet/>
      <dgm:spPr/>
      <dgm:t>
        <a:bodyPr/>
        <a:lstStyle/>
        <a:p>
          <a:r>
            <a:rPr lang="en-US"/>
            <a:t>Add the other stuff if indicated</a:t>
          </a:r>
        </a:p>
      </dgm:t>
    </dgm:pt>
    <dgm:pt modelId="{89B5A7F6-F61D-47C9-8050-629C2A1B2F59}" type="parTrans" cxnId="{F87D574E-3B06-4EC4-A81B-DC958DC1B7E2}">
      <dgm:prSet/>
      <dgm:spPr/>
      <dgm:t>
        <a:bodyPr/>
        <a:lstStyle/>
        <a:p>
          <a:endParaRPr lang="en-US"/>
        </a:p>
      </dgm:t>
    </dgm:pt>
    <dgm:pt modelId="{1EC687C9-53C8-4F27-8F52-76DE5C4EE42D}" type="sibTrans" cxnId="{F87D574E-3B06-4EC4-A81B-DC958DC1B7E2}">
      <dgm:prSet/>
      <dgm:spPr/>
      <dgm:t>
        <a:bodyPr/>
        <a:lstStyle/>
        <a:p>
          <a:endParaRPr lang="en-US"/>
        </a:p>
      </dgm:t>
    </dgm:pt>
    <dgm:pt modelId="{EEC61B39-D59F-4A18-B6A7-4FB8B1B3AB43}">
      <dgm:prSet/>
      <dgm:spPr/>
      <dgm:t>
        <a:bodyPr/>
        <a:lstStyle/>
        <a:p>
          <a:r>
            <a:rPr lang="en-US" dirty="0"/>
            <a:t>Questions: you can’t and shouldn’t try to anticipate all the things</a:t>
          </a:r>
        </a:p>
      </dgm:t>
    </dgm:pt>
    <dgm:pt modelId="{D2352CD5-BDE9-413E-9420-35D5EBA31BEC}" type="parTrans" cxnId="{8F4330A9-9120-4856-BA7C-BCC5B531154D}">
      <dgm:prSet/>
      <dgm:spPr/>
      <dgm:t>
        <a:bodyPr/>
        <a:lstStyle/>
        <a:p>
          <a:endParaRPr lang="en-US"/>
        </a:p>
      </dgm:t>
    </dgm:pt>
    <dgm:pt modelId="{3B1A9FDF-6535-45E0-914F-839446B1CF3B}" type="sibTrans" cxnId="{8F4330A9-9120-4856-BA7C-BCC5B531154D}">
      <dgm:prSet/>
      <dgm:spPr/>
      <dgm:t>
        <a:bodyPr/>
        <a:lstStyle/>
        <a:p>
          <a:endParaRPr lang="en-US"/>
        </a:p>
      </dgm:t>
    </dgm:pt>
    <dgm:pt modelId="{0B52DA6A-C288-4652-B7E3-ED0169149D17}" type="pres">
      <dgm:prSet presAssocID="{201E2553-D78E-4CC6-93C9-1D7F1833FC98}" presName="linear" presStyleCnt="0">
        <dgm:presLayoutVars>
          <dgm:animLvl val="lvl"/>
          <dgm:resizeHandles val="exact"/>
        </dgm:presLayoutVars>
      </dgm:prSet>
      <dgm:spPr/>
    </dgm:pt>
    <dgm:pt modelId="{6BFB1E0F-8F16-4E0D-A7F7-C9492719C564}" type="pres">
      <dgm:prSet presAssocID="{AABEE865-7F18-4B45-B324-DA263750055C}" presName="parentText" presStyleLbl="node1" presStyleIdx="0" presStyleCnt="7">
        <dgm:presLayoutVars>
          <dgm:chMax val="0"/>
          <dgm:bulletEnabled val="1"/>
        </dgm:presLayoutVars>
      </dgm:prSet>
      <dgm:spPr/>
    </dgm:pt>
    <dgm:pt modelId="{37EAEAB7-0DF4-41DB-BE1D-1941DD34F80E}" type="pres">
      <dgm:prSet presAssocID="{28B0406B-DA26-4F15-87CA-09A2E56214BB}" presName="spacer" presStyleCnt="0"/>
      <dgm:spPr/>
    </dgm:pt>
    <dgm:pt modelId="{749D3470-8915-478D-A5CA-B8A4B6D2D8DE}" type="pres">
      <dgm:prSet presAssocID="{D9EB3017-D6B4-4217-9FA2-F3B74D128B87}" presName="parentText" presStyleLbl="node1" presStyleIdx="1" presStyleCnt="7">
        <dgm:presLayoutVars>
          <dgm:chMax val="0"/>
          <dgm:bulletEnabled val="1"/>
        </dgm:presLayoutVars>
      </dgm:prSet>
      <dgm:spPr/>
    </dgm:pt>
    <dgm:pt modelId="{8C84C1F8-0EDB-4EBA-954A-2B986D636AA8}" type="pres">
      <dgm:prSet presAssocID="{27582A3B-B7F2-442B-A8DE-DC59947AF58A}" presName="spacer" presStyleCnt="0"/>
      <dgm:spPr/>
    </dgm:pt>
    <dgm:pt modelId="{09AABAB8-0D90-42EC-934C-2CBB7130DBE7}" type="pres">
      <dgm:prSet presAssocID="{87D34D21-9A38-4BF4-BE5D-F39005412890}" presName="parentText" presStyleLbl="node1" presStyleIdx="2" presStyleCnt="7">
        <dgm:presLayoutVars>
          <dgm:chMax val="0"/>
          <dgm:bulletEnabled val="1"/>
        </dgm:presLayoutVars>
      </dgm:prSet>
      <dgm:spPr/>
    </dgm:pt>
    <dgm:pt modelId="{15DF1877-4B9E-483D-9FB2-24F23C7D8C62}" type="pres">
      <dgm:prSet presAssocID="{C52D694E-3A69-4E0B-B226-9C611B3C9507}" presName="spacer" presStyleCnt="0"/>
      <dgm:spPr/>
    </dgm:pt>
    <dgm:pt modelId="{B6A72F4E-91B2-4B8F-B560-C0223EF275BD}" type="pres">
      <dgm:prSet presAssocID="{CDD4C458-2B5C-420D-B94D-F098B2F90505}" presName="parentText" presStyleLbl="node1" presStyleIdx="3" presStyleCnt="7">
        <dgm:presLayoutVars>
          <dgm:chMax val="0"/>
          <dgm:bulletEnabled val="1"/>
        </dgm:presLayoutVars>
      </dgm:prSet>
      <dgm:spPr/>
    </dgm:pt>
    <dgm:pt modelId="{87A16D48-010E-4F4E-BAAA-73AEDA6E1323}" type="pres">
      <dgm:prSet presAssocID="{C58EACE0-A06C-4D4C-B57B-1C26A9DE0F97}" presName="spacer" presStyleCnt="0"/>
      <dgm:spPr/>
    </dgm:pt>
    <dgm:pt modelId="{312EFA4B-04C4-400E-933D-9D9486389632}" type="pres">
      <dgm:prSet presAssocID="{3B6874DC-B5AB-4515-8991-3A4119DD4BC0}" presName="parentText" presStyleLbl="node1" presStyleIdx="4" presStyleCnt="7">
        <dgm:presLayoutVars>
          <dgm:chMax val="0"/>
          <dgm:bulletEnabled val="1"/>
        </dgm:presLayoutVars>
      </dgm:prSet>
      <dgm:spPr/>
    </dgm:pt>
    <dgm:pt modelId="{C5FDDB63-D3D3-45E8-B219-770A46196286}" type="pres">
      <dgm:prSet presAssocID="{5E0C967D-27CD-4789-9425-D7EAF30776D7}" presName="spacer" presStyleCnt="0"/>
      <dgm:spPr/>
    </dgm:pt>
    <dgm:pt modelId="{91DB6121-0532-4AB5-BCA1-69398FEEFBF9}" type="pres">
      <dgm:prSet presAssocID="{E7C16F6E-F0E5-4B6C-95F1-9ADE09C94D7D}" presName="parentText" presStyleLbl="node1" presStyleIdx="5" presStyleCnt="7">
        <dgm:presLayoutVars>
          <dgm:chMax val="0"/>
          <dgm:bulletEnabled val="1"/>
        </dgm:presLayoutVars>
      </dgm:prSet>
      <dgm:spPr/>
    </dgm:pt>
    <dgm:pt modelId="{D660241A-5236-45D8-A8EE-68580F9BB988}" type="pres">
      <dgm:prSet presAssocID="{1EC687C9-53C8-4F27-8F52-76DE5C4EE42D}" presName="spacer" presStyleCnt="0"/>
      <dgm:spPr/>
    </dgm:pt>
    <dgm:pt modelId="{968DCCDA-36DE-42A2-9A2F-0C5D0B15DFA5}" type="pres">
      <dgm:prSet presAssocID="{EEC61B39-D59F-4A18-B6A7-4FB8B1B3AB43}" presName="parentText" presStyleLbl="node1" presStyleIdx="6" presStyleCnt="7">
        <dgm:presLayoutVars>
          <dgm:chMax val="0"/>
          <dgm:bulletEnabled val="1"/>
        </dgm:presLayoutVars>
      </dgm:prSet>
      <dgm:spPr/>
    </dgm:pt>
  </dgm:ptLst>
  <dgm:cxnLst>
    <dgm:cxn modelId="{46145C18-6E13-4180-AA18-F4CE453BE017}" srcId="{201E2553-D78E-4CC6-93C9-1D7F1833FC98}" destId="{CDD4C458-2B5C-420D-B94D-F098B2F90505}" srcOrd="3" destOrd="0" parTransId="{168A23B3-3D06-4233-A519-1E40DB3F04C7}" sibTransId="{C58EACE0-A06C-4D4C-B57B-1C26A9DE0F97}"/>
    <dgm:cxn modelId="{6180F029-322D-46C3-AB34-1E16F0060B1B}" srcId="{201E2553-D78E-4CC6-93C9-1D7F1833FC98}" destId="{D9EB3017-D6B4-4217-9FA2-F3B74D128B87}" srcOrd="1" destOrd="0" parTransId="{5FB774B5-C77D-4DDC-BE84-40DF73FA3C10}" sibTransId="{27582A3B-B7F2-442B-A8DE-DC59947AF58A}"/>
    <dgm:cxn modelId="{0A275460-FDAF-45EC-936A-F173F3634078}" type="presOf" srcId="{EEC61B39-D59F-4A18-B6A7-4FB8B1B3AB43}" destId="{968DCCDA-36DE-42A2-9A2F-0C5D0B15DFA5}" srcOrd="0" destOrd="0" presId="urn:microsoft.com/office/officeart/2005/8/layout/vList2"/>
    <dgm:cxn modelId="{9BCECA62-1841-415B-88B7-010332201575}" type="presOf" srcId="{3B6874DC-B5AB-4515-8991-3A4119DD4BC0}" destId="{312EFA4B-04C4-400E-933D-9D9486389632}" srcOrd="0" destOrd="0" presId="urn:microsoft.com/office/officeart/2005/8/layout/vList2"/>
    <dgm:cxn modelId="{EC072E45-8386-4110-9545-550B07EE2666}" srcId="{201E2553-D78E-4CC6-93C9-1D7F1833FC98}" destId="{3B6874DC-B5AB-4515-8991-3A4119DD4BC0}" srcOrd="4" destOrd="0" parTransId="{D27F31B7-9FB1-47DC-821A-421E4F551CD9}" sibTransId="{5E0C967D-27CD-4789-9425-D7EAF30776D7}"/>
    <dgm:cxn modelId="{F87D574E-3B06-4EC4-A81B-DC958DC1B7E2}" srcId="{201E2553-D78E-4CC6-93C9-1D7F1833FC98}" destId="{E7C16F6E-F0E5-4B6C-95F1-9ADE09C94D7D}" srcOrd="5" destOrd="0" parTransId="{89B5A7F6-F61D-47C9-8050-629C2A1B2F59}" sibTransId="{1EC687C9-53C8-4F27-8F52-76DE5C4EE42D}"/>
    <dgm:cxn modelId="{7DC94974-FB4A-45A8-BEB9-CAF92360CC59}" type="presOf" srcId="{201E2553-D78E-4CC6-93C9-1D7F1833FC98}" destId="{0B52DA6A-C288-4652-B7E3-ED0169149D17}" srcOrd="0" destOrd="0" presId="urn:microsoft.com/office/officeart/2005/8/layout/vList2"/>
    <dgm:cxn modelId="{84320A7D-A4DD-43C7-9D24-EC190A3070A5}" srcId="{201E2553-D78E-4CC6-93C9-1D7F1833FC98}" destId="{87D34D21-9A38-4BF4-BE5D-F39005412890}" srcOrd="2" destOrd="0" parTransId="{C71EEB53-3B4C-40B0-96C9-817BB432021E}" sibTransId="{C52D694E-3A69-4E0B-B226-9C611B3C9507}"/>
    <dgm:cxn modelId="{1C4CD980-6B6F-41C8-8F39-162519A1D370}" type="presOf" srcId="{87D34D21-9A38-4BF4-BE5D-F39005412890}" destId="{09AABAB8-0D90-42EC-934C-2CBB7130DBE7}" srcOrd="0" destOrd="0" presId="urn:microsoft.com/office/officeart/2005/8/layout/vList2"/>
    <dgm:cxn modelId="{8F4330A9-9120-4856-BA7C-BCC5B531154D}" srcId="{201E2553-D78E-4CC6-93C9-1D7F1833FC98}" destId="{EEC61B39-D59F-4A18-B6A7-4FB8B1B3AB43}" srcOrd="6" destOrd="0" parTransId="{D2352CD5-BDE9-413E-9420-35D5EBA31BEC}" sibTransId="{3B1A9FDF-6535-45E0-914F-839446B1CF3B}"/>
    <dgm:cxn modelId="{B94995B7-DC09-46DB-ADFC-580F2863FA00}" srcId="{201E2553-D78E-4CC6-93C9-1D7F1833FC98}" destId="{AABEE865-7F18-4B45-B324-DA263750055C}" srcOrd="0" destOrd="0" parTransId="{6B868ACA-9900-4D8C-8B5B-A1B0983DF127}" sibTransId="{28B0406B-DA26-4F15-87CA-09A2E56214BB}"/>
    <dgm:cxn modelId="{FE4D53CB-7906-4B1D-BB27-282E69DA539F}" type="presOf" srcId="{E7C16F6E-F0E5-4B6C-95F1-9ADE09C94D7D}" destId="{91DB6121-0532-4AB5-BCA1-69398FEEFBF9}" srcOrd="0" destOrd="0" presId="urn:microsoft.com/office/officeart/2005/8/layout/vList2"/>
    <dgm:cxn modelId="{94945BD0-4EC5-4C0C-8D6C-9A41080DB5DA}" type="presOf" srcId="{D9EB3017-D6B4-4217-9FA2-F3B74D128B87}" destId="{749D3470-8915-478D-A5CA-B8A4B6D2D8DE}" srcOrd="0" destOrd="0" presId="urn:microsoft.com/office/officeart/2005/8/layout/vList2"/>
    <dgm:cxn modelId="{CE2A34E7-069E-48AF-ACE9-C24E9410F166}" type="presOf" srcId="{AABEE865-7F18-4B45-B324-DA263750055C}" destId="{6BFB1E0F-8F16-4E0D-A7F7-C9492719C564}" srcOrd="0" destOrd="0" presId="urn:microsoft.com/office/officeart/2005/8/layout/vList2"/>
    <dgm:cxn modelId="{381EE8FA-DADD-4E1F-BE56-DAAAAF210536}" type="presOf" srcId="{CDD4C458-2B5C-420D-B94D-F098B2F90505}" destId="{B6A72F4E-91B2-4B8F-B560-C0223EF275BD}" srcOrd="0" destOrd="0" presId="urn:microsoft.com/office/officeart/2005/8/layout/vList2"/>
    <dgm:cxn modelId="{06A5C41A-B35C-4E98-BB27-EC90C7E2734E}" type="presParOf" srcId="{0B52DA6A-C288-4652-B7E3-ED0169149D17}" destId="{6BFB1E0F-8F16-4E0D-A7F7-C9492719C564}" srcOrd="0" destOrd="0" presId="urn:microsoft.com/office/officeart/2005/8/layout/vList2"/>
    <dgm:cxn modelId="{4D8F955C-A9C5-4911-B10B-AAB72BE995D5}" type="presParOf" srcId="{0B52DA6A-C288-4652-B7E3-ED0169149D17}" destId="{37EAEAB7-0DF4-41DB-BE1D-1941DD34F80E}" srcOrd="1" destOrd="0" presId="urn:microsoft.com/office/officeart/2005/8/layout/vList2"/>
    <dgm:cxn modelId="{2CF4568F-E369-41D9-B682-C59B5668276D}" type="presParOf" srcId="{0B52DA6A-C288-4652-B7E3-ED0169149D17}" destId="{749D3470-8915-478D-A5CA-B8A4B6D2D8DE}" srcOrd="2" destOrd="0" presId="urn:microsoft.com/office/officeart/2005/8/layout/vList2"/>
    <dgm:cxn modelId="{FEF22275-3258-469C-BF8C-B77466C54B7D}" type="presParOf" srcId="{0B52DA6A-C288-4652-B7E3-ED0169149D17}" destId="{8C84C1F8-0EDB-4EBA-954A-2B986D636AA8}" srcOrd="3" destOrd="0" presId="urn:microsoft.com/office/officeart/2005/8/layout/vList2"/>
    <dgm:cxn modelId="{B3D808AA-2380-418A-857B-D7AE3455D966}" type="presParOf" srcId="{0B52DA6A-C288-4652-B7E3-ED0169149D17}" destId="{09AABAB8-0D90-42EC-934C-2CBB7130DBE7}" srcOrd="4" destOrd="0" presId="urn:microsoft.com/office/officeart/2005/8/layout/vList2"/>
    <dgm:cxn modelId="{9FEBFE7F-8C01-430C-A9DA-C2B7D1F929C0}" type="presParOf" srcId="{0B52DA6A-C288-4652-B7E3-ED0169149D17}" destId="{15DF1877-4B9E-483D-9FB2-24F23C7D8C62}" srcOrd="5" destOrd="0" presId="urn:microsoft.com/office/officeart/2005/8/layout/vList2"/>
    <dgm:cxn modelId="{DD9293B0-7D9D-41A8-AFF9-82CFC19F1FC0}" type="presParOf" srcId="{0B52DA6A-C288-4652-B7E3-ED0169149D17}" destId="{B6A72F4E-91B2-4B8F-B560-C0223EF275BD}" srcOrd="6" destOrd="0" presId="urn:microsoft.com/office/officeart/2005/8/layout/vList2"/>
    <dgm:cxn modelId="{87DAC588-99D2-4729-BD45-8DD751BE97E7}" type="presParOf" srcId="{0B52DA6A-C288-4652-B7E3-ED0169149D17}" destId="{87A16D48-010E-4F4E-BAAA-73AEDA6E1323}" srcOrd="7" destOrd="0" presId="urn:microsoft.com/office/officeart/2005/8/layout/vList2"/>
    <dgm:cxn modelId="{1AEE51AA-03FF-4887-BDBE-DEDF6D3BFA9C}" type="presParOf" srcId="{0B52DA6A-C288-4652-B7E3-ED0169149D17}" destId="{312EFA4B-04C4-400E-933D-9D9486389632}" srcOrd="8" destOrd="0" presId="urn:microsoft.com/office/officeart/2005/8/layout/vList2"/>
    <dgm:cxn modelId="{BA81D6AE-2CC1-4C65-BB54-678F3157B42A}" type="presParOf" srcId="{0B52DA6A-C288-4652-B7E3-ED0169149D17}" destId="{C5FDDB63-D3D3-45E8-B219-770A46196286}" srcOrd="9" destOrd="0" presId="urn:microsoft.com/office/officeart/2005/8/layout/vList2"/>
    <dgm:cxn modelId="{D596F305-C691-458D-AA97-EBDA50A2C940}" type="presParOf" srcId="{0B52DA6A-C288-4652-B7E3-ED0169149D17}" destId="{91DB6121-0532-4AB5-BCA1-69398FEEFBF9}" srcOrd="10" destOrd="0" presId="urn:microsoft.com/office/officeart/2005/8/layout/vList2"/>
    <dgm:cxn modelId="{200922EA-3E88-4E86-8CCB-6B4D71EBBEF4}" type="presParOf" srcId="{0B52DA6A-C288-4652-B7E3-ED0169149D17}" destId="{D660241A-5236-45D8-A8EE-68580F9BB988}" srcOrd="11" destOrd="0" presId="urn:microsoft.com/office/officeart/2005/8/layout/vList2"/>
    <dgm:cxn modelId="{96BB5437-E4DD-4A9D-A99E-395C239B9E0F}" type="presParOf" srcId="{0B52DA6A-C288-4652-B7E3-ED0169149D17}" destId="{968DCCDA-36DE-42A2-9A2F-0C5D0B15DFA5}"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87678D-AA08-4616-8601-049C714C6A36}"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9EF0E4A1-A19F-4570-AC4C-4DE2517DDA83}">
      <dgm:prSet/>
      <dgm:spPr/>
      <dgm:t>
        <a:bodyPr/>
        <a:lstStyle/>
        <a:p>
          <a:r>
            <a:rPr lang="en-US"/>
            <a:t>Get undistracted </a:t>
          </a:r>
        </a:p>
      </dgm:t>
    </dgm:pt>
    <dgm:pt modelId="{97186252-0A79-4735-8B19-273DE22064ED}" type="parTrans" cxnId="{80164244-A21D-4BF7-A3B6-B7A8F0853C88}">
      <dgm:prSet/>
      <dgm:spPr/>
      <dgm:t>
        <a:bodyPr/>
        <a:lstStyle/>
        <a:p>
          <a:endParaRPr lang="en-US"/>
        </a:p>
      </dgm:t>
    </dgm:pt>
    <dgm:pt modelId="{8E81B0AB-D112-4CE4-8F08-66083EA4C043}" type="sibTrans" cxnId="{80164244-A21D-4BF7-A3B6-B7A8F0853C88}">
      <dgm:prSet/>
      <dgm:spPr/>
      <dgm:t>
        <a:bodyPr/>
        <a:lstStyle/>
        <a:p>
          <a:endParaRPr lang="en-US"/>
        </a:p>
      </dgm:t>
    </dgm:pt>
    <dgm:pt modelId="{B8C76CCA-13D0-4549-BB40-1810CFE7100F}">
      <dgm:prSet/>
      <dgm:spPr/>
      <dgm:t>
        <a:bodyPr/>
        <a:lstStyle/>
        <a:p>
          <a:r>
            <a:rPr lang="en-US" dirty="0"/>
            <a:t>Don’t take report until everybody is ready </a:t>
          </a:r>
        </a:p>
      </dgm:t>
    </dgm:pt>
    <dgm:pt modelId="{463E1FCE-DCD7-4F99-8BA0-46CCA468CAF4}" type="parTrans" cxnId="{B3753D5B-A1A1-40DF-BC6C-0F916550D8D5}">
      <dgm:prSet/>
      <dgm:spPr/>
      <dgm:t>
        <a:bodyPr/>
        <a:lstStyle/>
        <a:p>
          <a:endParaRPr lang="en-US"/>
        </a:p>
      </dgm:t>
    </dgm:pt>
    <dgm:pt modelId="{21C74BCC-D824-4BCB-BCBC-858424A64552}" type="sibTrans" cxnId="{B3753D5B-A1A1-40DF-BC6C-0F916550D8D5}">
      <dgm:prSet/>
      <dgm:spPr/>
      <dgm:t>
        <a:bodyPr/>
        <a:lstStyle/>
        <a:p>
          <a:endParaRPr lang="en-US"/>
        </a:p>
      </dgm:t>
    </dgm:pt>
    <dgm:pt modelId="{8228329C-C6CA-4B25-9B0F-FBCB5728A5A6}">
      <dgm:prSet/>
      <dgm:spPr/>
      <dgm:t>
        <a:bodyPr/>
        <a:lstStyle/>
        <a:p>
          <a:r>
            <a:rPr lang="en-US"/>
            <a:t>Listen </a:t>
          </a:r>
        </a:p>
      </dgm:t>
    </dgm:pt>
    <dgm:pt modelId="{880C28BE-1406-4671-A465-58E764D452BB}" type="parTrans" cxnId="{6D18528D-596B-4192-BEF3-1D2A668FD980}">
      <dgm:prSet/>
      <dgm:spPr/>
      <dgm:t>
        <a:bodyPr/>
        <a:lstStyle/>
        <a:p>
          <a:endParaRPr lang="en-US"/>
        </a:p>
      </dgm:t>
    </dgm:pt>
    <dgm:pt modelId="{529B177B-FAE2-406D-8F60-D4B2D64135D5}" type="sibTrans" cxnId="{6D18528D-596B-4192-BEF3-1D2A668FD980}">
      <dgm:prSet/>
      <dgm:spPr/>
      <dgm:t>
        <a:bodyPr/>
        <a:lstStyle/>
        <a:p>
          <a:endParaRPr lang="en-US"/>
        </a:p>
      </dgm:t>
    </dgm:pt>
    <dgm:pt modelId="{DEB9DA07-2D20-48BF-9DFC-493E6601D62E}">
      <dgm:prSet/>
      <dgm:spPr/>
      <dgm:t>
        <a:bodyPr/>
        <a:lstStyle/>
        <a:p>
          <a:r>
            <a:rPr lang="en-US" dirty="0"/>
            <a:t>Don’t re-distract yourself </a:t>
          </a:r>
        </a:p>
      </dgm:t>
    </dgm:pt>
    <dgm:pt modelId="{0F954CCD-5FFD-46CA-ACA4-1025487BBB0B}" type="parTrans" cxnId="{E9BE2AB6-DDBE-4863-A84A-91A46A6FAC91}">
      <dgm:prSet/>
      <dgm:spPr/>
      <dgm:t>
        <a:bodyPr/>
        <a:lstStyle/>
        <a:p>
          <a:endParaRPr lang="en-US"/>
        </a:p>
      </dgm:t>
    </dgm:pt>
    <dgm:pt modelId="{B5291BA8-43BD-4415-9C5A-B8732F671E38}" type="sibTrans" cxnId="{E9BE2AB6-DDBE-4863-A84A-91A46A6FAC91}">
      <dgm:prSet/>
      <dgm:spPr/>
      <dgm:t>
        <a:bodyPr/>
        <a:lstStyle/>
        <a:p>
          <a:endParaRPr lang="en-US"/>
        </a:p>
      </dgm:t>
    </dgm:pt>
    <dgm:pt modelId="{C5E14C6B-1E2D-4EB8-A78B-55B367E8AD8F}">
      <dgm:prSet/>
      <dgm:spPr/>
      <dgm:t>
        <a:bodyPr/>
        <a:lstStyle/>
        <a:p>
          <a:r>
            <a:rPr lang="en-US" dirty="0"/>
            <a:t>Clarifying questions without interruptions</a:t>
          </a:r>
        </a:p>
      </dgm:t>
    </dgm:pt>
    <dgm:pt modelId="{52300D91-3C73-4214-BC7E-DEB29C321600}" type="parTrans" cxnId="{4BE97749-2E02-48D8-8C1A-A0BCBBF3AB33}">
      <dgm:prSet/>
      <dgm:spPr/>
      <dgm:t>
        <a:bodyPr/>
        <a:lstStyle/>
        <a:p>
          <a:endParaRPr lang="en-US"/>
        </a:p>
      </dgm:t>
    </dgm:pt>
    <dgm:pt modelId="{C478FA15-F12A-479A-8771-4AE62B6C0D35}" type="sibTrans" cxnId="{4BE97749-2E02-48D8-8C1A-A0BCBBF3AB33}">
      <dgm:prSet/>
      <dgm:spPr/>
      <dgm:t>
        <a:bodyPr/>
        <a:lstStyle/>
        <a:p>
          <a:endParaRPr lang="en-US"/>
        </a:p>
      </dgm:t>
    </dgm:pt>
    <dgm:pt modelId="{D13BF28F-94C3-4B8E-B095-20FC56AB7753}">
      <dgm:prSet/>
      <dgm:spPr/>
      <dgm:t>
        <a:bodyPr/>
        <a:lstStyle/>
        <a:p>
          <a:r>
            <a:rPr lang="en-US"/>
            <a:t>Closed loop communication </a:t>
          </a:r>
        </a:p>
      </dgm:t>
    </dgm:pt>
    <dgm:pt modelId="{D64A88E4-220B-4F3C-B1F0-AD7A465D73E2}" type="parTrans" cxnId="{8563654A-15B8-444F-8452-996156A07D40}">
      <dgm:prSet/>
      <dgm:spPr/>
      <dgm:t>
        <a:bodyPr/>
        <a:lstStyle/>
        <a:p>
          <a:endParaRPr lang="en-US"/>
        </a:p>
      </dgm:t>
    </dgm:pt>
    <dgm:pt modelId="{54EA948F-9E74-482F-AAC8-044BF710A34A}" type="sibTrans" cxnId="{8563654A-15B8-444F-8452-996156A07D40}">
      <dgm:prSet/>
      <dgm:spPr/>
      <dgm:t>
        <a:bodyPr/>
        <a:lstStyle/>
        <a:p>
          <a:endParaRPr lang="en-US"/>
        </a:p>
      </dgm:t>
    </dgm:pt>
    <dgm:pt modelId="{F243292A-033B-4B97-A8E5-7D410F4E5F23}" type="pres">
      <dgm:prSet presAssocID="{EF87678D-AA08-4616-8601-049C714C6A36}" presName="vert0" presStyleCnt="0">
        <dgm:presLayoutVars>
          <dgm:dir/>
          <dgm:animOne val="branch"/>
          <dgm:animLvl val="lvl"/>
        </dgm:presLayoutVars>
      </dgm:prSet>
      <dgm:spPr/>
    </dgm:pt>
    <dgm:pt modelId="{F7B4B671-D632-4E08-87F7-76F997D62AB1}" type="pres">
      <dgm:prSet presAssocID="{9EF0E4A1-A19F-4570-AC4C-4DE2517DDA83}" presName="thickLine" presStyleLbl="alignNode1" presStyleIdx="0" presStyleCnt="6"/>
      <dgm:spPr/>
    </dgm:pt>
    <dgm:pt modelId="{F762CA88-8299-4950-B623-3155CDFE8E1D}" type="pres">
      <dgm:prSet presAssocID="{9EF0E4A1-A19F-4570-AC4C-4DE2517DDA83}" presName="horz1" presStyleCnt="0"/>
      <dgm:spPr/>
    </dgm:pt>
    <dgm:pt modelId="{0500F8B1-C5FA-4F3F-A3E1-77E8B301BA69}" type="pres">
      <dgm:prSet presAssocID="{9EF0E4A1-A19F-4570-AC4C-4DE2517DDA83}" presName="tx1" presStyleLbl="revTx" presStyleIdx="0" presStyleCnt="6"/>
      <dgm:spPr/>
    </dgm:pt>
    <dgm:pt modelId="{1C1F3DDA-695B-4E2C-9962-3FDD6E6EF11B}" type="pres">
      <dgm:prSet presAssocID="{9EF0E4A1-A19F-4570-AC4C-4DE2517DDA83}" presName="vert1" presStyleCnt="0"/>
      <dgm:spPr/>
    </dgm:pt>
    <dgm:pt modelId="{1A1658E0-161E-44BC-8A84-7AEC643147A6}" type="pres">
      <dgm:prSet presAssocID="{B8C76CCA-13D0-4549-BB40-1810CFE7100F}" presName="thickLine" presStyleLbl="alignNode1" presStyleIdx="1" presStyleCnt="6"/>
      <dgm:spPr/>
    </dgm:pt>
    <dgm:pt modelId="{65D6A074-FE2F-43D7-AC73-77CA768AB8E8}" type="pres">
      <dgm:prSet presAssocID="{B8C76CCA-13D0-4549-BB40-1810CFE7100F}" presName="horz1" presStyleCnt="0"/>
      <dgm:spPr/>
    </dgm:pt>
    <dgm:pt modelId="{1F16EE14-AD18-4768-B7E6-86792DEA8D05}" type="pres">
      <dgm:prSet presAssocID="{B8C76CCA-13D0-4549-BB40-1810CFE7100F}" presName="tx1" presStyleLbl="revTx" presStyleIdx="1" presStyleCnt="6"/>
      <dgm:spPr/>
    </dgm:pt>
    <dgm:pt modelId="{D3A5CC91-9072-46DE-859F-37330A1E4302}" type="pres">
      <dgm:prSet presAssocID="{B8C76CCA-13D0-4549-BB40-1810CFE7100F}" presName="vert1" presStyleCnt="0"/>
      <dgm:spPr/>
    </dgm:pt>
    <dgm:pt modelId="{BCFE7B34-2860-40A7-8FEF-3BE055DDA78F}" type="pres">
      <dgm:prSet presAssocID="{8228329C-C6CA-4B25-9B0F-FBCB5728A5A6}" presName="thickLine" presStyleLbl="alignNode1" presStyleIdx="2" presStyleCnt="6"/>
      <dgm:spPr/>
    </dgm:pt>
    <dgm:pt modelId="{D2AA4887-D7C5-443D-8AD5-B9F79410E089}" type="pres">
      <dgm:prSet presAssocID="{8228329C-C6CA-4B25-9B0F-FBCB5728A5A6}" presName="horz1" presStyleCnt="0"/>
      <dgm:spPr/>
    </dgm:pt>
    <dgm:pt modelId="{5CEDF648-67A8-4998-A99A-AA0992F5280C}" type="pres">
      <dgm:prSet presAssocID="{8228329C-C6CA-4B25-9B0F-FBCB5728A5A6}" presName="tx1" presStyleLbl="revTx" presStyleIdx="2" presStyleCnt="6"/>
      <dgm:spPr/>
    </dgm:pt>
    <dgm:pt modelId="{A7BB8D19-59CE-4438-B800-248ADAA99035}" type="pres">
      <dgm:prSet presAssocID="{8228329C-C6CA-4B25-9B0F-FBCB5728A5A6}" presName="vert1" presStyleCnt="0"/>
      <dgm:spPr/>
    </dgm:pt>
    <dgm:pt modelId="{22D3A4CD-4E24-4C6E-8E3D-E6A9E8A2114F}" type="pres">
      <dgm:prSet presAssocID="{DEB9DA07-2D20-48BF-9DFC-493E6601D62E}" presName="thickLine" presStyleLbl="alignNode1" presStyleIdx="3" presStyleCnt="6"/>
      <dgm:spPr/>
    </dgm:pt>
    <dgm:pt modelId="{35A6463E-1992-4728-9974-B1D78B6A0C00}" type="pres">
      <dgm:prSet presAssocID="{DEB9DA07-2D20-48BF-9DFC-493E6601D62E}" presName="horz1" presStyleCnt="0"/>
      <dgm:spPr/>
    </dgm:pt>
    <dgm:pt modelId="{8176B0F4-A947-4DE4-9ED5-7C274363B74A}" type="pres">
      <dgm:prSet presAssocID="{DEB9DA07-2D20-48BF-9DFC-493E6601D62E}" presName="tx1" presStyleLbl="revTx" presStyleIdx="3" presStyleCnt="6"/>
      <dgm:spPr/>
    </dgm:pt>
    <dgm:pt modelId="{C634D6BE-E64F-46EB-841D-348F4201BF21}" type="pres">
      <dgm:prSet presAssocID="{DEB9DA07-2D20-48BF-9DFC-493E6601D62E}" presName="vert1" presStyleCnt="0"/>
      <dgm:spPr/>
    </dgm:pt>
    <dgm:pt modelId="{EC16EDFE-37A9-4DEE-9260-01916AA9DFAA}" type="pres">
      <dgm:prSet presAssocID="{C5E14C6B-1E2D-4EB8-A78B-55B367E8AD8F}" presName="thickLine" presStyleLbl="alignNode1" presStyleIdx="4" presStyleCnt="6"/>
      <dgm:spPr/>
    </dgm:pt>
    <dgm:pt modelId="{03137A03-2F8A-49C6-A638-6D078EC94393}" type="pres">
      <dgm:prSet presAssocID="{C5E14C6B-1E2D-4EB8-A78B-55B367E8AD8F}" presName="horz1" presStyleCnt="0"/>
      <dgm:spPr/>
    </dgm:pt>
    <dgm:pt modelId="{F64805A8-98C9-4D6C-B691-743EE233C062}" type="pres">
      <dgm:prSet presAssocID="{C5E14C6B-1E2D-4EB8-A78B-55B367E8AD8F}" presName="tx1" presStyleLbl="revTx" presStyleIdx="4" presStyleCnt="6"/>
      <dgm:spPr/>
    </dgm:pt>
    <dgm:pt modelId="{0AE11D4C-93DA-452D-938E-412E8FE15FEB}" type="pres">
      <dgm:prSet presAssocID="{C5E14C6B-1E2D-4EB8-A78B-55B367E8AD8F}" presName="vert1" presStyleCnt="0"/>
      <dgm:spPr/>
    </dgm:pt>
    <dgm:pt modelId="{FBC6293D-75E4-4115-B305-76951D19A26B}" type="pres">
      <dgm:prSet presAssocID="{D13BF28F-94C3-4B8E-B095-20FC56AB7753}" presName="thickLine" presStyleLbl="alignNode1" presStyleIdx="5" presStyleCnt="6"/>
      <dgm:spPr/>
    </dgm:pt>
    <dgm:pt modelId="{4DA1CDF0-BC6F-4BCC-9763-812E37BC924B}" type="pres">
      <dgm:prSet presAssocID="{D13BF28F-94C3-4B8E-B095-20FC56AB7753}" presName="horz1" presStyleCnt="0"/>
      <dgm:spPr/>
    </dgm:pt>
    <dgm:pt modelId="{280B32EE-C459-46C5-B3A6-F9394C4925F1}" type="pres">
      <dgm:prSet presAssocID="{D13BF28F-94C3-4B8E-B095-20FC56AB7753}" presName="tx1" presStyleLbl="revTx" presStyleIdx="5" presStyleCnt="6"/>
      <dgm:spPr/>
    </dgm:pt>
    <dgm:pt modelId="{BAA56504-B5CD-482C-B20C-F973FD5F21A4}" type="pres">
      <dgm:prSet presAssocID="{D13BF28F-94C3-4B8E-B095-20FC56AB7753}" presName="vert1" presStyleCnt="0"/>
      <dgm:spPr/>
    </dgm:pt>
  </dgm:ptLst>
  <dgm:cxnLst>
    <dgm:cxn modelId="{66858D3D-E4C5-4B20-A080-9A876E5FD42B}" type="presOf" srcId="{B8C76CCA-13D0-4549-BB40-1810CFE7100F}" destId="{1F16EE14-AD18-4768-B7E6-86792DEA8D05}" srcOrd="0" destOrd="0" presId="urn:microsoft.com/office/officeart/2008/layout/LinedList"/>
    <dgm:cxn modelId="{B3753D5B-A1A1-40DF-BC6C-0F916550D8D5}" srcId="{EF87678D-AA08-4616-8601-049C714C6A36}" destId="{B8C76CCA-13D0-4549-BB40-1810CFE7100F}" srcOrd="1" destOrd="0" parTransId="{463E1FCE-DCD7-4F99-8BA0-46CCA468CAF4}" sibTransId="{21C74BCC-D824-4BCB-BCBC-858424A64552}"/>
    <dgm:cxn modelId="{A18B7E5E-3B69-4147-BECA-8D7B0F868D72}" type="presOf" srcId="{9EF0E4A1-A19F-4570-AC4C-4DE2517DDA83}" destId="{0500F8B1-C5FA-4F3F-A3E1-77E8B301BA69}" srcOrd="0" destOrd="0" presId="urn:microsoft.com/office/officeart/2008/layout/LinedList"/>
    <dgm:cxn modelId="{80164244-A21D-4BF7-A3B6-B7A8F0853C88}" srcId="{EF87678D-AA08-4616-8601-049C714C6A36}" destId="{9EF0E4A1-A19F-4570-AC4C-4DE2517DDA83}" srcOrd="0" destOrd="0" parTransId="{97186252-0A79-4735-8B19-273DE22064ED}" sibTransId="{8E81B0AB-D112-4CE4-8F08-66083EA4C043}"/>
    <dgm:cxn modelId="{92273966-1371-4506-9B7C-1A9EEEA67B2E}" type="presOf" srcId="{EF87678D-AA08-4616-8601-049C714C6A36}" destId="{F243292A-033B-4B97-A8E5-7D410F4E5F23}" srcOrd="0" destOrd="0" presId="urn:microsoft.com/office/officeart/2008/layout/LinedList"/>
    <dgm:cxn modelId="{4BE97749-2E02-48D8-8C1A-A0BCBBF3AB33}" srcId="{EF87678D-AA08-4616-8601-049C714C6A36}" destId="{C5E14C6B-1E2D-4EB8-A78B-55B367E8AD8F}" srcOrd="4" destOrd="0" parTransId="{52300D91-3C73-4214-BC7E-DEB29C321600}" sibTransId="{C478FA15-F12A-479A-8771-4AE62B6C0D35}"/>
    <dgm:cxn modelId="{8563654A-15B8-444F-8452-996156A07D40}" srcId="{EF87678D-AA08-4616-8601-049C714C6A36}" destId="{D13BF28F-94C3-4B8E-B095-20FC56AB7753}" srcOrd="5" destOrd="0" parTransId="{D64A88E4-220B-4F3C-B1F0-AD7A465D73E2}" sibTransId="{54EA948F-9E74-482F-AAC8-044BF710A34A}"/>
    <dgm:cxn modelId="{1DA2185A-BE33-488A-A932-738C88DF7601}" type="presOf" srcId="{D13BF28F-94C3-4B8E-B095-20FC56AB7753}" destId="{280B32EE-C459-46C5-B3A6-F9394C4925F1}" srcOrd="0" destOrd="0" presId="urn:microsoft.com/office/officeart/2008/layout/LinedList"/>
    <dgm:cxn modelId="{B9A56C83-AE29-4046-AC38-6E83E76CA5D6}" type="presOf" srcId="{8228329C-C6CA-4B25-9B0F-FBCB5728A5A6}" destId="{5CEDF648-67A8-4998-A99A-AA0992F5280C}" srcOrd="0" destOrd="0" presId="urn:microsoft.com/office/officeart/2008/layout/LinedList"/>
    <dgm:cxn modelId="{6D18528D-596B-4192-BEF3-1D2A668FD980}" srcId="{EF87678D-AA08-4616-8601-049C714C6A36}" destId="{8228329C-C6CA-4B25-9B0F-FBCB5728A5A6}" srcOrd="2" destOrd="0" parTransId="{880C28BE-1406-4671-A465-58E764D452BB}" sibTransId="{529B177B-FAE2-406D-8F60-D4B2D64135D5}"/>
    <dgm:cxn modelId="{8B5160B4-12A6-4F70-9F82-9EE9C8FB5A8D}" type="presOf" srcId="{DEB9DA07-2D20-48BF-9DFC-493E6601D62E}" destId="{8176B0F4-A947-4DE4-9ED5-7C274363B74A}" srcOrd="0" destOrd="0" presId="urn:microsoft.com/office/officeart/2008/layout/LinedList"/>
    <dgm:cxn modelId="{E9BE2AB6-DDBE-4863-A84A-91A46A6FAC91}" srcId="{EF87678D-AA08-4616-8601-049C714C6A36}" destId="{DEB9DA07-2D20-48BF-9DFC-493E6601D62E}" srcOrd="3" destOrd="0" parTransId="{0F954CCD-5FFD-46CA-ACA4-1025487BBB0B}" sibTransId="{B5291BA8-43BD-4415-9C5A-B8732F671E38}"/>
    <dgm:cxn modelId="{7B0E7BB8-9390-4729-820A-7E517CF7CE20}" type="presOf" srcId="{C5E14C6B-1E2D-4EB8-A78B-55B367E8AD8F}" destId="{F64805A8-98C9-4D6C-B691-743EE233C062}" srcOrd="0" destOrd="0" presId="urn:microsoft.com/office/officeart/2008/layout/LinedList"/>
    <dgm:cxn modelId="{DA0C6B08-73AC-4755-B597-7F7547F43DCC}" type="presParOf" srcId="{F243292A-033B-4B97-A8E5-7D410F4E5F23}" destId="{F7B4B671-D632-4E08-87F7-76F997D62AB1}" srcOrd="0" destOrd="0" presId="urn:microsoft.com/office/officeart/2008/layout/LinedList"/>
    <dgm:cxn modelId="{E492F538-B61B-4D89-8B4D-ED687317CC70}" type="presParOf" srcId="{F243292A-033B-4B97-A8E5-7D410F4E5F23}" destId="{F762CA88-8299-4950-B623-3155CDFE8E1D}" srcOrd="1" destOrd="0" presId="urn:microsoft.com/office/officeart/2008/layout/LinedList"/>
    <dgm:cxn modelId="{665A4093-F97A-43EF-B52C-14CCE5247567}" type="presParOf" srcId="{F762CA88-8299-4950-B623-3155CDFE8E1D}" destId="{0500F8B1-C5FA-4F3F-A3E1-77E8B301BA69}" srcOrd="0" destOrd="0" presId="urn:microsoft.com/office/officeart/2008/layout/LinedList"/>
    <dgm:cxn modelId="{BCA7FF1F-889D-4566-9983-DBEF98AE2E53}" type="presParOf" srcId="{F762CA88-8299-4950-B623-3155CDFE8E1D}" destId="{1C1F3DDA-695B-4E2C-9962-3FDD6E6EF11B}" srcOrd="1" destOrd="0" presId="urn:microsoft.com/office/officeart/2008/layout/LinedList"/>
    <dgm:cxn modelId="{37AA6DD2-6152-4C1B-A2E8-F97A8A91DFB4}" type="presParOf" srcId="{F243292A-033B-4B97-A8E5-7D410F4E5F23}" destId="{1A1658E0-161E-44BC-8A84-7AEC643147A6}" srcOrd="2" destOrd="0" presId="urn:microsoft.com/office/officeart/2008/layout/LinedList"/>
    <dgm:cxn modelId="{66176114-D66A-40F5-AA44-FFA2C531405D}" type="presParOf" srcId="{F243292A-033B-4B97-A8E5-7D410F4E5F23}" destId="{65D6A074-FE2F-43D7-AC73-77CA768AB8E8}" srcOrd="3" destOrd="0" presId="urn:microsoft.com/office/officeart/2008/layout/LinedList"/>
    <dgm:cxn modelId="{7BE7D9BF-66B4-4B71-8FD5-B1E0E5546A45}" type="presParOf" srcId="{65D6A074-FE2F-43D7-AC73-77CA768AB8E8}" destId="{1F16EE14-AD18-4768-B7E6-86792DEA8D05}" srcOrd="0" destOrd="0" presId="urn:microsoft.com/office/officeart/2008/layout/LinedList"/>
    <dgm:cxn modelId="{9AC3C700-5677-4A13-AB92-187648990E5E}" type="presParOf" srcId="{65D6A074-FE2F-43D7-AC73-77CA768AB8E8}" destId="{D3A5CC91-9072-46DE-859F-37330A1E4302}" srcOrd="1" destOrd="0" presId="urn:microsoft.com/office/officeart/2008/layout/LinedList"/>
    <dgm:cxn modelId="{18D900C4-1BA9-4160-9FE4-C693B43BD573}" type="presParOf" srcId="{F243292A-033B-4B97-A8E5-7D410F4E5F23}" destId="{BCFE7B34-2860-40A7-8FEF-3BE055DDA78F}" srcOrd="4" destOrd="0" presId="urn:microsoft.com/office/officeart/2008/layout/LinedList"/>
    <dgm:cxn modelId="{3C08A5B2-7F84-41DA-A42D-9082CE4278EF}" type="presParOf" srcId="{F243292A-033B-4B97-A8E5-7D410F4E5F23}" destId="{D2AA4887-D7C5-443D-8AD5-B9F79410E089}" srcOrd="5" destOrd="0" presId="urn:microsoft.com/office/officeart/2008/layout/LinedList"/>
    <dgm:cxn modelId="{94B404E2-A445-4F64-B2AA-29AEE11A8D23}" type="presParOf" srcId="{D2AA4887-D7C5-443D-8AD5-B9F79410E089}" destId="{5CEDF648-67A8-4998-A99A-AA0992F5280C}" srcOrd="0" destOrd="0" presId="urn:microsoft.com/office/officeart/2008/layout/LinedList"/>
    <dgm:cxn modelId="{C1595D10-2CA1-40E7-B75F-7A2E05FCFA65}" type="presParOf" srcId="{D2AA4887-D7C5-443D-8AD5-B9F79410E089}" destId="{A7BB8D19-59CE-4438-B800-248ADAA99035}" srcOrd="1" destOrd="0" presId="urn:microsoft.com/office/officeart/2008/layout/LinedList"/>
    <dgm:cxn modelId="{2304CEDA-E727-461B-8AC6-AA1F38A6C089}" type="presParOf" srcId="{F243292A-033B-4B97-A8E5-7D410F4E5F23}" destId="{22D3A4CD-4E24-4C6E-8E3D-E6A9E8A2114F}" srcOrd="6" destOrd="0" presId="urn:microsoft.com/office/officeart/2008/layout/LinedList"/>
    <dgm:cxn modelId="{B6B738BD-1189-4587-B1BF-0E2F53D9CB58}" type="presParOf" srcId="{F243292A-033B-4B97-A8E5-7D410F4E5F23}" destId="{35A6463E-1992-4728-9974-B1D78B6A0C00}" srcOrd="7" destOrd="0" presId="urn:microsoft.com/office/officeart/2008/layout/LinedList"/>
    <dgm:cxn modelId="{E788DF7F-E6AF-464D-81C8-B1C21E57F90C}" type="presParOf" srcId="{35A6463E-1992-4728-9974-B1D78B6A0C00}" destId="{8176B0F4-A947-4DE4-9ED5-7C274363B74A}" srcOrd="0" destOrd="0" presId="urn:microsoft.com/office/officeart/2008/layout/LinedList"/>
    <dgm:cxn modelId="{AB1D1A0D-9888-4385-A383-A32875C981BD}" type="presParOf" srcId="{35A6463E-1992-4728-9974-B1D78B6A0C00}" destId="{C634D6BE-E64F-46EB-841D-348F4201BF21}" srcOrd="1" destOrd="0" presId="urn:microsoft.com/office/officeart/2008/layout/LinedList"/>
    <dgm:cxn modelId="{C507B58A-42A1-42F0-87E5-2896B43D4DD7}" type="presParOf" srcId="{F243292A-033B-4B97-A8E5-7D410F4E5F23}" destId="{EC16EDFE-37A9-4DEE-9260-01916AA9DFAA}" srcOrd="8" destOrd="0" presId="urn:microsoft.com/office/officeart/2008/layout/LinedList"/>
    <dgm:cxn modelId="{D2FA4BEE-1E01-417C-B310-C12E24463E38}" type="presParOf" srcId="{F243292A-033B-4B97-A8E5-7D410F4E5F23}" destId="{03137A03-2F8A-49C6-A638-6D078EC94393}" srcOrd="9" destOrd="0" presId="urn:microsoft.com/office/officeart/2008/layout/LinedList"/>
    <dgm:cxn modelId="{BA3FD95E-73E1-4339-B6E0-6CAE9C830E1C}" type="presParOf" srcId="{03137A03-2F8A-49C6-A638-6D078EC94393}" destId="{F64805A8-98C9-4D6C-B691-743EE233C062}" srcOrd="0" destOrd="0" presId="urn:microsoft.com/office/officeart/2008/layout/LinedList"/>
    <dgm:cxn modelId="{AAE29BCA-2B68-48E6-8BEE-787353C69CE1}" type="presParOf" srcId="{03137A03-2F8A-49C6-A638-6D078EC94393}" destId="{0AE11D4C-93DA-452D-938E-412E8FE15FEB}" srcOrd="1" destOrd="0" presId="urn:microsoft.com/office/officeart/2008/layout/LinedList"/>
    <dgm:cxn modelId="{CA9DADC5-6766-4A74-B078-6817C89DA83F}" type="presParOf" srcId="{F243292A-033B-4B97-A8E5-7D410F4E5F23}" destId="{FBC6293D-75E4-4115-B305-76951D19A26B}" srcOrd="10" destOrd="0" presId="urn:microsoft.com/office/officeart/2008/layout/LinedList"/>
    <dgm:cxn modelId="{F3AE421C-0F86-45DE-86A5-4F14F66CB96F}" type="presParOf" srcId="{F243292A-033B-4B97-A8E5-7D410F4E5F23}" destId="{4DA1CDF0-BC6F-4BCC-9763-812E37BC924B}" srcOrd="11" destOrd="0" presId="urn:microsoft.com/office/officeart/2008/layout/LinedList"/>
    <dgm:cxn modelId="{3EA71803-F427-40BE-A79A-3C24D3739E15}" type="presParOf" srcId="{4DA1CDF0-BC6F-4BCC-9763-812E37BC924B}" destId="{280B32EE-C459-46C5-B3A6-F9394C4925F1}" srcOrd="0" destOrd="0" presId="urn:microsoft.com/office/officeart/2008/layout/LinedList"/>
    <dgm:cxn modelId="{7BA3EBD3-83A9-4BCB-BFAA-FD7890CE3C8E}" type="presParOf" srcId="{4DA1CDF0-BC6F-4BCC-9763-812E37BC924B}" destId="{BAA56504-B5CD-482C-B20C-F973FD5F21A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9B7CCC5-ED69-447F-BD1F-175340CF1D0D}" type="doc">
      <dgm:prSet loTypeId="urn:microsoft.com/office/officeart/2018/5/layout/IconCircle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BDE3DDA6-067F-4ACE-B86C-C3EF4B01EE74}">
      <dgm:prSet/>
      <dgm:spPr/>
      <dgm:t>
        <a:bodyPr/>
        <a:lstStyle/>
        <a:p>
          <a:pPr>
            <a:lnSpc>
              <a:spcPct val="100000"/>
            </a:lnSpc>
            <a:defRPr cap="all"/>
          </a:pPr>
          <a:r>
            <a:rPr lang="en-US"/>
            <a:t>Shared mental models are important to establish but sometimes hard to achieve</a:t>
          </a:r>
        </a:p>
      </dgm:t>
    </dgm:pt>
    <dgm:pt modelId="{FFF2082D-7E4D-4843-B00C-3205F6557B04}" type="parTrans" cxnId="{13120DEF-8D91-42D1-95C9-2514189FF42C}">
      <dgm:prSet/>
      <dgm:spPr/>
      <dgm:t>
        <a:bodyPr/>
        <a:lstStyle/>
        <a:p>
          <a:endParaRPr lang="en-US"/>
        </a:p>
      </dgm:t>
    </dgm:pt>
    <dgm:pt modelId="{94C46EC5-B7A6-4A8F-91AC-21FDE3545753}" type="sibTrans" cxnId="{13120DEF-8D91-42D1-95C9-2514189FF42C}">
      <dgm:prSet/>
      <dgm:spPr/>
      <dgm:t>
        <a:bodyPr/>
        <a:lstStyle/>
        <a:p>
          <a:endParaRPr lang="en-US"/>
        </a:p>
      </dgm:t>
    </dgm:pt>
    <dgm:pt modelId="{DA5D892D-97AE-4571-889A-1DFD5CEAB5FE}">
      <dgm:prSet/>
      <dgm:spPr/>
      <dgm:t>
        <a:bodyPr/>
        <a:lstStyle/>
        <a:p>
          <a:pPr>
            <a:lnSpc>
              <a:spcPct val="100000"/>
            </a:lnSpc>
            <a:defRPr cap="all"/>
          </a:pPr>
          <a:r>
            <a:rPr lang="en-US"/>
            <a:t>Listen </a:t>
          </a:r>
        </a:p>
      </dgm:t>
    </dgm:pt>
    <dgm:pt modelId="{E4B9C08A-9BFB-4815-996B-8C6464E58461}" type="parTrans" cxnId="{2DA95375-22A0-4858-8731-61FFD9551FC5}">
      <dgm:prSet/>
      <dgm:spPr/>
      <dgm:t>
        <a:bodyPr/>
        <a:lstStyle/>
        <a:p>
          <a:endParaRPr lang="en-US"/>
        </a:p>
      </dgm:t>
    </dgm:pt>
    <dgm:pt modelId="{BBB75197-12C4-48FF-93E3-F818448D2C3E}" type="sibTrans" cxnId="{2DA95375-22A0-4858-8731-61FFD9551FC5}">
      <dgm:prSet/>
      <dgm:spPr/>
      <dgm:t>
        <a:bodyPr/>
        <a:lstStyle/>
        <a:p>
          <a:endParaRPr lang="en-US"/>
        </a:p>
      </dgm:t>
    </dgm:pt>
    <dgm:pt modelId="{78DD8358-07E8-4D61-929E-E35FB09759CB}">
      <dgm:prSet/>
      <dgm:spPr/>
      <dgm:t>
        <a:bodyPr/>
        <a:lstStyle/>
        <a:p>
          <a:pPr>
            <a:lnSpc>
              <a:spcPct val="100000"/>
            </a:lnSpc>
            <a:defRPr cap="all"/>
          </a:pPr>
          <a:r>
            <a:rPr lang="en-US"/>
            <a:t>Choose your words (and tone) </a:t>
          </a:r>
        </a:p>
      </dgm:t>
    </dgm:pt>
    <dgm:pt modelId="{05923AF5-051C-4D7B-90EB-634AAE59C1C6}" type="parTrans" cxnId="{B3C471FE-71E1-4C42-881B-28FF29F6A864}">
      <dgm:prSet/>
      <dgm:spPr/>
      <dgm:t>
        <a:bodyPr/>
        <a:lstStyle/>
        <a:p>
          <a:endParaRPr lang="en-US"/>
        </a:p>
      </dgm:t>
    </dgm:pt>
    <dgm:pt modelId="{F65D199C-9BB4-4B2F-82BA-B41B38A61AAC}" type="sibTrans" cxnId="{B3C471FE-71E1-4C42-881B-28FF29F6A864}">
      <dgm:prSet/>
      <dgm:spPr/>
      <dgm:t>
        <a:bodyPr/>
        <a:lstStyle/>
        <a:p>
          <a:endParaRPr lang="en-US"/>
        </a:p>
      </dgm:t>
    </dgm:pt>
    <dgm:pt modelId="{428114E3-BBC6-43CE-8CF0-EE0E632AB8E9}">
      <dgm:prSet/>
      <dgm:spPr/>
      <dgm:t>
        <a:bodyPr/>
        <a:lstStyle/>
        <a:p>
          <a:pPr>
            <a:lnSpc>
              <a:spcPct val="100000"/>
            </a:lnSpc>
            <a:defRPr cap="all"/>
          </a:pPr>
          <a:r>
            <a:rPr lang="en-US" dirty="0"/>
            <a:t>Seek to understand</a:t>
          </a:r>
        </a:p>
      </dgm:t>
    </dgm:pt>
    <dgm:pt modelId="{69B2DEE3-1C7B-4926-9856-B5312A250528}" type="parTrans" cxnId="{8104A72F-F2D7-4244-AD2D-31746DC4989F}">
      <dgm:prSet/>
      <dgm:spPr/>
      <dgm:t>
        <a:bodyPr/>
        <a:lstStyle/>
        <a:p>
          <a:endParaRPr lang="en-US"/>
        </a:p>
      </dgm:t>
    </dgm:pt>
    <dgm:pt modelId="{D1656F76-45DE-402A-A6F5-6167B39C1AB2}" type="sibTrans" cxnId="{8104A72F-F2D7-4244-AD2D-31746DC4989F}">
      <dgm:prSet/>
      <dgm:spPr/>
      <dgm:t>
        <a:bodyPr/>
        <a:lstStyle/>
        <a:p>
          <a:endParaRPr lang="en-US"/>
        </a:p>
      </dgm:t>
    </dgm:pt>
    <dgm:pt modelId="{36E796B6-0F3D-4E39-BE26-40398F3E9A0B}">
      <dgm:prSet/>
      <dgm:spPr/>
      <dgm:t>
        <a:bodyPr/>
        <a:lstStyle/>
        <a:p>
          <a:pPr>
            <a:lnSpc>
              <a:spcPct val="100000"/>
            </a:lnSpc>
            <a:defRPr cap="all"/>
          </a:pPr>
          <a:r>
            <a:rPr lang="en-US" dirty="0"/>
            <a:t>Have a Structure </a:t>
          </a:r>
        </a:p>
      </dgm:t>
    </dgm:pt>
    <dgm:pt modelId="{EC68D685-A08C-4FDE-91DF-5C3902C5152F}" type="parTrans" cxnId="{09F7266C-C476-441D-A65D-A0E0FEA84B4B}">
      <dgm:prSet/>
      <dgm:spPr/>
      <dgm:t>
        <a:bodyPr/>
        <a:lstStyle/>
        <a:p>
          <a:endParaRPr lang="en-US"/>
        </a:p>
      </dgm:t>
    </dgm:pt>
    <dgm:pt modelId="{C2B3DFED-7A61-4E30-BC91-46FB180E36B5}" type="sibTrans" cxnId="{09F7266C-C476-441D-A65D-A0E0FEA84B4B}">
      <dgm:prSet/>
      <dgm:spPr/>
      <dgm:t>
        <a:bodyPr/>
        <a:lstStyle/>
        <a:p>
          <a:endParaRPr lang="en-US"/>
        </a:p>
      </dgm:t>
    </dgm:pt>
    <dgm:pt modelId="{63EEB077-0BE6-4EF8-95CE-3EF82FC1A274}" type="pres">
      <dgm:prSet presAssocID="{49B7CCC5-ED69-447F-BD1F-175340CF1D0D}" presName="root" presStyleCnt="0">
        <dgm:presLayoutVars>
          <dgm:dir/>
          <dgm:resizeHandles val="exact"/>
        </dgm:presLayoutVars>
      </dgm:prSet>
      <dgm:spPr/>
    </dgm:pt>
    <dgm:pt modelId="{E942BAC0-A0FB-4DF2-9454-48981776D9BD}" type="pres">
      <dgm:prSet presAssocID="{BDE3DDA6-067F-4ACE-B86C-C3EF4B01EE74}" presName="compNode" presStyleCnt="0"/>
      <dgm:spPr/>
    </dgm:pt>
    <dgm:pt modelId="{97A4760A-8E86-4F09-89D6-31021479A3B1}" type="pres">
      <dgm:prSet presAssocID="{BDE3DDA6-067F-4ACE-B86C-C3EF4B01EE74}" presName="iconBgRect" presStyleLbl="bgShp" presStyleIdx="0" presStyleCnt="5"/>
      <dgm:spPr/>
    </dgm:pt>
    <dgm:pt modelId="{4D1F21AE-C67D-46ED-AD88-45D3D00845D8}" type="pres">
      <dgm:prSet presAssocID="{BDE3DDA6-067F-4ACE-B86C-C3EF4B01EE7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4B38D8F0-A75D-4F97-8BE2-A88519A6267C}" type="pres">
      <dgm:prSet presAssocID="{BDE3DDA6-067F-4ACE-B86C-C3EF4B01EE74}" presName="spaceRect" presStyleCnt="0"/>
      <dgm:spPr/>
    </dgm:pt>
    <dgm:pt modelId="{6B818212-776D-4A78-8A57-D89BBF1071A3}" type="pres">
      <dgm:prSet presAssocID="{BDE3DDA6-067F-4ACE-B86C-C3EF4B01EE74}" presName="textRect" presStyleLbl="revTx" presStyleIdx="0" presStyleCnt="5">
        <dgm:presLayoutVars>
          <dgm:chMax val="1"/>
          <dgm:chPref val="1"/>
        </dgm:presLayoutVars>
      </dgm:prSet>
      <dgm:spPr/>
    </dgm:pt>
    <dgm:pt modelId="{A1C860D9-E384-428B-977B-B0120DBA9686}" type="pres">
      <dgm:prSet presAssocID="{94C46EC5-B7A6-4A8F-91AC-21FDE3545753}" presName="sibTrans" presStyleCnt="0"/>
      <dgm:spPr/>
    </dgm:pt>
    <dgm:pt modelId="{1D7E2560-3B1A-4E7A-BBB5-64F357B87C4F}" type="pres">
      <dgm:prSet presAssocID="{DA5D892D-97AE-4571-889A-1DFD5CEAB5FE}" presName="compNode" presStyleCnt="0"/>
      <dgm:spPr/>
    </dgm:pt>
    <dgm:pt modelId="{2EB3D566-12CF-4C7C-A939-DE3908A82802}" type="pres">
      <dgm:prSet presAssocID="{DA5D892D-97AE-4571-889A-1DFD5CEAB5FE}" presName="iconBgRect" presStyleLbl="bgShp" presStyleIdx="1" presStyleCnt="5"/>
      <dgm:spPr/>
    </dgm:pt>
    <dgm:pt modelId="{38730144-0F30-4D48-8433-069A726A7AC2}" type="pres">
      <dgm:prSet presAssocID="{DA5D892D-97AE-4571-889A-1DFD5CEAB5F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phones"/>
        </a:ext>
      </dgm:extLst>
    </dgm:pt>
    <dgm:pt modelId="{587B4CBC-9CE1-43A9-91BB-89D09C3A8687}" type="pres">
      <dgm:prSet presAssocID="{DA5D892D-97AE-4571-889A-1DFD5CEAB5FE}" presName="spaceRect" presStyleCnt="0"/>
      <dgm:spPr/>
    </dgm:pt>
    <dgm:pt modelId="{97D237AD-E6B3-47B2-9431-3441C885ABC1}" type="pres">
      <dgm:prSet presAssocID="{DA5D892D-97AE-4571-889A-1DFD5CEAB5FE}" presName="textRect" presStyleLbl="revTx" presStyleIdx="1" presStyleCnt="5">
        <dgm:presLayoutVars>
          <dgm:chMax val="1"/>
          <dgm:chPref val="1"/>
        </dgm:presLayoutVars>
      </dgm:prSet>
      <dgm:spPr/>
    </dgm:pt>
    <dgm:pt modelId="{069606C9-7819-4565-AECC-F602E6CB509F}" type="pres">
      <dgm:prSet presAssocID="{BBB75197-12C4-48FF-93E3-F818448D2C3E}" presName="sibTrans" presStyleCnt="0"/>
      <dgm:spPr/>
    </dgm:pt>
    <dgm:pt modelId="{27CDAAEE-14F1-4A8A-88E2-6F50FECFFBD8}" type="pres">
      <dgm:prSet presAssocID="{78DD8358-07E8-4D61-929E-E35FB09759CB}" presName="compNode" presStyleCnt="0"/>
      <dgm:spPr/>
    </dgm:pt>
    <dgm:pt modelId="{D23DA30A-7C1E-476A-AA66-D3432A6C652D}" type="pres">
      <dgm:prSet presAssocID="{78DD8358-07E8-4D61-929E-E35FB09759CB}" presName="iconBgRect" presStyleLbl="bgShp" presStyleIdx="2" presStyleCnt="5"/>
      <dgm:spPr/>
    </dgm:pt>
    <dgm:pt modelId="{CEBDD551-B329-4B6F-B761-C89051D07A6E}" type="pres">
      <dgm:prSet presAssocID="{78DD8358-07E8-4D61-929E-E35FB09759C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Quotation Mark"/>
        </a:ext>
      </dgm:extLst>
    </dgm:pt>
    <dgm:pt modelId="{5435533A-D4E4-4C59-AF3A-CC82B5E28943}" type="pres">
      <dgm:prSet presAssocID="{78DD8358-07E8-4D61-929E-E35FB09759CB}" presName="spaceRect" presStyleCnt="0"/>
      <dgm:spPr/>
    </dgm:pt>
    <dgm:pt modelId="{06BB77ED-7270-4FEF-A2A2-32F50D401152}" type="pres">
      <dgm:prSet presAssocID="{78DD8358-07E8-4D61-929E-E35FB09759CB}" presName="textRect" presStyleLbl="revTx" presStyleIdx="2" presStyleCnt="5">
        <dgm:presLayoutVars>
          <dgm:chMax val="1"/>
          <dgm:chPref val="1"/>
        </dgm:presLayoutVars>
      </dgm:prSet>
      <dgm:spPr/>
    </dgm:pt>
    <dgm:pt modelId="{28619389-BD33-430E-BF80-3868754FBEF3}" type="pres">
      <dgm:prSet presAssocID="{F65D199C-9BB4-4B2F-82BA-B41B38A61AAC}" presName="sibTrans" presStyleCnt="0"/>
      <dgm:spPr/>
    </dgm:pt>
    <dgm:pt modelId="{4FCA8BD9-704D-4389-B492-58A51CB9C63B}" type="pres">
      <dgm:prSet presAssocID="{428114E3-BBC6-43CE-8CF0-EE0E632AB8E9}" presName="compNode" presStyleCnt="0"/>
      <dgm:spPr/>
    </dgm:pt>
    <dgm:pt modelId="{61135795-77AE-40A6-BB02-FA24CDE7E76B}" type="pres">
      <dgm:prSet presAssocID="{428114E3-BBC6-43CE-8CF0-EE0E632AB8E9}" presName="iconBgRect" presStyleLbl="bgShp" presStyleIdx="3" presStyleCnt="5"/>
      <dgm:spPr/>
    </dgm:pt>
    <dgm:pt modelId="{CE3131E7-2BE5-4397-B05E-7170DBE9FD33}" type="pres">
      <dgm:prSet presAssocID="{428114E3-BBC6-43CE-8CF0-EE0E632AB8E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1197EF75-4DF9-4CE7-98D2-8A3489968171}" type="pres">
      <dgm:prSet presAssocID="{428114E3-BBC6-43CE-8CF0-EE0E632AB8E9}" presName="spaceRect" presStyleCnt="0"/>
      <dgm:spPr/>
    </dgm:pt>
    <dgm:pt modelId="{66A55184-1246-42AD-8EBA-4970586082D1}" type="pres">
      <dgm:prSet presAssocID="{428114E3-BBC6-43CE-8CF0-EE0E632AB8E9}" presName="textRect" presStyleLbl="revTx" presStyleIdx="3" presStyleCnt="5">
        <dgm:presLayoutVars>
          <dgm:chMax val="1"/>
          <dgm:chPref val="1"/>
        </dgm:presLayoutVars>
      </dgm:prSet>
      <dgm:spPr/>
    </dgm:pt>
    <dgm:pt modelId="{50A1AFE0-0991-4C22-A93B-7633BAE344B5}" type="pres">
      <dgm:prSet presAssocID="{D1656F76-45DE-402A-A6F5-6167B39C1AB2}" presName="sibTrans" presStyleCnt="0"/>
      <dgm:spPr/>
    </dgm:pt>
    <dgm:pt modelId="{34E64040-FE10-47E2-9DE1-ACB023F9A823}" type="pres">
      <dgm:prSet presAssocID="{36E796B6-0F3D-4E39-BE26-40398F3E9A0B}" presName="compNode" presStyleCnt="0"/>
      <dgm:spPr/>
    </dgm:pt>
    <dgm:pt modelId="{BD3B640A-F222-40D9-A0A5-AE72974700F8}" type="pres">
      <dgm:prSet presAssocID="{36E796B6-0F3D-4E39-BE26-40398F3E9A0B}" presName="iconBgRect" presStyleLbl="bgShp" presStyleIdx="4" presStyleCnt="5"/>
      <dgm:spPr/>
    </dgm:pt>
    <dgm:pt modelId="{69ADA461-7103-45F0-BFF5-6B0EBCA6CD71}" type="pres">
      <dgm:prSet presAssocID="{36E796B6-0F3D-4E39-BE26-40398F3E9A0B}"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Hierarchy with solid fill"/>
        </a:ext>
      </dgm:extLst>
    </dgm:pt>
    <dgm:pt modelId="{1858F44A-C9ED-4125-9E27-2169126404C9}" type="pres">
      <dgm:prSet presAssocID="{36E796B6-0F3D-4E39-BE26-40398F3E9A0B}" presName="spaceRect" presStyleCnt="0"/>
      <dgm:spPr/>
    </dgm:pt>
    <dgm:pt modelId="{4F46019A-C766-4105-A1E5-860D55565B1D}" type="pres">
      <dgm:prSet presAssocID="{36E796B6-0F3D-4E39-BE26-40398F3E9A0B}" presName="textRect" presStyleLbl="revTx" presStyleIdx="4" presStyleCnt="5">
        <dgm:presLayoutVars>
          <dgm:chMax val="1"/>
          <dgm:chPref val="1"/>
        </dgm:presLayoutVars>
      </dgm:prSet>
      <dgm:spPr/>
    </dgm:pt>
  </dgm:ptLst>
  <dgm:cxnLst>
    <dgm:cxn modelId="{0161962C-6F06-4DFC-857B-03C04D3615A2}" type="presOf" srcId="{BDE3DDA6-067F-4ACE-B86C-C3EF4B01EE74}" destId="{6B818212-776D-4A78-8A57-D89BBF1071A3}" srcOrd="0" destOrd="0" presId="urn:microsoft.com/office/officeart/2018/5/layout/IconCircleLabelList"/>
    <dgm:cxn modelId="{8104A72F-F2D7-4244-AD2D-31746DC4989F}" srcId="{49B7CCC5-ED69-447F-BD1F-175340CF1D0D}" destId="{428114E3-BBC6-43CE-8CF0-EE0E632AB8E9}" srcOrd="3" destOrd="0" parTransId="{69B2DEE3-1C7B-4926-9856-B5312A250528}" sibTransId="{D1656F76-45DE-402A-A6F5-6167B39C1AB2}"/>
    <dgm:cxn modelId="{09F7266C-C476-441D-A65D-A0E0FEA84B4B}" srcId="{49B7CCC5-ED69-447F-BD1F-175340CF1D0D}" destId="{36E796B6-0F3D-4E39-BE26-40398F3E9A0B}" srcOrd="4" destOrd="0" parTransId="{EC68D685-A08C-4FDE-91DF-5C3902C5152F}" sibTransId="{C2B3DFED-7A61-4E30-BC91-46FB180E36B5}"/>
    <dgm:cxn modelId="{2DA95375-22A0-4858-8731-61FFD9551FC5}" srcId="{49B7CCC5-ED69-447F-BD1F-175340CF1D0D}" destId="{DA5D892D-97AE-4571-889A-1DFD5CEAB5FE}" srcOrd="1" destOrd="0" parTransId="{E4B9C08A-9BFB-4815-996B-8C6464E58461}" sibTransId="{BBB75197-12C4-48FF-93E3-F818448D2C3E}"/>
    <dgm:cxn modelId="{EDD184A5-40A0-40DA-B2BF-8D40D2184668}" type="presOf" srcId="{36E796B6-0F3D-4E39-BE26-40398F3E9A0B}" destId="{4F46019A-C766-4105-A1E5-860D55565B1D}" srcOrd="0" destOrd="0" presId="urn:microsoft.com/office/officeart/2018/5/layout/IconCircleLabelList"/>
    <dgm:cxn modelId="{6CF403B2-ACC9-4DD8-BD19-CF16F5C89C99}" type="presOf" srcId="{428114E3-BBC6-43CE-8CF0-EE0E632AB8E9}" destId="{66A55184-1246-42AD-8EBA-4970586082D1}" srcOrd="0" destOrd="0" presId="urn:microsoft.com/office/officeart/2018/5/layout/IconCircleLabelList"/>
    <dgm:cxn modelId="{1570ADCB-033F-43F5-9E67-A090E8552E68}" type="presOf" srcId="{78DD8358-07E8-4D61-929E-E35FB09759CB}" destId="{06BB77ED-7270-4FEF-A2A2-32F50D401152}" srcOrd="0" destOrd="0" presId="urn:microsoft.com/office/officeart/2018/5/layout/IconCircleLabelList"/>
    <dgm:cxn modelId="{8D0A77ED-3062-4424-BC3D-74DDD004B1BC}" type="presOf" srcId="{49B7CCC5-ED69-447F-BD1F-175340CF1D0D}" destId="{63EEB077-0BE6-4EF8-95CE-3EF82FC1A274}" srcOrd="0" destOrd="0" presId="urn:microsoft.com/office/officeart/2018/5/layout/IconCircleLabelList"/>
    <dgm:cxn modelId="{13120DEF-8D91-42D1-95C9-2514189FF42C}" srcId="{49B7CCC5-ED69-447F-BD1F-175340CF1D0D}" destId="{BDE3DDA6-067F-4ACE-B86C-C3EF4B01EE74}" srcOrd="0" destOrd="0" parTransId="{FFF2082D-7E4D-4843-B00C-3205F6557B04}" sibTransId="{94C46EC5-B7A6-4A8F-91AC-21FDE3545753}"/>
    <dgm:cxn modelId="{AF8B44F0-0E35-4960-8AAF-77B88D93951E}" type="presOf" srcId="{DA5D892D-97AE-4571-889A-1DFD5CEAB5FE}" destId="{97D237AD-E6B3-47B2-9431-3441C885ABC1}" srcOrd="0" destOrd="0" presId="urn:microsoft.com/office/officeart/2018/5/layout/IconCircleLabelList"/>
    <dgm:cxn modelId="{B3C471FE-71E1-4C42-881B-28FF29F6A864}" srcId="{49B7CCC5-ED69-447F-BD1F-175340CF1D0D}" destId="{78DD8358-07E8-4D61-929E-E35FB09759CB}" srcOrd="2" destOrd="0" parTransId="{05923AF5-051C-4D7B-90EB-634AAE59C1C6}" sibTransId="{F65D199C-9BB4-4B2F-82BA-B41B38A61AAC}"/>
    <dgm:cxn modelId="{142C5079-0828-48D6-A0F5-34E79D479CBD}" type="presParOf" srcId="{63EEB077-0BE6-4EF8-95CE-3EF82FC1A274}" destId="{E942BAC0-A0FB-4DF2-9454-48981776D9BD}" srcOrd="0" destOrd="0" presId="urn:microsoft.com/office/officeart/2018/5/layout/IconCircleLabelList"/>
    <dgm:cxn modelId="{D9D33494-1F34-4CDC-B135-DB64AC4E75E4}" type="presParOf" srcId="{E942BAC0-A0FB-4DF2-9454-48981776D9BD}" destId="{97A4760A-8E86-4F09-89D6-31021479A3B1}" srcOrd="0" destOrd="0" presId="urn:microsoft.com/office/officeart/2018/5/layout/IconCircleLabelList"/>
    <dgm:cxn modelId="{E356F12C-1676-4E7D-8C33-981D31DD54ED}" type="presParOf" srcId="{E942BAC0-A0FB-4DF2-9454-48981776D9BD}" destId="{4D1F21AE-C67D-46ED-AD88-45D3D00845D8}" srcOrd="1" destOrd="0" presId="urn:microsoft.com/office/officeart/2018/5/layout/IconCircleLabelList"/>
    <dgm:cxn modelId="{96415997-E705-4D3F-AA83-EEDEC3F7ABE6}" type="presParOf" srcId="{E942BAC0-A0FB-4DF2-9454-48981776D9BD}" destId="{4B38D8F0-A75D-4F97-8BE2-A88519A6267C}" srcOrd="2" destOrd="0" presId="urn:microsoft.com/office/officeart/2018/5/layout/IconCircleLabelList"/>
    <dgm:cxn modelId="{3A3F0581-3CFF-45F3-B956-67D2B6BD3FF4}" type="presParOf" srcId="{E942BAC0-A0FB-4DF2-9454-48981776D9BD}" destId="{6B818212-776D-4A78-8A57-D89BBF1071A3}" srcOrd="3" destOrd="0" presId="urn:microsoft.com/office/officeart/2018/5/layout/IconCircleLabelList"/>
    <dgm:cxn modelId="{6E87A4CB-7301-4617-B9FE-399BF22C181A}" type="presParOf" srcId="{63EEB077-0BE6-4EF8-95CE-3EF82FC1A274}" destId="{A1C860D9-E384-428B-977B-B0120DBA9686}" srcOrd="1" destOrd="0" presId="urn:microsoft.com/office/officeart/2018/5/layout/IconCircleLabelList"/>
    <dgm:cxn modelId="{68FFF085-B86E-4527-9842-B83CBD67D9B2}" type="presParOf" srcId="{63EEB077-0BE6-4EF8-95CE-3EF82FC1A274}" destId="{1D7E2560-3B1A-4E7A-BBB5-64F357B87C4F}" srcOrd="2" destOrd="0" presId="urn:microsoft.com/office/officeart/2018/5/layout/IconCircleLabelList"/>
    <dgm:cxn modelId="{4A21A887-DC94-440E-BC96-5D9FCCD1BB1E}" type="presParOf" srcId="{1D7E2560-3B1A-4E7A-BBB5-64F357B87C4F}" destId="{2EB3D566-12CF-4C7C-A939-DE3908A82802}" srcOrd="0" destOrd="0" presId="urn:microsoft.com/office/officeart/2018/5/layout/IconCircleLabelList"/>
    <dgm:cxn modelId="{6ADD6A1B-750F-4B6E-92BB-B36970C42125}" type="presParOf" srcId="{1D7E2560-3B1A-4E7A-BBB5-64F357B87C4F}" destId="{38730144-0F30-4D48-8433-069A726A7AC2}" srcOrd="1" destOrd="0" presId="urn:microsoft.com/office/officeart/2018/5/layout/IconCircleLabelList"/>
    <dgm:cxn modelId="{E9D37B56-C6E3-4BE9-9A08-F9853102AA8C}" type="presParOf" srcId="{1D7E2560-3B1A-4E7A-BBB5-64F357B87C4F}" destId="{587B4CBC-9CE1-43A9-91BB-89D09C3A8687}" srcOrd="2" destOrd="0" presId="urn:microsoft.com/office/officeart/2018/5/layout/IconCircleLabelList"/>
    <dgm:cxn modelId="{D4AC5BF6-0EDB-429F-9BD9-B0A534DC7609}" type="presParOf" srcId="{1D7E2560-3B1A-4E7A-BBB5-64F357B87C4F}" destId="{97D237AD-E6B3-47B2-9431-3441C885ABC1}" srcOrd="3" destOrd="0" presId="urn:microsoft.com/office/officeart/2018/5/layout/IconCircleLabelList"/>
    <dgm:cxn modelId="{CAA697AF-DED3-4F5C-9AE7-5F1EF0CDBD2E}" type="presParOf" srcId="{63EEB077-0BE6-4EF8-95CE-3EF82FC1A274}" destId="{069606C9-7819-4565-AECC-F602E6CB509F}" srcOrd="3" destOrd="0" presId="urn:microsoft.com/office/officeart/2018/5/layout/IconCircleLabelList"/>
    <dgm:cxn modelId="{967EB03E-05C4-4F90-AB1F-0B7E861B8747}" type="presParOf" srcId="{63EEB077-0BE6-4EF8-95CE-3EF82FC1A274}" destId="{27CDAAEE-14F1-4A8A-88E2-6F50FECFFBD8}" srcOrd="4" destOrd="0" presId="urn:microsoft.com/office/officeart/2018/5/layout/IconCircleLabelList"/>
    <dgm:cxn modelId="{473CF1BC-57AF-4165-A113-84684E282D99}" type="presParOf" srcId="{27CDAAEE-14F1-4A8A-88E2-6F50FECFFBD8}" destId="{D23DA30A-7C1E-476A-AA66-D3432A6C652D}" srcOrd="0" destOrd="0" presId="urn:microsoft.com/office/officeart/2018/5/layout/IconCircleLabelList"/>
    <dgm:cxn modelId="{251D1230-1BE0-430D-A60A-1EA34303EECE}" type="presParOf" srcId="{27CDAAEE-14F1-4A8A-88E2-6F50FECFFBD8}" destId="{CEBDD551-B329-4B6F-B761-C89051D07A6E}" srcOrd="1" destOrd="0" presId="urn:microsoft.com/office/officeart/2018/5/layout/IconCircleLabelList"/>
    <dgm:cxn modelId="{C75A2E35-97E7-430B-9F88-D7D3D28FB99E}" type="presParOf" srcId="{27CDAAEE-14F1-4A8A-88E2-6F50FECFFBD8}" destId="{5435533A-D4E4-4C59-AF3A-CC82B5E28943}" srcOrd="2" destOrd="0" presId="urn:microsoft.com/office/officeart/2018/5/layout/IconCircleLabelList"/>
    <dgm:cxn modelId="{02E0F539-F88F-486C-AFF6-BE6CBED80C5B}" type="presParOf" srcId="{27CDAAEE-14F1-4A8A-88E2-6F50FECFFBD8}" destId="{06BB77ED-7270-4FEF-A2A2-32F50D401152}" srcOrd="3" destOrd="0" presId="urn:microsoft.com/office/officeart/2018/5/layout/IconCircleLabelList"/>
    <dgm:cxn modelId="{6A34FD9F-B226-406D-8D12-2A65C88AE8FD}" type="presParOf" srcId="{63EEB077-0BE6-4EF8-95CE-3EF82FC1A274}" destId="{28619389-BD33-430E-BF80-3868754FBEF3}" srcOrd="5" destOrd="0" presId="urn:microsoft.com/office/officeart/2018/5/layout/IconCircleLabelList"/>
    <dgm:cxn modelId="{7CB2D3A3-0E42-477F-84F3-CF37F8795570}" type="presParOf" srcId="{63EEB077-0BE6-4EF8-95CE-3EF82FC1A274}" destId="{4FCA8BD9-704D-4389-B492-58A51CB9C63B}" srcOrd="6" destOrd="0" presId="urn:microsoft.com/office/officeart/2018/5/layout/IconCircleLabelList"/>
    <dgm:cxn modelId="{3B28967E-9430-42DA-A5E5-27E5EA8BA630}" type="presParOf" srcId="{4FCA8BD9-704D-4389-B492-58A51CB9C63B}" destId="{61135795-77AE-40A6-BB02-FA24CDE7E76B}" srcOrd="0" destOrd="0" presId="urn:microsoft.com/office/officeart/2018/5/layout/IconCircleLabelList"/>
    <dgm:cxn modelId="{D4420A69-0724-43B6-9AFA-AE30199F8643}" type="presParOf" srcId="{4FCA8BD9-704D-4389-B492-58A51CB9C63B}" destId="{CE3131E7-2BE5-4397-B05E-7170DBE9FD33}" srcOrd="1" destOrd="0" presId="urn:microsoft.com/office/officeart/2018/5/layout/IconCircleLabelList"/>
    <dgm:cxn modelId="{2DF7FC72-7A5C-4EC8-90D8-81F2FA507027}" type="presParOf" srcId="{4FCA8BD9-704D-4389-B492-58A51CB9C63B}" destId="{1197EF75-4DF9-4CE7-98D2-8A3489968171}" srcOrd="2" destOrd="0" presId="urn:microsoft.com/office/officeart/2018/5/layout/IconCircleLabelList"/>
    <dgm:cxn modelId="{CF00DD19-26B3-43A2-9454-D2AD836976A0}" type="presParOf" srcId="{4FCA8BD9-704D-4389-B492-58A51CB9C63B}" destId="{66A55184-1246-42AD-8EBA-4970586082D1}" srcOrd="3" destOrd="0" presId="urn:microsoft.com/office/officeart/2018/5/layout/IconCircleLabelList"/>
    <dgm:cxn modelId="{42BA554F-1213-4FBB-9B19-658E39D9AB72}" type="presParOf" srcId="{63EEB077-0BE6-4EF8-95CE-3EF82FC1A274}" destId="{50A1AFE0-0991-4C22-A93B-7633BAE344B5}" srcOrd="7" destOrd="0" presId="urn:microsoft.com/office/officeart/2018/5/layout/IconCircleLabelList"/>
    <dgm:cxn modelId="{15413A24-2313-4F4E-865A-C9662207E398}" type="presParOf" srcId="{63EEB077-0BE6-4EF8-95CE-3EF82FC1A274}" destId="{34E64040-FE10-47E2-9DE1-ACB023F9A823}" srcOrd="8" destOrd="0" presId="urn:microsoft.com/office/officeart/2018/5/layout/IconCircleLabelList"/>
    <dgm:cxn modelId="{C4FE618D-4ABF-49E1-BF2D-ADA36EAA1EF2}" type="presParOf" srcId="{34E64040-FE10-47E2-9DE1-ACB023F9A823}" destId="{BD3B640A-F222-40D9-A0A5-AE72974700F8}" srcOrd="0" destOrd="0" presId="urn:microsoft.com/office/officeart/2018/5/layout/IconCircleLabelList"/>
    <dgm:cxn modelId="{BC58EE9C-1156-48F6-A8F6-3CF07CF4774E}" type="presParOf" srcId="{34E64040-FE10-47E2-9DE1-ACB023F9A823}" destId="{69ADA461-7103-45F0-BFF5-6B0EBCA6CD71}" srcOrd="1" destOrd="0" presId="urn:microsoft.com/office/officeart/2018/5/layout/IconCircleLabelList"/>
    <dgm:cxn modelId="{4A89B0E5-873F-46E1-9D3C-EA953EBC7959}" type="presParOf" srcId="{34E64040-FE10-47E2-9DE1-ACB023F9A823}" destId="{1858F44A-C9ED-4125-9E27-2169126404C9}" srcOrd="2" destOrd="0" presId="urn:microsoft.com/office/officeart/2018/5/layout/IconCircleLabelList"/>
    <dgm:cxn modelId="{92E8893C-E929-4194-B54A-F0D0E0912E27}" type="presParOf" srcId="{34E64040-FE10-47E2-9DE1-ACB023F9A823}" destId="{4F46019A-C766-4105-A1E5-860D55565B1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C25DD-CFF4-4E00-968D-228FA7F8E052}">
      <dsp:nvSpPr>
        <dsp:cNvPr id="0" name=""/>
        <dsp:cNvSpPr/>
      </dsp:nvSpPr>
      <dsp:spPr>
        <a:xfrm>
          <a:off x="0" y="549209"/>
          <a:ext cx="6253721" cy="599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Handing patients off to other crews</a:t>
          </a:r>
        </a:p>
      </dsp:txBody>
      <dsp:txXfrm>
        <a:off x="29271" y="578480"/>
        <a:ext cx="6195179" cy="541083"/>
      </dsp:txXfrm>
    </dsp:sp>
    <dsp:sp modelId="{FEFF54BF-49A1-46DB-B4CE-71B6DEC3ABC6}">
      <dsp:nvSpPr>
        <dsp:cNvPr id="0" name=""/>
        <dsp:cNvSpPr/>
      </dsp:nvSpPr>
      <dsp:spPr>
        <a:xfrm>
          <a:off x="0" y="1220834"/>
          <a:ext cx="6253721" cy="599625"/>
        </a:xfrm>
        <a:prstGeom prst="round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Radio Reports</a:t>
          </a:r>
        </a:p>
      </dsp:txBody>
      <dsp:txXfrm>
        <a:off x="29271" y="1250105"/>
        <a:ext cx="6195179" cy="541083"/>
      </dsp:txXfrm>
    </dsp:sp>
    <dsp:sp modelId="{87A9866F-E71D-4B57-B458-2B9C5EF301D9}">
      <dsp:nvSpPr>
        <dsp:cNvPr id="0" name=""/>
        <dsp:cNvSpPr/>
      </dsp:nvSpPr>
      <dsp:spPr>
        <a:xfrm>
          <a:off x="0" y="1892459"/>
          <a:ext cx="6253721" cy="599625"/>
        </a:xfrm>
        <a:prstGeom prst="round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Medical Direction Consults</a:t>
          </a:r>
        </a:p>
      </dsp:txBody>
      <dsp:txXfrm>
        <a:off x="29271" y="1921730"/>
        <a:ext cx="6195179" cy="541083"/>
      </dsp:txXfrm>
    </dsp:sp>
    <dsp:sp modelId="{F95E04A0-9433-4642-BBDC-C7AB281D5FC4}">
      <dsp:nvSpPr>
        <dsp:cNvPr id="0" name=""/>
        <dsp:cNvSpPr/>
      </dsp:nvSpPr>
      <dsp:spPr>
        <a:xfrm>
          <a:off x="0" y="2564084"/>
          <a:ext cx="6253721" cy="599625"/>
        </a:xfrm>
        <a:prstGeom prst="round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Routine ED hand offs </a:t>
          </a:r>
        </a:p>
      </dsp:txBody>
      <dsp:txXfrm>
        <a:off x="29271" y="2593355"/>
        <a:ext cx="6195179" cy="541083"/>
      </dsp:txXfrm>
    </dsp:sp>
    <dsp:sp modelId="{10F65271-8EAB-493B-A0B5-2F50F5D109B8}">
      <dsp:nvSpPr>
        <dsp:cNvPr id="0" name=""/>
        <dsp:cNvSpPr/>
      </dsp:nvSpPr>
      <dsp:spPr>
        <a:xfrm>
          <a:off x="0" y="3235709"/>
          <a:ext cx="6253721" cy="599625"/>
        </a:xfrm>
        <a:prstGeom prst="round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Critical “front room” hand offs to whole teams</a:t>
          </a:r>
        </a:p>
      </dsp:txBody>
      <dsp:txXfrm>
        <a:off x="29271" y="3264980"/>
        <a:ext cx="6195179" cy="541083"/>
      </dsp:txXfrm>
    </dsp:sp>
    <dsp:sp modelId="{01518F62-D316-4EB6-A8A9-7C515F2EC076}">
      <dsp:nvSpPr>
        <dsp:cNvPr id="0" name=""/>
        <dsp:cNvSpPr/>
      </dsp:nvSpPr>
      <dsp:spPr>
        <a:xfrm>
          <a:off x="0" y="3907335"/>
          <a:ext cx="6253721" cy="59962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and more</a:t>
          </a:r>
        </a:p>
      </dsp:txBody>
      <dsp:txXfrm>
        <a:off x="29271" y="3936606"/>
        <a:ext cx="6195179" cy="5410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227C6-FFA4-4DBE-9F71-19C8BA922A97}">
      <dsp:nvSpPr>
        <dsp:cNvPr id="0" name=""/>
        <dsp:cNvSpPr/>
      </dsp:nvSpPr>
      <dsp:spPr>
        <a:xfrm>
          <a:off x="833" y="1355793"/>
          <a:ext cx="2257288" cy="2257288"/>
        </a:xfrm>
        <a:prstGeom prst="ellips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Everyone on the same page benefits the patient</a:t>
          </a:r>
        </a:p>
      </dsp:txBody>
      <dsp:txXfrm>
        <a:off x="331405" y="1686365"/>
        <a:ext cx="1596144" cy="1596144"/>
      </dsp:txXfrm>
    </dsp:sp>
    <dsp:sp modelId="{7447CDD8-EBE8-4800-B2ED-710AF6BAD458}">
      <dsp:nvSpPr>
        <dsp:cNvPr id="0" name=""/>
        <dsp:cNvSpPr/>
      </dsp:nvSpPr>
      <dsp:spPr>
        <a:xfrm>
          <a:off x="2082249" y="1036760"/>
          <a:ext cx="1407339" cy="761834"/>
        </a:xfrm>
        <a:prstGeom prst="rightArrow">
          <a:avLst>
            <a:gd name="adj1" fmla="val 60000"/>
            <a:gd name="adj2" fmla="val 50000"/>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082249" y="1189127"/>
        <a:ext cx="1178789" cy="457100"/>
      </dsp:txXfrm>
    </dsp:sp>
    <dsp:sp modelId="{9A893BC1-3333-4E5F-B988-DAC524F02C9F}">
      <dsp:nvSpPr>
        <dsp:cNvPr id="0" name=""/>
        <dsp:cNvSpPr/>
      </dsp:nvSpPr>
      <dsp:spPr>
        <a:xfrm>
          <a:off x="3393378" y="1355793"/>
          <a:ext cx="2257288" cy="2257288"/>
        </a:xfrm>
        <a:prstGeom prst="ellips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Improved communication improves interprofessional relationships</a:t>
          </a:r>
        </a:p>
      </dsp:txBody>
      <dsp:txXfrm>
        <a:off x="3723950" y="1686365"/>
        <a:ext cx="1596144" cy="1596144"/>
      </dsp:txXfrm>
    </dsp:sp>
    <dsp:sp modelId="{872671DD-3438-4353-B35D-123E2B827641}">
      <dsp:nvSpPr>
        <dsp:cNvPr id="0" name=""/>
        <dsp:cNvSpPr/>
      </dsp:nvSpPr>
      <dsp:spPr>
        <a:xfrm rot="10800000">
          <a:off x="2161910" y="3170280"/>
          <a:ext cx="1407339" cy="761834"/>
        </a:xfrm>
        <a:prstGeom prst="rightArrow">
          <a:avLst>
            <a:gd name="adj1" fmla="val 60000"/>
            <a:gd name="adj2" fmla="val 50000"/>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390460" y="3322647"/>
        <a:ext cx="1178789" cy="457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BFE12-396E-41A7-900D-3D78AF1D9193}">
      <dsp:nvSpPr>
        <dsp:cNvPr id="0" name=""/>
        <dsp:cNvSpPr/>
      </dsp:nvSpPr>
      <dsp:spPr>
        <a:xfrm>
          <a:off x="0" y="351807"/>
          <a:ext cx="5888038" cy="428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2E4A69-A333-40AB-8B5A-FD467121A1CF}">
      <dsp:nvSpPr>
        <dsp:cNvPr id="0" name=""/>
        <dsp:cNvSpPr/>
      </dsp:nvSpPr>
      <dsp:spPr>
        <a:xfrm>
          <a:off x="294401" y="100887"/>
          <a:ext cx="4121626" cy="501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788" tIns="0" rIns="155788" bIns="0" numCol="1" spcCol="1270" anchor="ctr" anchorCtr="0">
          <a:noAutofit/>
        </a:bodyPr>
        <a:lstStyle/>
        <a:p>
          <a:pPr marL="0" lvl="0" indent="0" algn="l" defTabSz="755650">
            <a:lnSpc>
              <a:spcPct val="90000"/>
            </a:lnSpc>
            <a:spcBef>
              <a:spcPct val="0"/>
            </a:spcBef>
            <a:spcAft>
              <a:spcPct val="35000"/>
            </a:spcAft>
            <a:buNone/>
          </a:pPr>
          <a:r>
            <a:rPr lang="en-US" sz="1700" kern="1200"/>
            <a:t>If they are sick- what illustrates that best? </a:t>
          </a:r>
        </a:p>
      </dsp:txBody>
      <dsp:txXfrm>
        <a:off x="318899" y="125385"/>
        <a:ext cx="4072630" cy="452844"/>
      </dsp:txXfrm>
    </dsp:sp>
    <dsp:sp modelId="{55EFA546-05AF-44DA-9860-5475E608B299}">
      <dsp:nvSpPr>
        <dsp:cNvPr id="0" name=""/>
        <dsp:cNvSpPr/>
      </dsp:nvSpPr>
      <dsp:spPr>
        <a:xfrm>
          <a:off x="0" y="1122927"/>
          <a:ext cx="5888038" cy="428400"/>
        </a:xfrm>
        <a:prstGeom prst="rect">
          <a:avLst/>
        </a:prstGeom>
        <a:solidFill>
          <a:schemeClr val="lt1">
            <a:alpha val="90000"/>
            <a:hueOff val="0"/>
            <a:satOff val="0"/>
            <a:lumOff val="0"/>
            <a:alphaOff val="0"/>
          </a:schemeClr>
        </a:solidFill>
        <a:ln w="12700" cap="flat" cmpd="sng" algn="ctr">
          <a:solidFill>
            <a:schemeClr val="accent5">
              <a:hueOff val="-59968"/>
              <a:satOff val="-2224"/>
              <a:lumOff val="3529"/>
              <a:alphaOff val="0"/>
            </a:schemeClr>
          </a:solidFill>
          <a:prstDash val="solid"/>
        </a:ln>
        <a:effectLst/>
      </dsp:spPr>
      <dsp:style>
        <a:lnRef idx="2">
          <a:scrgbClr r="0" g="0" b="0"/>
        </a:lnRef>
        <a:fillRef idx="1">
          <a:scrgbClr r="0" g="0" b="0"/>
        </a:fillRef>
        <a:effectRef idx="0">
          <a:scrgbClr r="0" g="0" b="0"/>
        </a:effectRef>
        <a:fontRef idx="minor"/>
      </dsp:style>
    </dsp:sp>
    <dsp:sp modelId="{33CC044B-7D9A-401E-9F7E-1423845248D6}">
      <dsp:nvSpPr>
        <dsp:cNvPr id="0" name=""/>
        <dsp:cNvSpPr/>
      </dsp:nvSpPr>
      <dsp:spPr>
        <a:xfrm>
          <a:off x="294401" y="872007"/>
          <a:ext cx="4121626" cy="501840"/>
        </a:xfrm>
        <a:prstGeom prst="roundRect">
          <a:avLst/>
        </a:prstGeom>
        <a:solidFill>
          <a:schemeClr val="accent5">
            <a:hueOff val="-59968"/>
            <a:satOff val="-2224"/>
            <a:lumOff val="35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788" tIns="0" rIns="155788" bIns="0" numCol="1" spcCol="1270" anchor="ctr" anchorCtr="0">
          <a:noAutofit/>
        </a:bodyPr>
        <a:lstStyle/>
        <a:p>
          <a:pPr marL="0" lvl="0" indent="0" algn="l" defTabSz="755650">
            <a:lnSpc>
              <a:spcPct val="90000"/>
            </a:lnSpc>
            <a:spcBef>
              <a:spcPct val="0"/>
            </a:spcBef>
            <a:spcAft>
              <a:spcPct val="35000"/>
            </a:spcAft>
            <a:buNone/>
          </a:pPr>
          <a:r>
            <a:rPr lang="en-US" sz="1700" kern="1200"/>
            <a:t>Is there something abnormal on exam or evaluation you need to highlight? </a:t>
          </a:r>
        </a:p>
      </dsp:txBody>
      <dsp:txXfrm>
        <a:off x="318899" y="896505"/>
        <a:ext cx="4072630" cy="452844"/>
      </dsp:txXfrm>
    </dsp:sp>
    <dsp:sp modelId="{7D34F356-9585-4413-8A33-41074819761B}">
      <dsp:nvSpPr>
        <dsp:cNvPr id="0" name=""/>
        <dsp:cNvSpPr/>
      </dsp:nvSpPr>
      <dsp:spPr>
        <a:xfrm>
          <a:off x="0" y="1894047"/>
          <a:ext cx="5888038" cy="428400"/>
        </a:xfrm>
        <a:prstGeom prst="rect">
          <a:avLst/>
        </a:prstGeom>
        <a:solidFill>
          <a:schemeClr val="lt1">
            <a:alpha val="90000"/>
            <a:hueOff val="0"/>
            <a:satOff val="0"/>
            <a:lumOff val="0"/>
            <a:alphaOff val="0"/>
          </a:schemeClr>
        </a:solidFill>
        <a:ln w="12700" cap="flat" cmpd="sng" algn="ctr">
          <a:solidFill>
            <a:schemeClr val="accent5">
              <a:hueOff val="-119936"/>
              <a:satOff val="-4449"/>
              <a:lumOff val="7059"/>
              <a:alphaOff val="0"/>
            </a:schemeClr>
          </a:solidFill>
          <a:prstDash val="solid"/>
        </a:ln>
        <a:effectLst/>
      </dsp:spPr>
      <dsp:style>
        <a:lnRef idx="2">
          <a:scrgbClr r="0" g="0" b="0"/>
        </a:lnRef>
        <a:fillRef idx="1">
          <a:scrgbClr r="0" g="0" b="0"/>
        </a:fillRef>
        <a:effectRef idx="0">
          <a:scrgbClr r="0" g="0" b="0"/>
        </a:effectRef>
        <a:fontRef idx="minor"/>
      </dsp:style>
    </dsp:sp>
    <dsp:sp modelId="{14151F33-67CA-46FB-9500-8BDCBE7FC1EE}">
      <dsp:nvSpPr>
        <dsp:cNvPr id="0" name=""/>
        <dsp:cNvSpPr/>
      </dsp:nvSpPr>
      <dsp:spPr>
        <a:xfrm>
          <a:off x="294401" y="1643127"/>
          <a:ext cx="4121626" cy="501840"/>
        </a:xfrm>
        <a:prstGeom prst="roundRect">
          <a:avLst/>
        </a:prstGeom>
        <a:solidFill>
          <a:schemeClr val="accent5">
            <a:hueOff val="-119936"/>
            <a:satOff val="-4449"/>
            <a:lumOff val="705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788" tIns="0" rIns="155788" bIns="0" numCol="1" spcCol="1270" anchor="ctr" anchorCtr="0">
          <a:noAutofit/>
        </a:bodyPr>
        <a:lstStyle/>
        <a:p>
          <a:pPr marL="0" lvl="0" indent="0" algn="l" defTabSz="755650">
            <a:lnSpc>
              <a:spcPct val="90000"/>
            </a:lnSpc>
            <a:spcBef>
              <a:spcPct val="0"/>
            </a:spcBef>
            <a:spcAft>
              <a:spcPct val="35000"/>
            </a:spcAft>
            <a:buNone/>
          </a:pPr>
          <a:r>
            <a:rPr lang="en-US" sz="1700" kern="1200"/>
            <a:t>Is there an “alert” of some variety you need to communicate?</a:t>
          </a:r>
        </a:p>
      </dsp:txBody>
      <dsp:txXfrm>
        <a:off x="318899" y="1667625"/>
        <a:ext cx="4072630" cy="452844"/>
      </dsp:txXfrm>
    </dsp:sp>
    <dsp:sp modelId="{9EAF51E1-A10B-4DBA-BD2E-5308BD4AE7C6}">
      <dsp:nvSpPr>
        <dsp:cNvPr id="0" name=""/>
        <dsp:cNvSpPr/>
      </dsp:nvSpPr>
      <dsp:spPr>
        <a:xfrm>
          <a:off x="0" y="2665167"/>
          <a:ext cx="5888038" cy="428400"/>
        </a:xfrm>
        <a:prstGeom prst="rect">
          <a:avLst/>
        </a:prstGeom>
        <a:solidFill>
          <a:schemeClr val="lt1">
            <a:alpha val="90000"/>
            <a:hueOff val="0"/>
            <a:satOff val="0"/>
            <a:lumOff val="0"/>
            <a:alphaOff val="0"/>
          </a:schemeClr>
        </a:solidFill>
        <a:ln w="12700" cap="flat" cmpd="sng" algn="ctr">
          <a:solidFill>
            <a:schemeClr val="accent5">
              <a:hueOff val="-179905"/>
              <a:satOff val="-6673"/>
              <a:lumOff val="10588"/>
              <a:alphaOff val="0"/>
            </a:schemeClr>
          </a:solidFill>
          <a:prstDash val="solid"/>
        </a:ln>
        <a:effectLst/>
      </dsp:spPr>
      <dsp:style>
        <a:lnRef idx="2">
          <a:scrgbClr r="0" g="0" b="0"/>
        </a:lnRef>
        <a:fillRef idx="1">
          <a:scrgbClr r="0" g="0" b="0"/>
        </a:fillRef>
        <a:effectRef idx="0">
          <a:scrgbClr r="0" g="0" b="0"/>
        </a:effectRef>
        <a:fontRef idx="minor"/>
      </dsp:style>
    </dsp:sp>
    <dsp:sp modelId="{6BD688EC-E54E-40F8-BA37-9C9718E3C9C4}">
      <dsp:nvSpPr>
        <dsp:cNvPr id="0" name=""/>
        <dsp:cNvSpPr/>
      </dsp:nvSpPr>
      <dsp:spPr>
        <a:xfrm>
          <a:off x="294401" y="2414247"/>
          <a:ext cx="4121626" cy="501840"/>
        </a:xfrm>
        <a:prstGeom prst="roundRect">
          <a:avLst/>
        </a:prstGeom>
        <a:solidFill>
          <a:schemeClr val="accent5">
            <a:hueOff val="-179905"/>
            <a:satOff val="-6673"/>
            <a:lumOff val="105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788" tIns="0" rIns="155788" bIns="0" numCol="1" spcCol="1270" anchor="ctr" anchorCtr="0">
          <a:noAutofit/>
        </a:bodyPr>
        <a:lstStyle/>
        <a:p>
          <a:pPr marL="0" lvl="0" indent="0" algn="l" defTabSz="755650">
            <a:lnSpc>
              <a:spcPct val="90000"/>
            </a:lnSpc>
            <a:spcBef>
              <a:spcPct val="0"/>
            </a:spcBef>
            <a:spcAft>
              <a:spcPct val="35000"/>
            </a:spcAft>
            <a:buNone/>
          </a:pPr>
          <a:r>
            <a:rPr lang="en-US" sz="1700" kern="1200" dirty="0"/>
            <a:t>Did you intervene on something?</a:t>
          </a:r>
        </a:p>
      </dsp:txBody>
      <dsp:txXfrm>
        <a:off x="318899" y="2438745"/>
        <a:ext cx="4072630" cy="452844"/>
      </dsp:txXfrm>
    </dsp:sp>
    <dsp:sp modelId="{8CF78DD7-0BAE-4146-BBD6-6801E67D1598}">
      <dsp:nvSpPr>
        <dsp:cNvPr id="0" name=""/>
        <dsp:cNvSpPr/>
      </dsp:nvSpPr>
      <dsp:spPr>
        <a:xfrm>
          <a:off x="0" y="3436287"/>
          <a:ext cx="5888038" cy="428400"/>
        </a:xfrm>
        <a:prstGeom prst="rect">
          <a:avLst/>
        </a:prstGeom>
        <a:solidFill>
          <a:schemeClr val="lt1">
            <a:alpha val="90000"/>
            <a:hueOff val="0"/>
            <a:satOff val="0"/>
            <a:lumOff val="0"/>
            <a:alphaOff val="0"/>
          </a:schemeClr>
        </a:solidFill>
        <a:ln w="12700" cap="flat" cmpd="sng" algn="ctr">
          <a:solidFill>
            <a:schemeClr val="accent5">
              <a:hueOff val="-239873"/>
              <a:satOff val="-8897"/>
              <a:lumOff val="14117"/>
              <a:alphaOff val="0"/>
            </a:schemeClr>
          </a:solidFill>
          <a:prstDash val="solid"/>
        </a:ln>
        <a:effectLst/>
      </dsp:spPr>
      <dsp:style>
        <a:lnRef idx="2">
          <a:scrgbClr r="0" g="0" b="0"/>
        </a:lnRef>
        <a:fillRef idx="1">
          <a:scrgbClr r="0" g="0" b="0"/>
        </a:fillRef>
        <a:effectRef idx="0">
          <a:scrgbClr r="0" g="0" b="0"/>
        </a:effectRef>
        <a:fontRef idx="minor"/>
      </dsp:style>
    </dsp:sp>
    <dsp:sp modelId="{823D9D66-ADF4-4003-8C14-0EA422E981E3}">
      <dsp:nvSpPr>
        <dsp:cNvPr id="0" name=""/>
        <dsp:cNvSpPr/>
      </dsp:nvSpPr>
      <dsp:spPr>
        <a:xfrm>
          <a:off x="294401" y="3185367"/>
          <a:ext cx="4121626" cy="501840"/>
        </a:xfrm>
        <a:prstGeom prst="roundRect">
          <a:avLst/>
        </a:prstGeom>
        <a:solidFill>
          <a:schemeClr val="accent5">
            <a:hueOff val="-239873"/>
            <a:satOff val="-8897"/>
            <a:lumOff val="1411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788" tIns="0" rIns="155788" bIns="0" numCol="1" spcCol="1270" anchor="ctr" anchorCtr="0">
          <a:noAutofit/>
        </a:bodyPr>
        <a:lstStyle/>
        <a:p>
          <a:pPr marL="0" lvl="0" indent="0" algn="l" defTabSz="755650">
            <a:lnSpc>
              <a:spcPct val="90000"/>
            </a:lnSpc>
            <a:spcBef>
              <a:spcPct val="0"/>
            </a:spcBef>
            <a:spcAft>
              <a:spcPct val="35000"/>
            </a:spcAft>
            <a:buNone/>
          </a:pPr>
          <a:r>
            <a:rPr lang="en-US" sz="1700" kern="1200" dirty="0"/>
            <a:t>Other specifically relevant?</a:t>
          </a:r>
        </a:p>
      </dsp:txBody>
      <dsp:txXfrm>
        <a:off x="318899" y="3209865"/>
        <a:ext cx="4072630" cy="4528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B1E0F-8F16-4E0D-A7F7-C9492719C564}">
      <dsp:nvSpPr>
        <dsp:cNvPr id="0" name=""/>
        <dsp:cNvSpPr/>
      </dsp:nvSpPr>
      <dsp:spPr>
        <a:xfrm>
          <a:off x="0" y="10605"/>
          <a:ext cx="9243392" cy="46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I’m _______ (prepare your listener) with agency _____</a:t>
          </a:r>
        </a:p>
      </dsp:txBody>
      <dsp:txXfrm>
        <a:off x="22846" y="33451"/>
        <a:ext cx="9197700" cy="422308"/>
      </dsp:txXfrm>
    </dsp:sp>
    <dsp:sp modelId="{749D3470-8915-478D-A5CA-B8A4B6D2D8DE}">
      <dsp:nvSpPr>
        <dsp:cNvPr id="0" name=""/>
        <dsp:cNvSpPr/>
      </dsp:nvSpPr>
      <dsp:spPr>
        <a:xfrm>
          <a:off x="0" y="536205"/>
          <a:ext cx="9243392" cy="468000"/>
        </a:xfrm>
        <a:prstGeom prst="roundRect">
          <a:avLst/>
        </a:prstGeom>
        <a:solidFill>
          <a:schemeClr val="accent2">
            <a:hueOff val="-1725315"/>
            <a:satOff val="7643"/>
            <a:lumOff val="-281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What you are about to do:  I’m calling for/ I’m coming with/ Ready for report?… </a:t>
          </a:r>
        </a:p>
      </dsp:txBody>
      <dsp:txXfrm>
        <a:off x="22846" y="559051"/>
        <a:ext cx="9197700" cy="422308"/>
      </dsp:txXfrm>
    </dsp:sp>
    <dsp:sp modelId="{09AABAB8-0D90-42EC-934C-2CBB7130DBE7}">
      <dsp:nvSpPr>
        <dsp:cNvPr id="0" name=""/>
        <dsp:cNvSpPr/>
      </dsp:nvSpPr>
      <dsp:spPr>
        <a:xfrm>
          <a:off x="0" y="1061805"/>
          <a:ext cx="9243392" cy="468000"/>
        </a:xfrm>
        <a:prstGeom prst="roundRect">
          <a:avLst/>
        </a:prstGeom>
        <a:solidFill>
          <a:schemeClr val="accent2">
            <a:hueOff val="-3450629"/>
            <a:satOff val="15286"/>
            <a:lumOff val="-562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 have a:  Demos- age, gender</a:t>
          </a:r>
        </a:p>
      </dsp:txBody>
      <dsp:txXfrm>
        <a:off x="22846" y="1084651"/>
        <a:ext cx="9197700" cy="422308"/>
      </dsp:txXfrm>
    </dsp:sp>
    <dsp:sp modelId="{B6A72F4E-91B2-4B8F-B560-C0223EF275BD}">
      <dsp:nvSpPr>
        <dsp:cNvPr id="0" name=""/>
        <dsp:cNvSpPr/>
      </dsp:nvSpPr>
      <dsp:spPr>
        <a:xfrm>
          <a:off x="0" y="1587405"/>
          <a:ext cx="9243392" cy="468000"/>
        </a:xfrm>
        <a:prstGeom prst="roundRect">
          <a:avLst/>
        </a:prstGeom>
        <a:solidFill>
          <a:schemeClr val="accent2">
            <a:hueOff val="-5175944"/>
            <a:satOff val="22930"/>
            <a:lumOff val="-8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Communicate the most important stuff based on the objective of your call</a:t>
          </a:r>
        </a:p>
      </dsp:txBody>
      <dsp:txXfrm>
        <a:off x="22846" y="1610251"/>
        <a:ext cx="9197700" cy="422308"/>
      </dsp:txXfrm>
    </dsp:sp>
    <dsp:sp modelId="{312EFA4B-04C4-400E-933D-9D9486389632}">
      <dsp:nvSpPr>
        <dsp:cNvPr id="0" name=""/>
        <dsp:cNvSpPr/>
      </dsp:nvSpPr>
      <dsp:spPr>
        <a:xfrm>
          <a:off x="0" y="2113005"/>
          <a:ext cx="9243392" cy="468000"/>
        </a:xfrm>
        <a:prstGeom prst="roundRect">
          <a:avLst/>
        </a:prstGeom>
        <a:solidFill>
          <a:schemeClr val="accent2">
            <a:hueOff val="-6901259"/>
            <a:satOff val="30573"/>
            <a:lumOff val="-1124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Vitals</a:t>
          </a:r>
        </a:p>
      </dsp:txBody>
      <dsp:txXfrm>
        <a:off x="22846" y="2135851"/>
        <a:ext cx="9197700" cy="422308"/>
      </dsp:txXfrm>
    </dsp:sp>
    <dsp:sp modelId="{91DB6121-0532-4AB5-BCA1-69398FEEFBF9}">
      <dsp:nvSpPr>
        <dsp:cNvPr id="0" name=""/>
        <dsp:cNvSpPr/>
      </dsp:nvSpPr>
      <dsp:spPr>
        <a:xfrm>
          <a:off x="0" y="2638605"/>
          <a:ext cx="9243392" cy="468000"/>
        </a:xfrm>
        <a:prstGeom prst="roundRect">
          <a:avLst/>
        </a:prstGeom>
        <a:solidFill>
          <a:schemeClr val="accent2">
            <a:hueOff val="-8626573"/>
            <a:satOff val="38216"/>
            <a:lumOff val="-140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Add the other stuff if indicated</a:t>
          </a:r>
        </a:p>
      </dsp:txBody>
      <dsp:txXfrm>
        <a:off x="22846" y="2661451"/>
        <a:ext cx="9197700" cy="422308"/>
      </dsp:txXfrm>
    </dsp:sp>
    <dsp:sp modelId="{968DCCDA-36DE-42A2-9A2F-0C5D0B15DFA5}">
      <dsp:nvSpPr>
        <dsp:cNvPr id="0" name=""/>
        <dsp:cNvSpPr/>
      </dsp:nvSpPr>
      <dsp:spPr>
        <a:xfrm>
          <a:off x="0" y="3164205"/>
          <a:ext cx="9243392" cy="468000"/>
        </a:xfrm>
        <a:prstGeom prst="roundRect">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Questions: you can’t and shouldn’t try to anticipate all the things</a:t>
          </a:r>
        </a:p>
      </dsp:txBody>
      <dsp:txXfrm>
        <a:off x="22846" y="3187051"/>
        <a:ext cx="9197700" cy="4223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4B671-D632-4E08-87F7-76F997D62AB1}">
      <dsp:nvSpPr>
        <dsp:cNvPr id="0" name=""/>
        <dsp:cNvSpPr/>
      </dsp:nvSpPr>
      <dsp:spPr>
        <a:xfrm>
          <a:off x="0" y="2406"/>
          <a:ext cx="5607050"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0500F8B1-C5FA-4F3F-A3E1-77E8B301BA69}">
      <dsp:nvSpPr>
        <dsp:cNvPr id="0" name=""/>
        <dsp:cNvSpPr/>
      </dsp:nvSpPr>
      <dsp:spPr>
        <a:xfrm>
          <a:off x="0" y="2406"/>
          <a:ext cx="5607050" cy="82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Get undistracted </a:t>
          </a:r>
        </a:p>
      </dsp:txBody>
      <dsp:txXfrm>
        <a:off x="0" y="2406"/>
        <a:ext cx="5607050" cy="820464"/>
      </dsp:txXfrm>
    </dsp:sp>
    <dsp:sp modelId="{1A1658E0-161E-44BC-8A84-7AEC643147A6}">
      <dsp:nvSpPr>
        <dsp:cNvPr id="0" name=""/>
        <dsp:cNvSpPr/>
      </dsp:nvSpPr>
      <dsp:spPr>
        <a:xfrm>
          <a:off x="0" y="822870"/>
          <a:ext cx="5607050"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F16EE14-AD18-4768-B7E6-86792DEA8D05}">
      <dsp:nvSpPr>
        <dsp:cNvPr id="0" name=""/>
        <dsp:cNvSpPr/>
      </dsp:nvSpPr>
      <dsp:spPr>
        <a:xfrm>
          <a:off x="0" y="822870"/>
          <a:ext cx="5607050" cy="82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Don’t take report until everybody is ready </a:t>
          </a:r>
        </a:p>
      </dsp:txBody>
      <dsp:txXfrm>
        <a:off x="0" y="822870"/>
        <a:ext cx="5607050" cy="820464"/>
      </dsp:txXfrm>
    </dsp:sp>
    <dsp:sp modelId="{BCFE7B34-2860-40A7-8FEF-3BE055DDA78F}">
      <dsp:nvSpPr>
        <dsp:cNvPr id="0" name=""/>
        <dsp:cNvSpPr/>
      </dsp:nvSpPr>
      <dsp:spPr>
        <a:xfrm>
          <a:off x="0" y="1643335"/>
          <a:ext cx="5607050"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CEDF648-67A8-4998-A99A-AA0992F5280C}">
      <dsp:nvSpPr>
        <dsp:cNvPr id="0" name=""/>
        <dsp:cNvSpPr/>
      </dsp:nvSpPr>
      <dsp:spPr>
        <a:xfrm>
          <a:off x="0" y="1643335"/>
          <a:ext cx="5607050" cy="82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Listen </a:t>
          </a:r>
        </a:p>
      </dsp:txBody>
      <dsp:txXfrm>
        <a:off x="0" y="1643335"/>
        <a:ext cx="5607050" cy="820464"/>
      </dsp:txXfrm>
    </dsp:sp>
    <dsp:sp modelId="{22D3A4CD-4E24-4C6E-8E3D-E6A9E8A2114F}">
      <dsp:nvSpPr>
        <dsp:cNvPr id="0" name=""/>
        <dsp:cNvSpPr/>
      </dsp:nvSpPr>
      <dsp:spPr>
        <a:xfrm>
          <a:off x="0" y="2463799"/>
          <a:ext cx="5607050" cy="0"/>
        </a:xfrm>
        <a:prstGeom prst="line">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176B0F4-A947-4DE4-9ED5-7C274363B74A}">
      <dsp:nvSpPr>
        <dsp:cNvPr id="0" name=""/>
        <dsp:cNvSpPr/>
      </dsp:nvSpPr>
      <dsp:spPr>
        <a:xfrm>
          <a:off x="0" y="2463799"/>
          <a:ext cx="5607050" cy="82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Don’t re-distract yourself </a:t>
          </a:r>
        </a:p>
      </dsp:txBody>
      <dsp:txXfrm>
        <a:off x="0" y="2463799"/>
        <a:ext cx="5607050" cy="820464"/>
      </dsp:txXfrm>
    </dsp:sp>
    <dsp:sp modelId="{EC16EDFE-37A9-4DEE-9260-01916AA9DFAA}">
      <dsp:nvSpPr>
        <dsp:cNvPr id="0" name=""/>
        <dsp:cNvSpPr/>
      </dsp:nvSpPr>
      <dsp:spPr>
        <a:xfrm>
          <a:off x="0" y="3284264"/>
          <a:ext cx="5607050" cy="0"/>
        </a:xfrm>
        <a:prstGeom prst="line">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w="6350"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64805A8-98C9-4D6C-B691-743EE233C062}">
      <dsp:nvSpPr>
        <dsp:cNvPr id="0" name=""/>
        <dsp:cNvSpPr/>
      </dsp:nvSpPr>
      <dsp:spPr>
        <a:xfrm>
          <a:off x="0" y="3284264"/>
          <a:ext cx="5607050" cy="82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Clarifying questions without interruptions</a:t>
          </a:r>
        </a:p>
      </dsp:txBody>
      <dsp:txXfrm>
        <a:off x="0" y="3284264"/>
        <a:ext cx="5607050" cy="820464"/>
      </dsp:txXfrm>
    </dsp:sp>
    <dsp:sp modelId="{FBC6293D-75E4-4115-B305-76951D19A26B}">
      <dsp:nvSpPr>
        <dsp:cNvPr id="0" name=""/>
        <dsp:cNvSpPr/>
      </dsp:nvSpPr>
      <dsp:spPr>
        <a:xfrm>
          <a:off x="0" y="4104729"/>
          <a:ext cx="5607050"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80B32EE-C459-46C5-B3A6-F9394C4925F1}">
      <dsp:nvSpPr>
        <dsp:cNvPr id="0" name=""/>
        <dsp:cNvSpPr/>
      </dsp:nvSpPr>
      <dsp:spPr>
        <a:xfrm>
          <a:off x="0" y="4104729"/>
          <a:ext cx="5607050" cy="82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Closed loop communication </a:t>
          </a:r>
        </a:p>
      </dsp:txBody>
      <dsp:txXfrm>
        <a:off x="0" y="4104729"/>
        <a:ext cx="5607050" cy="8204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4760A-8E86-4F09-89D6-31021479A3B1}">
      <dsp:nvSpPr>
        <dsp:cNvPr id="0" name=""/>
        <dsp:cNvSpPr/>
      </dsp:nvSpPr>
      <dsp:spPr>
        <a:xfrm>
          <a:off x="351799" y="470987"/>
          <a:ext cx="1098000" cy="1098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1F21AE-C67D-46ED-AD88-45D3D00845D8}">
      <dsp:nvSpPr>
        <dsp:cNvPr id="0" name=""/>
        <dsp:cNvSpPr/>
      </dsp:nvSpPr>
      <dsp:spPr>
        <a:xfrm>
          <a:off x="585799" y="704987"/>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818212-776D-4A78-8A57-D89BBF1071A3}">
      <dsp:nvSpPr>
        <dsp:cNvPr id="0" name=""/>
        <dsp:cNvSpPr/>
      </dsp:nvSpPr>
      <dsp:spPr>
        <a:xfrm>
          <a:off x="799" y="191098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Shared mental models are important to establish but sometimes hard to achieve</a:t>
          </a:r>
        </a:p>
      </dsp:txBody>
      <dsp:txXfrm>
        <a:off x="799" y="1910987"/>
        <a:ext cx="1800000" cy="720000"/>
      </dsp:txXfrm>
    </dsp:sp>
    <dsp:sp modelId="{2EB3D566-12CF-4C7C-A939-DE3908A82802}">
      <dsp:nvSpPr>
        <dsp:cNvPr id="0" name=""/>
        <dsp:cNvSpPr/>
      </dsp:nvSpPr>
      <dsp:spPr>
        <a:xfrm>
          <a:off x="2466799" y="470987"/>
          <a:ext cx="1098000" cy="1098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730144-0F30-4D48-8433-069A726A7AC2}">
      <dsp:nvSpPr>
        <dsp:cNvPr id="0" name=""/>
        <dsp:cNvSpPr/>
      </dsp:nvSpPr>
      <dsp:spPr>
        <a:xfrm>
          <a:off x="2700799" y="704987"/>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D237AD-E6B3-47B2-9431-3441C885ABC1}">
      <dsp:nvSpPr>
        <dsp:cNvPr id="0" name=""/>
        <dsp:cNvSpPr/>
      </dsp:nvSpPr>
      <dsp:spPr>
        <a:xfrm>
          <a:off x="2115799" y="191098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Listen </a:t>
          </a:r>
        </a:p>
      </dsp:txBody>
      <dsp:txXfrm>
        <a:off x="2115799" y="1910987"/>
        <a:ext cx="1800000" cy="720000"/>
      </dsp:txXfrm>
    </dsp:sp>
    <dsp:sp modelId="{D23DA30A-7C1E-476A-AA66-D3432A6C652D}">
      <dsp:nvSpPr>
        <dsp:cNvPr id="0" name=""/>
        <dsp:cNvSpPr/>
      </dsp:nvSpPr>
      <dsp:spPr>
        <a:xfrm>
          <a:off x="4581799" y="470987"/>
          <a:ext cx="1098000" cy="1098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BDD551-B329-4B6F-B761-C89051D07A6E}">
      <dsp:nvSpPr>
        <dsp:cNvPr id="0" name=""/>
        <dsp:cNvSpPr/>
      </dsp:nvSpPr>
      <dsp:spPr>
        <a:xfrm>
          <a:off x="4815799" y="704987"/>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BB77ED-7270-4FEF-A2A2-32F50D401152}">
      <dsp:nvSpPr>
        <dsp:cNvPr id="0" name=""/>
        <dsp:cNvSpPr/>
      </dsp:nvSpPr>
      <dsp:spPr>
        <a:xfrm>
          <a:off x="4230799" y="191098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Choose your words (and tone) </a:t>
          </a:r>
        </a:p>
      </dsp:txBody>
      <dsp:txXfrm>
        <a:off x="4230799" y="1910987"/>
        <a:ext cx="1800000" cy="720000"/>
      </dsp:txXfrm>
    </dsp:sp>
    <dsp:sp modelId="{61135795-77AE-40A6-BB02-FA24CDE7E76B}">
      <dsp:nvSpPr>
        <dsp:cNvPr id="0" name=""/>
        <dsp:cNvSpPr/>
      </dsp:nvSpPr>
      <dsp:spPr>
        <a:xfrm>
          <a:off x="6696799" y="470987"/>
          <a:ext cx="1098000" cy="1098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3131E7-2BE5-4397-B05E-7170DBE9FD33}">
      <dsp:nvSpPr>
        <dsp:cNvPr id="0" name=""/>
        <dsp:cNvSpPr/>
      </dsp:nvSpPr>
      <dsp:spPr>
        <a:xfrm>
          <a:off x="6930800" y="704987"/>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A55184-1246-42AD-8EBA-4970586082D1}">
      <dsp:nvSpPr>
        <dsp:cNvPr id="0" name=""/>
        <dsp:cNvSpPr/>
      </dsp:nvSpPr>
      <dsp:spPr>
        <a:xfrm>
          <a:off x="6345799" y="191098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Seek to understand</a:t>
          </a:r>
        </a:p>
      </dsp:txBody>
      <dsp:txXfrm>
        <a:off x="6345799" y="1910987"/>
        <a:ext cx="1800000" cy="720000"/>
      </dsp:txXfrm>
    </dsp:sp>
    <dsp:sp modelId="{BD3B640A-F222-40D9-A0A5-AE72974700F8}">
      <dsp:nvSpPr>
        <dsp:cNvPr id="0" name=""/>
        <dsp:cNvSpPr/>
      </dsp:nvSpPr>
      <dsp:spPr>
        <a:xfrm>
          <a:off x="8811800" y="470987"/>
          <a:ext cx="1098000" cy="1098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ADA461-7103-45F0-BFF5-6B0EBCA6CD71}">
      <dsp:nvSpPr>
        <dsp:cNvPr id="0" name=""/>
        <dsp:cNvSpPr/>
      </dsp:nvSpPr>
      <dsp:spPr>
        <a:xfrm>
          <a:off x="9045800" y="704987"/>
          <a:ext cx="630000" cy="63000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46019A-C766-4105-A1E5-860D55565B1D}">
      <dsp:nvSpPr>
        <dsp:cNvPr id="0" name=""/>
        <dsp:cNvSpPr/>
      </dsp:nvSpPr>
      <dsp:spPr>
        <a:xfrm>
          <a:off x="8460800" y="191098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Have a Structure </a:t>
          </a:r>
        </a:p>
      </dsp:txBody>
      <dsp:txXfrm>
        <a:off x="8460800" y="1910987"/>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0CCEBC-E728-42F8-893D-E8928D8E071E}"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65E9C2-8AF3-449D-AB64-1BDEBED298F7}" type="slidenum">
              <a:rPr lang="en-US" smtClean="0"/>
              <a:t>‹#›</a:t>
            </a:fld>
            <a:endParaRPr lang="en-US"/>
          </a:p>
        </p:txBody>
      </p:sp>
    </p:spTree>
    <p:extLst>
      <p:ext uri="{BB962C8B-B14F-4D97-AF65-F5344CB8AC3E}">
        <p14:creationId xmlns:p14="http://schemas.microsoft.com/office/powerpoint/2010/main" val="257587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lnSpc>
                <a:spcPct val="115000"/>
              </a:lnSpc>
              <a:spcBef>
                <a:spcPts val="0"/>
              </a:spcBef>
              <a:spcAft>
                <a:spcPts val="0"/>
              </a:spcAft>
              <a:buClr>
                <a:schemeClr val="dk1"/>
              </a:buClr>
              <a:buSzPts val="1100"/>
              <a:buAutoNum type="romanUcPeriod"/>
            </a:pPr>
            <a:r>
              <a:rPr lang="en">
                <a:solidFill>
                  <a:schemeClr val="dk1"/>
                </a:solidFill>
              </a:rPr>
              <a:t> Hook:  before we get started, we would like you to take the paper that is at your seat and the pens and draw what is described on the slide </a:t>
            </a:r>
            <a:endParaRPr>
              <a:solidFill>
                <a:schemeClr val="dk1"/>
              </a:solidFill>
            </a:endParaRPr>
          </a:p>
          <a:p>
            <a:pPr marL="914400" lvl="1" indent="-298450" rtl="0">
              <a:lnSpc>
                <a:spcPct val="115000"/>
              </a:lnSpc>
              <a:spcBef>
                <a:spcPts val="0"/>
              </a:spcBef>
              <a:spcAft>
                <a:spcPts val="0"/>
              </a:spcAft>
              <a:buClr>
                <a:schemeClr val="dk1"/>
              </a:buClr>
              <a:buSzPts val="1100"/>
              <a:buAutoNum type="alphaUcPeriod"/>
            </a:pPr>
            <a:r>
              <a:rPr lang="en">
                <a:solidFill>
                  <a:schemeClr val="dk1"/>
                </a:solidFill>
              </a:rPr>
              <a:t>Have people draw and then show pictures</a:t>
            </a:r>
            <a:endParaRPr>
              <a:solidFill>
                <a:schemeClr val="dk1"/>
              </a:solidFill>
            </a:endParaRPr>
          </a:p>
          <a:p>
            <a:pPr marL="914400" lvl="1" indent="-298450" rtl="0">
              <a:lnSpc>
                <a:spcPct val="115000"/>
              </a:lnSpc>
              <a:spcBef>
                <a:spcPts val="0"/>
              </a:spcBef>
              <a:spcAft>
                <a:spcPts val="0"/>
              </a:spcAft>
              <a:buClr>
                <a:schemeClr val="dk1"/>
              </a:buClr>
              <a:buSzPts val="1100"/>
              <a:buAutoNum type="alphaUcPeriod"/>
            </a:pPr>
            <a:r>
              <a:rPr lang="en">
                <a:solidFill>
                  <a:schemeClr val="dk1"/>
                </a:solidFill>
              </a:rPr>
              <a:t>Point is without extra context (usually through communication) we have different mental models</a:t>
            </a:r>
            <a:endParaRPr>
              <a:solidFill>
                <a:schemeClr val="dk1"/>
              </a:solidFill>
            </a:endParaRPr>
          </a:p>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Ambiguous terms: bus</a:t>
            </a:r>
            <a:endParaRPr/>
          </a:p>
          <a:p>
            <a:pPr marL="0" lvl="0" indent="0">
              <a:spcBef>
                <a:spcPts val="0"/>
              </a:spcBef>
              <a:spcAft>
                <a:spcPts val="0"/>
              </a:spcAft>
              <a:buNone/>
            </a:pPr>
            <a:endParaRPr/>
          </a:p>
          <a:p>
            <a:pPr marL="0" lvl="0" indent="0">
              <a:spcBef>
                <a:spcPts val="0"/>
              </a:spcBef>
              <a:spcAft>
                <a:spcPts val="0"/>
              </a:spcAft>
              <a:buNone/>
            </a:pPr>
            <a:r>
              <a:rPr lang="en"/>
              <a:t>Codes: “Ten to 5 with 2 auto-peds with Cinderella sign” [diner order]</a:t>
            </a:r>
            <a:endParaRPr/>
          </a:p>
          <a:p>
            <a:pPr marL="0" lvl="0" indent="0">
              <a:spcBef>
                <a:spcPts val="0"/>
              </a:spcBef>
              <a:spcAft>
                <a:spcPts val="0"/>
              </a:spcAft>
              <a:buNone/>
            </a:pPr>
            <a:endParaRPr/>
          </a:p>
          <a:p>
            <a:pPr marL="0" lvl="0" indent="0">
              <a:spcBef>
                <a:spcPts val="0"/>
              </a:spcBef>
              <a:spcAft>
                <a:spcPts val="0"/>
              </a:spcAft>
              <a:buNone/>
            </a:pPr>
            <a:r>
              <a:rPr lang="en"/>
              <a:t>Abbreviations: “Dope.”</a:t>
            </a:r>
            <a:endParaRPr/>
          </a:p>
          <a:p>
            <a:pPr marL="0" lvl="0" indent="0">
              <a:spcBef>
                <a:spcPts val="0"/>
              </a:spcBef>
              <a:spcAft>
                <a:spcPts val="0"/>
              </a:spcAft>
              <a:buNone/>
            </a:pPr>
            <a:endParaRPr/>
          </a:p>
          <a:p>
            <a:pPr marL="0" lvl="0" indent="0">
              <a:spcBef>
                <a:spcPts val="0"/>
              </a:spcBef>
              <a:spcAft>
                <a:spcPts val="0"/>
              </a:spcAft>
              <a:buNone/>
            </a:pPr>
            <a:r>
              <a:rPr lang="en"/>
              <a:t>Homonyms: You, U, Frog protection?</a:t>
            </a:r>
            <a:endParaRPr/>
          </a:p>
        </p:txBody>
      </p:sp>
    </p:spTree>
    <p:extLst>
      <p:ext uri="{BB962C8B-B14F-4D97-AF65-F5344CB8AC3E}">
        <p14:creationId xmlns:p14="http://schemas.microsoft.com/office/powerpoint/2010/main" val="3738913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Perception is reality -- you would read the same text differently if it was in each of those text bubbles</a:t>
            </a:r>
            <a:endParaRPr/>
          </a:p>
          <a:p>
            <a:pPr marL="0" lvl="0" indent="0">
              <a:spcBef>
                <a:spcPts val="0"/>
              </a:spcBef>
              <a:spcAft>
                <a:spcPts val="0"/>
              </a:spcAft>
              <a:buNone/>
            </a:pPr>
            <a:endParaRPr/>
          </a:p>
          <a:p>
            <a:pPr marL="0" lvl="0" indent="0">
              <a:spcBef>
                <a:spcPts val="0"/>
              </a:spcBef>
              <a:spcAft>
                <a:spcPts val="0"/>
              </a:spcAft>
              <a:buNone/>
            </a:pPr>
            <a:r>
              <a:rPr lang="en"/>
              <a:t>Tone, body language</a:t>
            </a:r>
            <a:endParaRPr/>
          </a:p>
          <a:p>
            <a:pPr marL="0" lvl="0" indent="0">
              <a:spcBef>
                <a:spcPts val="0"/>
              </a:spcBef>
              <a:spcAft>
                <a:spcPts val="0"/>
              </a:spcAft>
              <a:buNone/>
            </a:pPr>
            <a:endParaRPr/>
          </a:p>
          <a:p>
            <a:pPr marL="0" lvl="0" indent="0">
              <a:spcBef>
                <a:spcPts val="0"/>
              </a:spcBef>
              <a:spcAft>
                <a:spcPts val="0"/>
              </a:spcAft>
              <a:buNone/>
            </a:pPr>
            <a:r>
              <a:rPr lang="en"/>
              <a:t>Nobody wants to patronize anybody</a:t>
            </a:r>
            <a:endParaRPr/>
          </a:p>
          <a:p>
            <a:pPr marL="0" lvl="0" indent="0">
              <a:spcBef>
                <a:spcPts val="0"/>
              </a:spcBef>
              <a:spcAft>
                <a:spcPts val="0"/>
              </a:spcAft>
              <a:buNone/>
            </a:pPr>
            <a:endParaRPr/>
          </a:p>
          <a:p>
            <a:pPr marL="0" lvl="0" indent="0">
              <a:spcBef>
                <a:spcPts val="0"/>
              </a:spcBef>
              <a:spcAft>
                <a:spcPts val="0"/>
              </a:spcAft>
              <a:buNone/>
            </a:pPr>
            <a:r>
              <a:rPr lang="en"/>
              <a:t>Fine line to question a course of care without impugning it</a:t>
            </a:r>
            <a:endParaRPr/>
          </a:p>
          <a:p>
            <a:pPr marL="0" lvl="0" indent="0">
              <a:spcBef>
                <a:spcPts val="0"/>
              </a:spcBef>
              <a:spcAft>
                <a:spcPts val="0"/>
              </a:spcAft>
              <a:buNone/>
            </a:pPr>
            <a:r>
              <a:rPr lang="en"/>
              <a:t>“Did you give narcan” vs. “Why did you give Narcan” changing the tone makes this a question to “..., you idiot.”</a:t>
            </a:r>
            <a:endParaRPr/>
          </a:p>
        </p:txBody>
      </p:sp>
    </p:spTree>
    <p:extLst>
      <p:ext uri="{BB962C8B-B14F-4D97-AF65-F5344CB8AC3E}">
        <p14:creationId xmlns:p14="http://schemas.microsoft.com/office/powerpoint/2010/main" val="1490320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200"/>
              <a:t>Does not have to be lengthy; could just be a bullet point summary of what you heard</a:t>
            </a:r>
            <a:endParaRPr sz="1200"/>
          </a:p>
          <a:p>
            <a:pPr marL="0" lvl="0" indent="0">
              <a:spcBef>
                <a:spcPts val="0"/>
              </a:spcBef>
              <a:spcAft>
                <a:spcPts val="0"/>
              </a:spcAft>
              <a:buNone/>
            </a:pPr>
            <a:endParaRPr sz="1200"/>
          </a:p>
          <a:p>
            <a:pPr marL="0" lvl="0" indent="0">
              <a:spcBef>
                <a:spcPts val="0"/>
              </a:spcBef>
              <a:spcAft>
                <a:spcPts val="0"/>
              </a:spcAft>
              <a:buNone/>
            </a:pPr>
            <a:r>
              <a:rPr lang="en" sz="1200"/>
              <a:t>Make sure everyone’s starting with the same information</a:t>
            </a:r>
            <a:endParaRPr sz="1200"/>
          </a:p>
          <a:p>
            <a:pPr marL="0" lvl="0" indent="0">
              <a:spcBef>
                <a:spcPts val="0"/>
              </a:spcBef>
              <a:spcAft>
                <a:spcPts val="0"/>
              </a:spcAft>
              <a:buNone/>
            </a:pPr>
            <a:endParaRPr sz="1200"/>
          </a:p>
          <a:p>
            <a:pPr marL="0" lvl="0" indent="0">
              <a:spcBef>
                <a:spcPts val="0"/>
              </a:spcBef>
              <a:spcAft>
                <a:spcPts val="0"/>
              </a:spcAft>
              <a:buNone/>
            </a:pPr>
            <a:r>
              <a:rPr lang="en" sz="1200"/>
              <a:t>Allows the sender opportunity to verify that the message has been correctly received or to correct any errors</a:t>
            </a:r>
            <a:endParaRPr sz="1200"/>
          </a:p>
          <a:p>
            <a:pPr marL="0" lvl="0" indent="0">
              <a:spcBef>
                <a:spcPts val="0"/>
              </a:spcBef>
              <a:spcAft>
                <a:spcPts val="0"/>
              </a:spcAft>
              <a:buNone/>
            </a:pPr>
            <a:endParaRPr sz="1200"/>
          </a:p>
          <a:p>
            <a:pPr marL="0" lvl="0" indent="0">
              <a:spcBef>
                <a:spcPts val="0"/>
              </a:spcBef>
              <a:spcAft>
                <a:spcPts val="0"/>
              </a:spcAft>
              <a:buNone/>
            </a:pPr>
            <a:r>
              <a:rPr lang="en" sz="1200"/>
              <a:t>Important stuff: medication dosages, destinations, anything that will keep you awake at night</a:t>
            </a:r>
            <a:endParaRPr sz="1200"/>
          </a:p>
          <a:p>
            <a:pPr marL="0" lvl="0" indent="0" rtl="0">
              <a:spcBef>
                <a:spcPts val="0"/>
              </a:spcBef>
              <a:spcAft>
                <a:spcPts val="0"/>
              </a:spcAft>
              <a:buNone/>
            </a:pPr>
            <a:endParaRPr sz="1200"/>
          </a:p>
          <a:p>
            <a:pPr marL="0" lvl="0" indent="0" rtl="0">
              <a:spcBef>
                <a:spcPts val="0"/>
              </a:spcBef>
              <a:spcAft>
                <a:spcPts val="0"/>
              </a:spcAft>
              <a:buNone/>
            </a:pPr>
            <a:endParaRPr sz="1200"/>
          </a:p>
          <a:p>
            <a:pPr marL="0" lvl="0" indent="0" rtl="0">
              <a:spcBef>
                <a:spcPts val="0"/>
              </a:spcBef>
              <a:spcAft>
                <a:spcPts val="0"/>
              </a:spcAft>
              <a:buNone/>
            </a:pPr>
            <a:r>
              <a:rPr lang="en" sz="1200"/>
              <a:t>https://www.coria.com/blog/project-management/closingthelooponcommunication</a:t>
            </a:r>
            <a:endParaRPr sz="1200"/>
          </a:p>
          <a:p>
            <a:pPr marL="0" lvl="0" indent="0">
              <a:spcBef>
                <a:spcPts val="0"/>
              </a:spcBef>
              <a:spcAft>
                <a:spcPts val="0"/>
              </a:spcAft>
              <a:buNone/>
            </a:pPr>
            <a:endParaRPr/>
          </a:p>
        </p:txBody>
      </p:sp>
    </p:spTree>
    <p:extLst>
      <p:ext uri="{BB962C8B-B14F-4D97-AF65-F5344CB8AC3E}">
        <p14:creationId xmlns:p14="http://schemas.microsoft.com/office/powerpoint/2010/main" val="827152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lnSpc>
                <a:spcPct val="115000"/>
              </a:lnSpc>
              <a:spcBef>
                <a:spcPts val="0"/>
              </a:spcBef>
              <a:spcAft>
                <a:spcPts val="0"/>
              </a:spcAft>
              <a:buClr>
                <a:schemeClr val="dk1"/>
              </a:buClr>
              <a:buSzPts val="1100"/>
              <a:buAutoNum type="romanUcPeriod"/>
            </a:pPr>
            <a:r>
              <a:rPr lang="en">
                <a:solidFill>
                  <a:schemeClr val="dk1"/>
                </a:solidFill>
              </a:rPr>
              <a:t>Distracted listening-- how we contribute to the problem</a:t>
            </a:r>
            <a:endParaRPr>
              <a:solidFill>
                <a:schemeClr val="dk1"/>
              </a:solidFill>
            </a:endParaRPr>
          </a:p>
          <a:p>
            <a:pPr marL="457200" lvl="0" indent="-298450" rtl="0">
              <a:lnSpc>
                <a:spcPct val="115000"/>
              </a:lnSpc>
              <a:spcBef>
                <a:spcPts val="0"/>
              </a:spcBef>
              <a:spcAft>
                <a:spcPts val="0"/>
              </a:spcAft>
              <a:buClr>
                <a:schemeClr val="dk1"/>
              </a:buClr>
              <a:buSzPts val="1100"/>
              <a:buAutoNum type="romanUcPeriod"/>
            </a:pPr>
            <a:r>
              <a:rPr lang="en">
                <a:solidFill>
                  <a:schemeClr val="dk1"/>
                </a:solidFill>
              </a:rPr>
              <a:t>We spend a lot of time learning how to listen to patients but very little time learning how to listen to one another</a:t>
            </a:r>
            <a:endParaRPr>
              <a:solidFill>
                <a:schemeClr val="dk1"/>
              </a:solidFill>
            </a:endParaRPr>
          </a:p>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Whether you find yourself on scene with a patient, in the back of an ambulance or in the emergency department answering the phone, you are distracted.  </a:t>
            </a:r>
            <a:endParaRPr/>
          </a:p>
          <a:p>
            <a:pPr marL="0" lvl="0" indent="0">
              <a:spcBef>
                <a:spcPts val="0"/>
              </a:spcBef>
              <a:spcAft>
                <a:spcPts val="0"/>
              </a:spcAft>
              <a:buNone/>
            </a:pPr>
            <a:endParaRPr/>
          </a:p>
          <a:p>
            <a:pPr marL="0" lvl="0" indent="0">
              <a:spcBef>
                <a:spcPts val="0"/>
              </a:spcBef>
              <a:spcAft>
                <a:spcPts val="0"/>
              </a:spcAft>
              <a:buNone/>
            </a:pPr>
            <a:r>
              <a:rPr lang="en"/>
              <a:t>Distractions come in the form of, Interruptions, patient clinical changes, what your bring to work </a:t>
            </a:r>
            <a:endParaRPr/>
          </a:p>
          <a:p>
            <a:pPr marL="0" lvl="0" indent="0">
              <a:spcBef>
                <a:spcPts val="0"/>
              </a:spcBef>
              <a:spcAft>
                <a:spcPts val="0"/>
              </a:spcAft>
              <a:buNone/>
            </a:pPr>
            <a:endParaRPr/>
          </a:p>
          <a:p>
            <a:pPr marL="0" lvl="0" indent="0">
              <a:spcBef>
                <a:spcPts val="0"/>
              </a:spcBef>
              <a:spcAft>
                <a:spcPts val="0"/>
              </a:spcAft>
              <a:buNone/>
            </a:pPr>
            <a:r>
              <a:rPr lang="en"/>
              <a:t>How we manage our distractions...</a:t>
            </a:r>
            <a:endParaRPr/>
          </a:p>
          <a:p>
            <a:pPr marL="0" lvl="0" indent="0">
              <a:spcBef>
                <a:spcPts val="0"/>
              </a:spcBef>
              <a:spcAft>
                <a:spcPts val="0"/>
              </a:spcAft>
              <a:buNone/>
            </a:pPr>
            <a:r>
              <a:rPr lang="en"/>
              <a:t>Nature of our work </a:t>
            </a:r>
            <a:endParaRPr/>
          </a:p>
          <a:p>
            <a:pPr marL="0" lvl="0" indent="0">
              <a:spcBef>
                <a:spcPts val="0"/>
              </a:spcBef>
              <a:spcAft>
                <a:spcPts val="0"/>
              </a:spcAft>
              <a:buNone/>
            </a:pPr>
            <a:endParaRPr/>
          </a:p>
          <a:p>
            <a:pPr marL="0" lvl="0" indent="0">
              <a:spcBef>
                <a:spcPts val="0"/>
              </a:spcBef>
              <a:spcAft>
                <a:spcPts val="0"/>
              </a:spcAft>
              <a:buNone/>
            </a:pPr>
            <a:r>
              <a:rPr lang="en"/>
              <a:t>In the same way we have to get away from this as much as possible to talk to a patient etc, don’t why would we listen in a similar way?  </a:t>
            </a:r>
            <a:endParaRPr/>
          </a:p>
          <a:p>
            <a:pPr marL="0" lvl="0" indent="0">
              <a:spcBef>
                <a:spcPts val="0"/>
              </a:spcBef>
              <a:spcAft>
                <a:spcPts val="0"/>
              </a:spcAft>
              <a:buNone/>
            </a:pPr>
            <a:r>
              <a:rPr lang="en"/>
              <a:t>-- where/when do you answer the phone, make the call?  </a:t>
            </a:r>
            <a:endParaRPr/>
          </a:p>
          <a:p>
            <a:pPr marL="0" lvl="0" indent="0">
              <a:spcBef>
                <a:spcPts val="0"/>
              </a:spcBef>
              <a:spcAft>
                <a:spcPts val="0"/>
              </a:spcAft>
              <a:buNone/>
            </a:pPr>
            <a:r>
              <a:rPr lang="en"/>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We think we are listening:  </a:t>
            </a:r>
            <a:endParaRPr/>
          </a:p>
          <a:p>
            <a:pPr marL="0" lvl="0" indent="0">
              <a:spcBef>
                <a:spcPts val="0"/>
              </a:spcBef>
              <a:spcAft>
                <a:spcPts val="0"/>
              </a:spcAft>
              <a:buNone/>
            </a:pPr>
            <a:endParaRPr/>
          </a:p>
          <a:p>
            <a:pPr marL="0" lvl="0" indent="0">
              <a:spcBef>
                <a:spcPts val="0"/>
              </a:spcBef>
              <a:spcAft>
                <a:spcPts val="0"/>
              </a:spcAft>
              <a:buNone/>
            </a:pPr>
            <a:r>
              <a:rPr lang="en"/>
              <a:t>I’m going to _____ while I listen </a:t>
            </a:r>
            <a:endParaRPr/>
          </a:p>
          <a:p>
            <a:pPr marL="0" lvl="0" indent="0">
              <a:spcBef>
                <a:spcPts val="0"/>
              </a:spcBef>
              <a:spcAft>
                <a:spcPts val="0"/>
              </a:spcAft>
              <a:buNone/>
            </a:pPr>
            <a:endParaRPr/>
          </a:p>
          <a:p>
            <a:pPr marL="0" lvl="0" indent="0">
              <a:spcBef>
                <a:spcPts val="0"/>
              </a:spcBef>
              <a:spcAft>
                <a:spcPts val="0"/>
              </a:spcAft>
              <a:buNone/>
            </a:pPr>
            <a:r>
              <a:rPr lang="en"/>
              <a:t>In studies, about 70% of important information from hand off is recorded in Hospital record- BMJ review </a:t>
            </a:r>
            <a:endParaRPr/>
          </a:p>
          <a:p>
            <a:pPr marL="0" lvl="0" indent="0">
              <a:spcBef>
                <a:spcPts val="0"/>
              </a:spcBef>
              <a:spcAft>
                <a:spcPts val="0"/>
              </a:spcAft>
              <a:buNone/>
            </a:pPr>
            <a:r>
              <a:rPr lang="en"/>
              <a:t>To be possible at least one of the tasks must not require any thought-  writing what you hear</a:t>
            </a:r>
            <a:endParaRPr/>
          </a:p>
          <a:p>
            <a:pPr marL="0" lvl="0" indent="0">
              <a:spcBef>
                <a:spcPts val="0"/>
              </a:spcBef>
              <a:spcAft>
                <a:spcPts val="0"/>
              </a:spcAft>
              <a:buNone/>
            </a:pPr>
            <a:endParaRPr/>
          </a:p>
          <a:p>
            <a:pPr marL="0" lvl="0" indent="0">
              <a:spcBef>
                <a:spcPts val="0"/>
              </a:spcBef>
              <a:spcAft>
                <a:spcPts val="0"/>
              </a:spcAft>
              <a:buNone/>
            </a:pPr>
            <a:r>
              <a:rPr lang="en"/>
              <a:t>Task switching is what most of us do.  Switch from listening to putting in orders then back  </a:t>
            </a:r>
            <a:endParaRPr/>
          </a:p>
          <a:p>
            <a:pPr marL="0" lvl="0" indent="0">
              <a:spcBef>
                <a:spcPts val="0"/>
              </a:spcBef>
              <a:spcAft>
                <a:spcPts val="0"/>
              </a:spcAft>
              <a:buNone/>
            </a:pPr>
            <a:endParaRPr/>
          </a:p>
          <a:p>
            <a:pPr marL="0" lvl="0" indent="0">
              <a:spcBef>
                <a:spcPts val="0"/>
              </a:spcBef>
              <a:spcAft>
                <a:spcPts val="0"/>
              </a:spcAft>
              <a:buNone/>
            </a:pPr>
            <a:r>
              <a:rPr lang="en"/>
              <a:t>At some point when we do multiple things some tasks start to get dropped and then take longer than they should-- sometimes this is okay,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lnSpc>
                <a:spcPct val="115000"/>
              </a:lnSpc>
              <a:spcBef>
                <a:spcPts val="0"/>
              </a:spcBef>
              <a:spcAft>
                <a:spcPts val="0"/>
              </a:spcAft>
              <a:buClr>
                <a:schemeClr val="dk1"/>
              </a:buClr>
              <a:buSzPts val="1100"/>
              <a:buAutoNum type="romanUcPeriod"/>
            </a:pPr>
            <a:r>
              <a:rPr lang="en">
                <a:solidFill>
                  <a:schemeClr val="dk1"/>
                </a:solidFill>
              </a:rPr>
              <a:t>Seek to understand-- how we solve the problems once they start </a:t>
            </a:r>
            <a:endParaRPr>
              <a:solidFill>
                <a:schemeClr val="dk1"/>
              </a:solidFill>
            </a:endParaRPr>
          </a:p>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This is a relatable problem - we’ve all felt we’ve been trying to describe the same thing before with confusion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lnSpc>
                <a:spcPct val="115000"/>
              </a:lnSpc>
              <a:spcBef>
                <a:spcPts val="0"/>
              </a:spcBef>
              <a:spcAft>
                <a:spcPts val="0"/>
              </a:spcAft>
              <a:buClr>
                <a:schemeClr val="dk1"/>
              </a:buClr>
              <a:buSzPts val="1100"/>
              <a:buAutoNum type="romanUcPeriod"/>
            </a:pPr>
            <a:r>
              <a:rPr lang="en">
                <a:solidFill>
                  <a:schemeClr val="dk1"/>
                </a:solidFill>
              </a:rPr>
              <a:t>Why shared mental model is important </a:t>
            </a:r>
            <a:endParaRPr>
              <a:solidFill>
                <a:schemeClr val="dk1"/>
              </a:solidFill>
            </a:endParaRPr>
          </a:p>
          <a:p>
            <a:pPr marL="914400" lvl="1" indent="-298450" rtl="0">
              <a:lnSpc>
                <a:spcPct val="115000"/>
              </a:lnSpc>
              <a:spcBef>
                <a:spcPts val="0"/>
              </a:spcBef>
              <a:spcAft>
                <a:spcPts val="0"/>
              </a:spcAft>
              <a:buClr>
                <a:schemeClr val="dk1"/>
              </a:buClr>
              <a:buSzPts val="1100"/>
              <a:buAutoNum type="alphaUcPeriod"/>
            </a:pPr>
            <a:r>
              <a:rPr lang="en">
                <a:solidFill>
                  <a:schemeClr val="dk1"/>
                </a:solidFill>
              </a:rPr>
              <a:t>Improved communication, collaboration</a:t>
            </a:r>
            <a:endParaRPr>
              <a:solidFill>
                <a:schemeClr val="dk1"/>
              </a:solidFill>
            </a:endParaRPr>
          </a:p>
          <a:p>
            <a:pPr marL="914400" lvl="1" indent="-298450" rtl="0">
              <a:lnSpc>
                <a:spcPct val="115000"/>
              </a:lnSpc>
              <a:spcBef>
                <a:spcPts val="0"/>
              </a:spcBef>
              <a:spcAft>
                <a:spcPts val="0"/>
              </a:spcAft>
              <a:buClr>
                <a:schemeClr val="dk1"/>
              </a:buClr>
              <a:buSzPts val="1100"/>
              <a:buAutoNum type="alphaUcPeriod"/>
            </a:pPr>
            <a:r>
              <a:rPr lang="en">
                <a:solidFill>
                  <a:schemeClr val="dk1"/>
                </a:solidFill>
              </a:rPr>
              <a:t>Improves care</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lnSpc>
                <a:spcPct val="115000"/>
              </a:lnSpc>
              <a:spcBef>
                <a:spcPts val="0"/>
              </a:spcBef>
              <a:spcAft>
                <a:spcPts val="0"/>
              </a:spcAft>
              <a:buClr>
                <a:schemeClr val="dk1"/>
              </a:buClr>
              <a:buSzPts val="1100"/>
              <a:buAutoNum type="romanUcPeriod"/>
            </a:pPr>
            <a:r>
              <a:rPr lang="en">
                <a:solidFill>
                  <a:schemeClr val="dk1"/>
                </a:solidFill>
              </a:rPr>
              <a:t>Choose your words-- how we can prevent problems </a:t>
            </a:r>
            <a:endParaRPr>
              <a:solidFill>
                <a:schemeClr val="dk1"/>
              </a:solidFill>
            </a:endParaRPr>
          </a:p>
          <a:p>
            <a:pPr marL="0" lvl="0" indent="0">
              <a:spcBef>
                <a:spcPts val="0"/>
              </a:spcBef>
              <a:spcAft>
                <a:spcPts val="0"/>
              </a:spcAft>
              <a:buNone/>
            </a:pPr>
            <a:endParaRPr/>
          </a:p>
          <a:p>
            <a:pPr marL="914400" lvl="1" indent="-298450" rtl="0">
              <a:lnSpc>
                <a:spcPct val="115000"/>
              </a:lnSpc>
              <a:spcBef>
                <a:spcPts val="0"/>
              </a:spcBef>
              <a:spcAft>
                <a:spcPts val="0"/>
              </a:spcAft>
              <a:buClr>
                <a:schemeClr val="dk1"/>
              </a:buClr>
              <a:buSzPts val="1100"/>
              <a:buAutoNum type="alphaUcPeriod"/>
            </a:pPr>
            <a:r>
              <a:rPr lang="en">
                <a:solidFill>
                  <a:schemeClr val="dk1"/>
                </a:solidFill>
              </a:rPr>
              <a:t>Prep your listener </a:t>
            </a:r>
            <a:endParaRPr>
              <a:solidFill>
                <a:schemeClr val="dk1"/>
              </a:solidFill>
            </a:endParaRPr>
          </a:p>
          <a:p>
            <a:pPr marL="914400" lvl="1" indent="-298450" rtl="0">
              <a:lnSpc>
                <a:spcPct val="115000"/>
              </a:lnSpc>
              <a:spcBef>
                <a:spcPts val="0"/>
              </a:spcBef>
              <a:spcAft>
                <a:spcPts val="0"/>
              </a:spcAft>
              <a:buClr>
                <a:schemeClr val="dk1"/>
              </a:buClr>
              <a:buSzPts val="1100"/>
              <a:buAutoNum type="alphaUcPeriod"/>
            </a:pPr>
            <a:r>
              <a:rPr lang="en">
                <a:solidFill>
                  <a:schemeClr val="dk1"/>
                </a:solidFill>
              </a:rPr>
              <a:t>Avoid jargon </a:t>
            </a:r>
            <a:endParaRPr>
              <a:solidFill>
                <a:schemeClr val="dk1"/>
              </a:solidFill>
            </a:endParaRPr>
          </a:p>
          <a:p>
            <a:pPr marL="914400" lvl="1" indent="-298450" rtl="0">
              <a:lnSpc>
                <a:spcPct val="115000"/>
              </a:lnSpc>
              <a:spcBef>
                <a:spcPts val="0"/>
              </a:spcBef>
              <a:spcAft>
                <a:spcPts val="0"/>
              </a:spcAft>
              <a:buClr>
                <a:schemeClr val="dk1"/>
              </a:buClr>
              <a:buSzPts val="1100"/>
              <a:buAutoNum type="alphaUcPeriod"/>
            </a:pPr>
            <a:r>
              <a:rPr lang="en">
                <a:solidFill>
                  <a:schemeClr val="dk1"/>
                </a:solidFill>
              </a:rPr>
              <a:t>Watch your tone </a:t>
            </a:r>
            <a:endParaRPr/>
          </a:p>
        </p:txBody>
      </p:sp>
    </p:spTree>
    <p:extLst>
      <p:ext uri="{BB962C8B-B14F-4D97-AF65-F5344CB8AC3E}">
        <p14:creationId xmlns:p14="http://schemas.microsoft.com/office/powerpoint/2010/main" val="3632495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solidFill>
                  <a:schemeClr val="dk1"/>
                </a:solidFill>
              </a:rPr>
              <a:t>At the beginning of the call, state who you are and why you are calling. This should identify your agency, name, your level of service should probably be implied, AND WHAT YOU’RE ABOUT TO ASK FOR. </a:t>
            </a: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r>
              <a:rPr lang="en">
                <a:solidFill>
                  <a:schemeClr val="dk1"/>
                </a:solidFill>
              </a:rPr>
              <a:t>It’s okay to say, I need a consult and maybe something else which prepares the listener for a longer, more complicated phone call.</a:t>
            </a: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r>
              <a:rPr lang="en">
                <a:solidFill>
                  <a:schemeClr val="dk1"/>
                </a:solidFill>
              </a:rPr>
              <a:t>Provides verbal cues and context -- “this is really confusing…”, “this is a weird call”, “this is a really complicated refusal…” == “please listen closely”</a:t>
            </a:r>
            <a:endParaRPr>
              <a:solidFill>
                <a:schemeClr val="dk1"/>
              </a:solidFill>
            </a:endParaRPr>
          </a:p>
        </p:txBody>
      </p:sp>
    </p:spTree>
    <p:extLst>
      <p:ext uri="{BB962C8B-B14F-4D97-AF65-F5344CB8AC3E}">
        <p14:creationId xmlns:p14="http://schemas.microsoft.com/office/powerpoint/2010/main" val="1604075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61804-DDF4-417C-A4FB-A8F7AE6195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6E5BA5-8B83-436E-9E85-8E8BF1D923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538C16-1E39-4F59-A60E-976E59E0F8F8}"/>
              </a:ext>
            </a:extLst>
          </p:cNvPr>
          <p:cNvSpPr>
            <a:spLocks noGrp="1"/>
          </p:cNvSpPr>
          <p:nvPr>
            <p:ph type="dt" sz="half" idx="10"/>
          </p:nvPr>
        </p:nvSpPr>
        <p:spPr/>
        <p:txBody>
          <a:bodyPr/>
          <a:lstStyle/>
          <a:p>
            <a:fld id="{6ECCA69D-1654-4818-A44E-D32AE0F601CF}" type="datetimeFigureOut">
              <a:rPr lang="en-US" smtClean="0"/>
              <a:t>9/26/2024</a:t>
            </a:fld>
            <a:endParaRPr lang="en-US"/>
          </a:p>
        </p:txBody>
      </p:sp>
      <p:sp>
        <p:nvSpPr>
          <p:cNvPr id="5" name="Footer Placeholder 4">
            <a:extLst>
              <a:ext uri="{FF2B5EF4-FFF2-40B4-BE49-F238E27FC236}">
                <a16:creationId xmlns:a16="http://schemas.microsoft.com/office/drawing/2014/main" id="{C3D1274F-C980-412C-912C-79AA23E41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60225-79DE-4376-9604-53B8CBF1C4F6}"/>
              </a:ext>
            </a:extLst>
          </p:cNvPr>
          <p:cNvSpPr>
            <a:spLocks noGrp="1"/>
          </p:cNvSpPr>
          <p:nvPr>
            <p:ph type="sldNum" sz="quarter" idx="12"/>
          </p:nvPr>
        </p:nvSpPr>
        <p:spPr/>
        <p:txBody>
          <a:bodyPr/>
          <a:lstStyle/>
          <a:p>
            <a:fld id="{0AB2CE03-628C-49DC-82ED-F2CDF7983679}" type="slidenum">
              <a:rPr lang="en-US" smtClean="0"/>
              <a:t>‹#›</a:t>
            </a:fld>
            <a:endParaRPr lang="en-US"/>
          </a:p>
        </p:txBody>
      </p:sp>
    </p:spTree>
    <p:extLst>
      <p:ext uri="{BB962C8B-B14F-4D97-AF65-F5344CB8AC3E}">
        <p14:creationId xmlns:p14="http://schemas.microsoft.com/office/powerpoint/2010/main" val="4053581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1D6F4-1A20-492E-A01F-8D71A8C448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A2493C-1EFF-4A40-A1D0-E8D8907EC6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90D197-8B0A-447C-9D62-09BDEFCBC051}"/>
              </a:ext>
            </a:extLst>
          </p:cNvPr>
          <p:cNvSpPr>
            <a:spLocks noGrp="1"/>
          </p:cNvSpPr>
          <p:nvPr>
            <p:ph type="dt" sz="half" idx="10"/>
          </p:nvPr>
        </p:nvSpPr>
        <p:spPr/>
        <p:txBody>
          <a:bodyPr/>
          <a:lstStyle/>
          <a:p>
            <a:fld id="{6ECCA69D-1654-4818-A44E-D32AE0F601CF}" type="datetimeFigureOut">
              <a:rPr lang="en-US" smtClean="0"/>
              <a:t>9/26/2024</a:t>
            </a:fld>
            <a:endParaRPr lang="en-US"/>
          </a:p>
        </p:txBody>
      </p:sp>
      <p:sp>
        <p:nvSpPr>
          <p:cNvPr id="5" name="Footer Placeholder 4">
            <a:extLst>
              <a:ext uri="{FF2B5EF4-FFF2-40B4-BE49-F238E27FC236}">
                <a16:creationId xmlns:a16="http://schemas.microsoft.com/office/drawing/2014/main" id="{04FC7A6A-546A-4E21-AAAE-164221458F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1B376-B883-407E-8AAD-F829534DE2AA}"/>
              </a:ext>
            </a:extLst>
          </p:cNvPr>
          <p:cNvSpPr>
            <a:spLocks noGrp="1"/>
          </p:cNvSpPr>
          <p:nvPr>
            <p:ph type="sldNum" sz="quarter" idx="12"/>
          </p:nvPr>
        </p:nvSpPr>
        <p:spPr/>
        <p:txBody>
          <a:bodyPr/>
          <a:lstStyle/>
          <a:p>
            <a:fld id="{0AB2CE03-628C-49DC-82ED-F2CDF7983679}" type="slidenum">
              <a:rPr lang="en-US" smtClean="0"/>
              <a:t>‹#›</a:t>
            </a:fld>
            <a:endParaRPr lang="en-US"/>
          </a:p>
        </p:txBody>
      </p:sp>
    </p:spTree>
    <p:extLst>
      <p:ext uri="{BB962C8B-B14F-4D97-AF65-F5344CB8AC3E}">
        <p14:creationId xmlns:p14="http://schemas.microsoft.com/office/powerpoint/2010/main" val="370099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F2E9E1-BB1B-4508-AAC5-1742897700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0901-57E5-423F-9CEA-5AF6E5C39E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F36AC-C84E-40CF-9604-93AE77EC1EA4}"/>
              </a:ext>
            </a:extLst>
          </p:cNvPr>
          <p:cNvSpPr>
            <a:spLocks noGrp="1"/>
          </p:cNvSpPr>
          <p:nvPr>
            <p:ph type="dt" sz="half" idx="10"/>
          </p:nvPr>
        </p:nvSpPr>
        <p:spPr/>
        <p:txBody>
          <a:bodyPr/>
          <a:lstStyle/>
          <a:p>
            <a:fld id="{6ECCA69D-1654-4818-A44E-D32AE0F601CF}" type="datetimeFigureOut">
              <a:rPr lang="en-US" smtClean="0"/>
              <a:t>9/26/2024</a:t>
            </a:fld>
            <a:endParaRPr lang="en-US"/>
          </a:p>
        </p:txBody>
      </p:sp>
      <p:sp>
        <p:nvSpPr>
          <p:cNvPr id="5" name="Footer Placeholder 4">
            <a:extLst>
              <a:ext uri="{FF2B5EF4-FFF2-40B4-BE49-F238E27FC236}">
                <a16:creationId xmlns:a16="http://schemas.microsoft.com/office/drawing/2014/main" id="{8429398E-CF08-441A-B48B-F15BE5174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5003F5-0431-4987-BA95-1260C9E099E4}"/>
              </a:ext>
            </a:extLst>
          </p:cNvPr>
          <p:cNvSpPr>
            <a:spLocks noGrp="1"/>
          </p:cNvSpPr>
          <p:nvPr>
            <p:ph type="sldNum" sz="quarter" idx="12"/>
          </p:nvPr>
        </p:nvSpPr>
        <p:spPr/>
        <p:txBody>
          <a:bodyPr/>
          <a:lstStyle/>
          <a:p>
            <a:fld id="{0AB2CE03-628C-49DC-82ED-F2CDF7983679}" type="slidenum">
              <a:rPr lang="en-US" smtClean="0"/>
              <a:t>‹#›</a:t>
            </a:fld>
            <a:endParaRPr lang="en-US"/>
          </a:p>
        </p:txBody>
      </p:sp>
    </p:spTree>
    <p:extLst>
      <p:ext uri="{BB962C8B-B14F-4D97-AF65-F5344CB8AC3E}">
        <p14:creationId xmlns:p14="http://schemas.microsoft.com/office/powerpoint/2010/main" val="3169634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F310904-DE8F-4B8E-99C6-5AFA03672FFA}" type="datetimeFigureOut">
              <a:rPr lang="en-US" smtClean="0"/>
              <a:t>9/26/2024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30561779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9/26/2024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323120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87DE6118-2437-4B30-8E3C-4D2BE6020583}" type="datetimeFigureOut">
              <a:rPr lang="en-US" smtClean="0"/>
              <a:pPr/>
              <a:t>9/26/2024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22667854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F310904-DE8F-4B8E-99C6-5AFA03672FFA}" type="datetimeFigureOut">
              <a:rPr lang="en-US" smtClean="0"/>
              <a:t>9/26/2024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3131079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F310904-DE8F-4B8E-99C6-5AFA03672FFA}" type="datetimeFigureOut">
              <a:rPr lang="en-US" smtClean="0"/>
              <a:t>9/26/2024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5FADE3-B84E-4AF7-91CC-AB47E1A43619}"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88729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310904-DE8F-4B8E-99C6-5AFA03672FFA}" type="datetimeFigureOut">
              <a:rPr lang="en-US" smtClean="0"/>
              <a:t>9/26/2024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32171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10904-DE8F-4B8E-99C6-5AFA03672FFA}" type="datetimeFigureOut">
              <a:rPr lang="en-US" smtClean="0"/>
              <a:t>9/26/2024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377022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87DE6118-2437-4B30-8E3C-4D2BE6020583}" type="datetimeFigureOut">
              <a:rPr lang="en-US" smtClean="0"/>
              <a:pPr/>
              <a:t>9/26/2024</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7786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031E-5EDC-4E7A-A8A6-7E77937A9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8B1C26-8625-4B62-9D20-C0595023E4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3B921-51CF-47BF-A981-164E7CE477E8}"/>
              </a:ext>
            </a:extLst>
          </p:cNvPr>
          <p:cNvSpPr>
            <a:spLocks noGrp="1"/>
          </p:cNvSpPr>
          <p:nvPr>
            <p:ph type="dt" sz="half" idx="10"/>
          </p:nvPr>
        </p:nvSpPr>
        <p:spPr/>
        <p:txBody>
          <a:bodyPr/>
          <a:lstStyle/>
          <a:p>
            <a:fld id="{6ECCA69D-1654-4818-A44E-D32AE0F601CF}" type="datetimeFigureOut">
              <a:rPr lang="en-US" smtClean="0"/>
              <a:t>9/26/2024</a:t>
            </a:fld>
            <a:endParaRPr lang="en-US"/>
          </a:p>
        </p:txBody>
      </p:sp>
      <p:sp>
        <p:nvSpPr>
          <p:cNvPr id="5" name="Footer Placeholder 4">
            <a:extLst>
              <a:ext uri="{FF2B5EF4-FFF2-40B4-BE49-F238E27FC236}">
                <a16:creationId xmlns:a16="http://schemas.microsoft.com/office/drawing/2014/main" id="{59C0F48D-898F-46F0-A138-E021C3D9F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091C6-C6A5-4655-8110-237B799BEC06}"/>
              </a:ext>
            </a:extLst>
          </p:cNvPr>
          <p:cNvSpPr>
            <a:spLocks noGrp="1"/>
          </p:cNvSpPr>
          <p:nvPr>
            <p:ph type="sldNum" sz="quarter" idx="12"/>
          </p:nvPr>
        </p:nvSpPr>
        <p:spPr/>
        <p:txBody>
          <a:bodyPr/>
          <a:lstStyle/>
          <a:p>
            <a:fld id="{0AB2CE03-628C-49DC-82ED-F2CDF7983679}" type="slidenum">
              <a:rPr lang="en-US" smtClean="0"/>
              <a:t>‹#›</a:t>
            </a:fld>
            <a:endParaRPr lang="en-US"/>
          </a:p>
        </p:txBody>
      </p:sp>
    </p:spTree>
    <p:extLst>
      <p:ext uri="{BB962C8B-B14F-4D97-AF65-F5344CB8AC3E}">
        <p14:creationId xmlns:p14="http://schemas.microsoft.com/office/powerpoint/2010/main" val="2843041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F310904-DE8F-4B8E-99C6-5AFA03672FFA}" type="datetimeFigureOut">
              <a:rPr lang="en-US" smtClean="0"/>
              <a:t>9/26/2024</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326741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91698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430552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mmersive palette Wellspring">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6ECD6-DF3C-4CA6-9A77-ED32AC37F81F}"/>
              </a:ext>
            </a:extLst>
          </p:cNvPr>
          <p:cNvSpPr/>
          <p:nvPr userDrawn="1"/>
        </p:nvSpPr>
        <p:spPr>
          <a:xfrm>
            <a:off x="0" y="0"/>
            <a:ext cx="2445488"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D3F081E-4462-4B33-A41E-0432A3B439D9}"/>
              </a:ext>
            </a:extLst>
          </p:cNvPr>
          <p:cNvSpPr/>
          <p:nvPr userDrawn="1"/>
        </p:nvSpPr>
        <p:spPr>
          <a:xfrm rot="5400000">
            <a:off x="10740656" y="5406656"/>
            <a:ext cx="2445488" cy="457200"/>
          </a:xfrm>
          <a:prstGeom prst="rect">
            <a:avLst/>
          </a:prstGeom>
          <a:solidFill>
            <a:srgbClr val="8A5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5FA2D1-6BF4-4194-B815-8C66D013FD27}"/>
              </a:ext>
            </a:extLst>
          </p:cNvPr>
          <p:cNvSpPr/>
          <p:nvPr userDrawn="1"/>
        </p:nvSpPr>
        <p:spPr>
          <a:xfrm>
            <a:off x="7982712" y="495300"/>
            <a:ext cx="3753612"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88F0DF-BC0B-473C-82DC-7FC46D38FAC1}"/>
              </a:ext>
            </a:extLst>
          </p:cNvPr>
          <p:cNvSpPr/>
          <p:nvPr userDrawn="1"/>
        </p:nvSpPr>
        <p:spPr>
          <a:xfrm>
            <a:off x="4251158" y="495300"/>
            <a:ext cx="3787056"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709160" y="960120"/>
            <a:ext cx="6574536" cy="5074920"/>
          </a:xfrm>
          <a:prstGeom prst="rect">
            <a:avLst/>
          </a:prstGeom>
        </p:spPr>
        <p:txBody>
          <a:bodyPr anchor="ctr"/>
          <a:lstStyle>
            <a:lvl1pPr marL="0" indent="0" algn="ctr">
              <a:buNone/>
              <a:defRPr>
                <a:solidFill>
                  <a:schemeClr val="bg1"/>
                </a:solidFill>
              </a:defRPr>
            </a:lvl1pPr>
          </a:lstStyle>
          <a:p>
            <a:endParaRPr lang="en-US" dirty="0"/>
          </a:p>
        </p:txBody>
      </p:sp>
      <p:sp>
        <p:nvSpPr>
          <p:cNvPr id="13" name="Rectangle 12">
            <a:extLst>
              <a:ext uri="{FF2B5EF4-FFF2-40B4-BE49-F238E27FC236}">
                <a16:creationId xmlns:a16="http://schemas.microsoft.com/office/drawing/2014/main" id="{FDF3E524-6AEB-4529-804C-0B9CD9992050}"/>
              </a:ext>
            </a:extLst>
          </p:cNvPr>
          <p:cNvSpPr/>
          <p:nvPr userDrawn="1"/>
        </p:nvSpPr>
        <p:spPr>
          <a:xfrm>
            <a:off x="228600" y="241300"/>
            <a:ext cx="11772900" cy="6400800"/>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CFF2CAC-AD21-48FA-AD68-A643AAA6A8C4}"/>
              </a:ext>
            </a:extLst>
          </p:cNvPr>
          <p:cNvCxnSpPr>
            <a:cxnSpLocks/>
          </p:cNvCxnSpPr>
          <p:nvPr userDrawn="1"/>
        </p:nvCxnSpPr>
        <p:spPr>
          <a:xfrm>
            <a:off x="228600" y="2415910"/>
            <a:ext cx="402255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71600"/>
            <a:ext cx="3619501" cy="877824"/>
          </a:xfrm>
        </p:spPr>
        <p:txBody>
          <a:bodyPr/>
          <a:lstStyle>
            <a:lvl1pPr>
              <a:lnSpc>
                <a:spcPts val="4320"/>
              </a:lnSpc>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20155446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mmersive palette Balancing Act">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69985-B973-4011-9FA2-83D7EBB2EA53}"/>
              </a:ext>
            </a:extLst>
          </p:cNvPr>
          <p:cNvSpPr/>
          <p:nvPr userDrawn="1"/>
        </p:nvSpPr>
        <p:spPr>
          <a:xfrm>
            <a:off x="0" y="2400300"/>
            <a:ext cx="4267200" cy="4457700"/>
          </a:xfrm>
          <a:prstGeom prst="rect">
            <a:avLst/>
          </a:prstGeom>
          <a:solidFill>
            <a:srgbClr val="D2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99032"/>
            <a:ext cx="3619501" cy="877824"/>
          </a:xfrm>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254500" y="0"/>
            <a:ext cx="7480300" cy="6858000"/>
          </a:xfrm>
          <a:prstGeom prst="rect">
            <a:avLst/>
          </a:prstGeom>
        </p:spPr>
        <p:txBody>
          <a:bodyPr anchor="ctr"/>
          <a:lstStyle>
            <a:lvl1pPr marL="0" indent="0" algn="ctr">
              <a:buNone/>
              <a:defRPr>
                <a:solidFill>
                  <a:schemeClr val="bg1"/>
                </a:solidFill>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75D44F0-DADD-4DCC-82EC-FDB3E9878AA9}"/>
              </a:ext>
            </a:extLst>
          </p:cNvPr>
          <p:cNvSpPr/>
          <p:nvPr userDrawn="1"/>
        </p:nvSpPr>
        <p:spPr>
          <a:xfrm>
            <a:off x="11734800" y="4445000"/>
            <a:ext cx="457200" cy="2413000"/>
          </a:xfrm>
          <a:prstGeom prst="rect">
            <a:avLst/>
          </a:prstGeom>
          <a:solidFill>
            <a:srgbClr val="88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8CFE2C9-8B6E-4DDA-A5EA-04581F7629F0}"/>
              </a:ext>
            </a:extLst>
          </p:cNvPr>
          <p:cNvSpPr/>
          <p:nvPr userDrawn="1"/>
        </p:nvSpPr>
        <p:spPr>
          <a:xfrm>
            <a:off x="11734800" y="0"/>
            <a:ext cx="457200" cy="4462272"/>
          </a:xfrm>
          <a:prstGeom prst="rect">
            <a:avLst/>
          </a:prstGeom>
          <a:solidFill>
            <a:srgbClr val="86A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367586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sp>
        <p:nvSpPr>
          <p:cNvPr id="16" name="Shape 16"/>
          <p:cNvSpPr/>
          <p:nvPr/>
        </p:nvSpPr>
        <p:spPr>
          <a:xfrm>
            <a:off x="0" y="2089800"/>
            <a:ext cx="12192000" cy="2678400"/>
          </a:xfrm>
          <a:prstGeom prst="rect">
            <a:avLst/>
          </a:prstGeom>
          <a:solidFill>
            <a:srgbClr val="4A86E8"/>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17" name="Shape 17"/>
          <p:cNvSpPr txBox="1">
            <a:spLocks noGrp="1"/>
          </p:cNvSpPr>
          <p:nvPr>
            <p:ph type="title"/>
          </p:nvPr>
        </p:nvSpPr>
        <p:spPr>
          <a:xfrm>
            <a:off x="574400" y="2519600"/>
            <a:ext cx="11043200" cy="2022000"/>
          </a:xfrm>
          <a:prstGeom prst="rect">
            <a:avLst/>
          </a:prstGeom>
        </p:spPr>
        <p:txBody>
          <a:bodyPr spcFirstLastPara="1" wrap="square" lIns="91425" tIns="91425" rIns="91425" bIns="91425" anchor="ctr" anchorCtr="0"/>
          <a:lstStyle>
            <a:lvl1pPr lvl="0" algn="ctr">
              <a:spcBef>
                <a:spcPts val="0"/>
              </a:spcBef>
              <a:spcAft>
                <a:spcPts val="0"/>
              </a:spcAft>
              <a:buClr>
                <a:schemeClr val="lt1"/>
              </a:buClr>
              <a:buSzPts val="3600"/>
              <a:buNone/>
              <a:defRPr sz="4800">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8" name="Shape 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31525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cxnSp>
        <p:nvCxnSpPr>
          <p:cNvPr id="20" name="Shape 20"/>
          <p:cNvCxnSpPr/>
          <p:nvPr/>
        </p:nvCxnSpPr>
        <p:spPr>
          <a:xfrm>
            <a:off x="572267" y="1700769"/>
            <a:ext cx="818800" cy="0"/>
          </a:xfrm>
          <a:prstGeom prst="straightConnector1">
            <a:avLst/>
          </a:prstGeom>
          <a:noFill/>
          <a:ln w="19050" cap="flat" cmpd="sng">
            <a:solidFill>
              <a:schemeClr val="dk2"/>
            </a:solidFill>
            <a:prstDash val="lgDash"/>
            <a:round/>
            <a:headEnd type="none" w="sm" len="sm"/>
            <a:tailEnd type="none" w="sm" len="sm"/>
          </a:ln>
        </p:spPr>
      </p:cxnSp>
      <p:sp>
        <p:nvSpPr>
          <p:cNvPr id="21" name="Shape 21"/>
          <p:cNvSpPr txBox="1">
            <a:spLocks noGrp="1"/>
          </p:cNvSpPr>
          <p:nvPr>
            <p:ph type="title"/>
          </p:nvPr>
        </p:nvSpPr>
        <p:spPr>
          <a:xfrm>
            <a:off x="415600" y="496667"/>
            <a:ext cx="11360800" cy="9780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415600" y="1958433"/>
            <a:ext cx="11360800" cy="4133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Font typeface="Nunito"/>
              <a:buChar char="●"/>
              <a:defRPr>
                <a:latin typeface="Nunito"/>
                <a:ea typeface="Nunito"/>
                <a:cs typeface="Nunito"/>
                <a:sym typeface="Nunito"/>
              </a:defRPr>
            </a:lvl1pPr>
            <a:lvl2pPr marL="1219170" lvl="1" indent="-423323">
              <a:spcBef>
                <a:spcPts val="2133"/>
              </a:spcBef>
              <a:spcAft>
                <a:spcPts val="0"/>
              </a:spcAft>
              <a:buSzPts val="1400"/>
              <a:buFont typeface="Nunito"/>
              <a:buChar char="○"/>
              <a:defRPr>
                <a:latin typeface="Nunito"/>
                <a:ea typeface="Nunito"/>
                <a:cs typeface="Nunito"/>
                <a:sym typeface="Nunito"/>
              </a:defRPr>
            </a:lvl2pPr>
            <a:lvl3pPr marL="1828754" lvl="2" indent="-423323">
              <a:spcBef>
                <a:spcPts val="2133"/>
              </a:spcBef>
              <a:spcAft>
                <a:spcPts val="0"/>
              </a:spcAft>
              <a:buSzPts val="1400"/>
              <a:buFont typeface="Nunito"/>
              <a:buChar char="■"/>
              <a:defRPr>
                <a:latin typeface="Nunito"/>
                <a:ea typeface="Nunito"/>
                <a:cs typeface="Nunito"/>
                <a:sym typeface="Nunito"/>
              </a:defRPr>
            </a:lvl3pPr>
            <a:lvl4pPr marL="2438339" lvl="3" indent="-423323">
              <a:spcBef>
                <a:spcPts val="2133"/>
              </a:spcBef>
              <a:spcAft>
                <a:spcPts val="0"/>
              </a:spcAft>
              <a:buSzPts val="1400"/>
              <a:buFont typeface="Nunito"/>
              <a:buChar char="●"/>
              <a:defRPr>
                <a:latin typeface="Nunito"/>
                <a:ea typeface="Nunito"/>
                <a:cs typeface="Nunito"/>
                <a:sym typeface="Nunito"/>
              </a:defRPr>
            </a:lvl4pPr>
            <a:lvl5pPr marL="3047924" lvl="4" indent="-423323">
              <a:spcBef>
                <a:spcPts val="2133"/>
              </a:spcBef>
              <a:spcAft>
                <a:spcPts val="0"/>
              </a:spcAft>
              <a:buSzPts val="1400"/>
              <a:buFont typeface="Nunito"/>
              <a:buChar char="○"/>
              <a:defRPr>
                <a:latin typeface="Nunito"/>
                <a:ea typeface="Nunito"/>
                <a:cs typeface="Nunito"/>
                <a:sym typeface="Nunito"/>
              </a:defRPr>
            </a:lvl5pPr>
            <a:lvl6pPr marL="3657509" lvl="5" indent="-423323">
              <a:spcBef>
                <a:spcPts val="2133"/>
              </a:spcBef>
              <a:spcAft>
                <a:spcPts val="0"/>
              </a:spcAft>
              <a:buSzPts val="1400"/>
              <a:buFont typeface="Nunito"/>
              <a:buChar char="■"/>
              <a:defRPr>
                <a:latin typeface="Nunito"/>
                <a:ea typeface="Nunito"/>
                <a:cs typeface="Nunito"/>
                <a:sym typeface="Nunito"/>
              </a:defRPr>
            </a:lvl6pPr>
            <a:lvl7pPr marL="4267093" lvl="6" indent="-423323">
              <a:spcBef>
                <a:spcPts val="2133"/>
              </a:spcBef>
              <a:spcAft>
                <a:spcPts val="0"/>
              </a:spcAft>
              <a:buSzPts val="1400"/>
              <a:buFont typeface="Nunito"/>
              <a:buChar char="●"/>
              <a:defRPr>
                <a:latin typeface="Nunito"/>
                <a:ea typeface="Nunito"/>
                <a:cs typeface="Nunito"/>
                <a:sym typeface="Nunito"/>
              </a:defRPr>
            </a:lvl7pPr>
            <a:lvl8pPr marL="4876678" lvl="7" indent="-423323">
              <a:spcBef>
                <a:spcPts val="2133"/>
              </a:spcBef>
              <a:spcAft>
                <a:spcPts val="0"/>
              </a:spcAft>
              <a:buSzPts val="1400"/>
              <a:buFont typeface="Nunito"/>
              <a:buChar char="○"/>
              <a:defRPr>
                <a:latin typeface="Nunito"/>
                <a:ea typeface="Nunito"/>
                <a:cs typeface="Nunito"/>
                <a:sym typeface="Nunito"/>
              </a:defRPr>
            </a:lvl8pPr>
            <a:lvl9pPr marL="5486263" lvl="8" indent="-423323">
              <a:spcBef>
                <a:spcPts val="2133"/>
              </a:spcBef>
              <a:spcAft>
                <a:spcPts val="2133"/>
              </a:spcAft>
              <a:buSzPts val="1400"/>
              <a:buChar char="■"/>
              <a:defRPr/>
            </a:lvl9pPr>
          </a:lstStyle>
          <a:p>
            <a:endParaRPr/>
          </a:p>
        </p:txBody>
      </p:sp>
      <p:sp>
        <p:nvSpPr>
          <p:cNvPr id="23" name="Shape 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60632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cxnSp>
        <p:nvCxnSpPr>
          <p:cNvPr id="34" name="Shape 34"/>
          <p:cNvCxnSpPr/>
          <p:nvPr/>
        </p:nvCxnSpPr>
        <p:spPr>
          <a:xfrm>
            <a:off x="558233" y="1943716"/>
            <a:ext cx="818800" cy="0"/>
          </a:xfrm>
          <a:prstGeom prst="straightConnector1">
            <a:avLst/>
          </a:prstGeom>
          <a:noFill/>
          <a:ln w="19050" cap="flat" cmpd="sng">
            <a:solidFill>
              <a:schemeClr val="dk2"/>
            </a:solidFill>
            <a:prstDash val="lgDash"/>
            <a:round/>
            <a:headEnd type="none" w="sm" len="sm"/>
            <a:tailEnd type="none" w="sm" len="sm"/>
          </a:ln>
        </p:spPr>
      </p:cxnSp>
      <p:sp>
        <p:nvSpPr>
          <p:cNvPr id="35" name="Shape 35"/>
          <p:cNvSpPr txBox="1">
            <a:spLocks noGrp="1"/>
          </p:cNvSpPr>
          <p:nvPr>
            <p:ph type="title"/>
          </p:nvPr>
        </p:nvSpPr>
        <p:spPr>
          <a:xfrm>
            <a:off x="415600" y="8424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6" name="Shape 36"/>
          <p:cNvSpPr txBox="1">
            <a:spLocks noGrp="1"/>
          </p:cNvSpPr>
          <p:nvPr>
            <p:ph type="body" idx="1"/>
          </p:nvPr>
        </p:nvSpPr>
        <p:spPr>
          <a:xfrm>
            <a:off x="415600" y="2157605"/>
            <a:ext cx="3744000" cy="3934400"/>
          </a:xfrm>
          <a:prstGeom prst="rect">
            <a:avLst/>
          </a:prstGeom>
        </p:spPr>
        <p:txBody>
          <a:bodyPr spcFirstLastPara="1" wrap="square" lIns="91425" tIns="91425" rIns="91425" bIns="91425" anchor="t" anchorCtr="0"/>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7" name="Shape 3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7396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CD57B-1BC2-444B-A56F-6AB6A47D23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DFC8C3-E0E6-43CF-8336-DB50E0814F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7B7A2F-71E8-44B8-9039-654BC0EF98AE}"/>
              </a:ext>
            </a:extLst>
          </p:cNvPr>
          <p:cNvSpPr>
            <a:spLocks noGrp="1"/>
          </p:cNvSpPr>
          <p:nvPr>
            <p:ph type="dt" sz="half" idx="10"/>
          </p:nvPr>
        </p:nvSpPr>
        <p:spPr/>
        <p:txBody>
          <a:bodyPr/>
          <a:lstStyle/>
          <a:p>
            <a:fld id="{6ECCA69D-1654-4818-A44E-D32AE0F601CF}" type="datetimeFigureOut">
              <a:rPr lang="en-US" smtClean="0"/>
              <a:t>9/26/2024</a:t>
            </a:fld>
            <a:endParaRPr lang="en-US"/>
          </a:p>
        </p:txBody>
      </p:sp>
      <p:sp>
        <p:nvSpPr>
          <p:cNvPr id="5" name="Footer Placeholder 4">
            <a:extLst>
              <a:ext uri="{FF2B5EF4-FFF2-40B4-BE49-F238E27FC236}">
                <a16:creationId xmlns:a16="http://schemas.microsoft.com/office/drawing/2014/main" id="{E7A462E6-05D9-441A-A5D2-F7416D6110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A0547-7C72-4BF1-9F8A-ACDE611FD2B1}"/>
              </a:ext>
            </a:extLst>
          </p:cNvPr>
          <p:cNvSpPr>
            <a:spLocks noGrp="1"/>
          </p:cNvSpPr>
          <p:nvPr>
            <p:ph type="sldNum" sz="quarter" idx="12"/>
          </p:nvPr>
        </p:nvSpPr>
        <p:spPr/>
        <p:txBody>
          <a:bodyPr/>
          <a:lstStyle/>
          <a:p>
            <a:fld id="{0AB2CE03-628C-49DC-82ED-F2CDF7983679}" type="slidenum">
              <a:rPr lang="en-US" smtClean="0"/>
              <a:t>‹#›</a:t>
            </a:fld>
            <a:endParaRPr lang="en-US"/>
          </a:p>
        </p:txBody>
      </p:sp>
    </p:spTree>
    <p:extLst>
      <p:ext uri="{BB962C8B-B14F-4D97-AF65-F5344CB8AC3E}">
        <p14:creationId xmlns:p14="http://schemas.microsoft.com/office/powerpoint/2010/main" val="21985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9AD9-23E7-42DB-A345-7FEA6D65E0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C83AEB-B91A-42B7-A98B-2ACE94DE5E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636312-DE25-4594-828D-1F86591D87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BA19A2-FCC9-44D7-B821-72BE1AA7097C}"/>
              </a:ext>
            </a:extLst>
          </p:cNvPr>
          <p:cNvSpPr>
            <a:spLocks noGrp="1"/>
          </p:cNvSpPr>
          <p:nvPr>
            <p:ph type="dt" sz="half" idx="10"/>
          </p:nvPr>
        </p:nvSpPr>
        <p:spPr/>
        <p:txBody>
          <a:bodyPr/>
          <a:lstStyle/>
          <a:p>
            <a:fld id="{6ECCA69D-1654-4818-A44E-D32AE0F601CF}" type="datetimeFigureOut">
              <a:rPr lang="en-US" smtClean="0"/>
              <a:t>9/26/2024</a:t>
            </a:fld>
            <a:endParaRPr lang="en-US"/>
          </a:p>
        </p:txBody>
      </p:sp>
      <p:sp>
        <p:nvSpPr>
          <p:cNvPr id="6" name="Footer Placeholder 5">
            <a:extLst>
              <a:ext uri="{FF2B5EF4-FFF2-40B4-BE49-F238E27FC236}">
                <a16:creationId xmlns:a16="http://schemas.microsoft.com/office/drawing/2014/main" id="{4F887BAF-9D46-4803-AFE4-3505FED601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347DF7-411D-4B6F-BE6C-0790573D2685}"/>
              </a:ext>
            </a:extLst>
          </p:cNvPr>
          <p:cNvSpPr>
            <a:spLocks noGrp="1"/>
          </p:cNvSpPr>
          <p:nvPr>
            <p:ph type="sldNum" sz="quarter" idx="12"/>
          </p:nvPr>
        </p:nvSpPr>
        <p:spPr/>
        <p:txBody>
          <a:bodyPr/>
          <a:lstStyle/>
          <a:p>
            <a:fld id="{0AB2CE03-628C-49DC-82ED-F2CDF7983679}" type="slidenum">
              <a:rPr lang="en-US" smtClean="0"/>
              <a:t>‹#›</a:t>
            </a:fld>
            <a:endParaRPr lang="en-US"/>
          </a:p>
        </p:txBody>
      </p:sp>
    </p:spTree>
    <p:extLst>
      <p:ext uri="{BB962C8B-B14F-4D97-AF65-F5344CB8AC3E}">
        <p14:creationId xmlns:p14="http://schemas.microsoft.com/office/powerpoint/2010/main" val="208333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7E1C2-F1FC-44FE-ADF7-92A84DBB01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7B684B-7365-448C-9080-4A34B9E5D7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587A8-7F58-4B59-B210-0C4D358CD7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A7E3BE-71A4-4752-9953-4D57FF610A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F807A2-90E9-4F6E-83B5-D24655B2E7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6342EF-E362-4C83-84A6-F366E24EA19D}"/>
              </a:ext>
            </a:extLst>
          </p:cNvPr>
          <p:cNvSpPr>
            <a:spLocks noGrp="1"/>
          </p:cNvSpPr>
          <p:nvPr>
            <p:ph type="dt" sz="half" idx="10"/>
          </p:nvPr>
        </p:nvSpPr>
        <p:spPr/>
        <p:txBody>
          <a:bodyPr/>
          <a:lstStyle/>
          <a:p>
            <a:fld id="{6ECCA69D-1654-4818-A44E-D32AE0F601CF}" type="datetimeFigureOut">
              <a:rPr lang="en-US" smtClean="0"/>
              <a:t>9/26/2024</a:t>
            </a:fld>
            <a:endParaRPr lang="en-US"/>
          </a:p>
        </p:txBody>
      </p:sp>
      <p:sp>
        <p:nvSpPr>
          <p:cNvPr id="8" name="Footer Placeholder 7">
            <a:extLst>
              <a:ext uri="{FF2B5EF4-FFF2-40B4-BE49-F238E27FC236}">
                <a16:creationId xmlns:a16="http://schemas.microsoft.com/office/drawing/2014/main" id="{9E0499A2-A01E-4ABF-8DB3-B3CE334722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EBE68D-6D65-422D-A1B8-B629CB1C3261}"/>
              </a:ext>
            </a:extLst>
          </p:cNvPr>
          <p:cNvSpPr>
            <a:spLocks noGrp="1"/>
          </p:cNvSpPr>
          <p:nvPr>
            <p:ph type="sldNum" sz="quarter" idx="12"/>
          </p:nvPr>
        </p:nvSpPr>
        <p:spPr/>
        <p:txBody>
          <a:bodyPr/>
          <a:lstStyle/>
          <a:p>
            <a:fld id="{0AB2CE03-628C-49DC-82ED-F2CDF7983679}" type="slidenum">
              <a:rPr lang="en-US" smtClean="0"/>
              <a:t>‹#›</a:t>
            </a:fld>
            <a:endParaRPr lang="en-US"/>
          </a:p>
        </p:txBody>
      </p:sp>
    </p:spTree>
    <p:extLst>
      <p:ext uri="{BB962C8B-B14F-4D97-AF65-F5344CB8AC3E}">
        <p14:creationId xmlns:p14="http://schemas.microsoft.com/office/powerpoint/2010/main" val="2054528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9FFA-B9F7-411D-AE0F-22056A6BD4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990581-6420-4802-A80C-32594540820A}"/>
              </a:ext>
            </a:extLst>
          </p:cNvPr>
          <p:cNvSpPr>
            <a:spLocks noGrp="1"/>
          </p:cNvSpPr>
          <p:nvPr>
            <p:ph type="dt" sz="half" idx="10"/>
          </p:nvPr>
        </p:nvSpPr>
        <p:spPr/>
        <p:txBody>
          <a:bodyPr/>
          <a:lstStyle/>
          <a:p>
            <a:fld id="{6ECCA69D-1654-4818-A44E-D32AE0F601CF}" type="datetimeFigureOut">
              <a:rPr lang="en-US" smtClean="0"/>
              <a:t>9/26/2024</a:t>
            </a:fld>
            <a:endParaRPr lang="en-US"/>
          </a:p>
        </p:txBody>
      </p:sp>
      <p:sp>
        <p:nvSpPr>
          <p:cNvPr id="4" name="Footer Placeholder 3">
            <a:extLst>
              <a:ext uri="{FF2B5EF4-FFF2-40B4-BE49-F238E27FC236}">
                <a16:creationId xmlns:a16="http://schemas.microsoft.com/office/drawing/2014/main" id="{E9FAC44F-89DA-49D2-882A-BD9ADEEC94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D94AC5-C8C8-4145-B072-FC86D07F40A4}"/>
              </a:ext>
            </a:extLst>
          </p:cNvPr>
          <p:cNvSpPr>
            <a:spLocks noGrp="1"/>
          </p:cNvSpPr>
          <p:nvPr>
            <p:ph type="sldNum" sz="quarter" idx="12"/>
          </p:nvPr>
        </p:nvSpPr>
        <p:spPr/>
        <p:txBody>
          <a:bodyPr/>
          <a:lstStyle/>
          <a:p>
            <a:fld id="{0AB2CE03-628C-49DC-82ED-F2CDF7983679}" type="slidenum">
              <a:rPr lang="en-US" smtClean="0"/>
              <a:t>‹#›</a:t>
            </a:fld>
            <a:endParaRPr lang="en-US"/>
          </a:p>
        </p:txBody>
      </p:sp>
    </p:spTree>
    <p:extLst>
      <p:ext uri="{BB962C8B-B14F-4D97-AF65-F5344CB8AC3E}">
        <p14:creationId xmlns:p14="http://schemas.microsoft.com/office/powerpoint/2010/main" val="1287704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43DD0F-D63F-4149-B907-515BFEA2AD34}"/>
              </a:ext>
            </a:extLst>
          </p:cNvPr>
          <p:cNvSpPr>
            <a:spLocks noGrp="1"/>
          </p:cNvSpPr>
          <p:nvPr>
            <p:ph type="dt" sz="half" idx="10"/>
          </p:nvPr>
        </p:nvSpPr>
        <p:spPr/>
        <p:txBody>
          <a:bodyPr/>
          <a:lstStyle/>
          <a:p>
            <a:fld id="{6ECCA69D-1654-4818-A44E-D32AE0F601CF}" type="datetimeFigureOut">
              <a:rPr lang="en-US" smtClean="0"/>
              <a:t>9/26/2024</a:t>
            </a:fld>
            <a:endParaRPr lang="en-US"/>
          </a:p>
        </p:txBody>
      </p:sp>
      <p:sp>
        <p:nvSpPr>
          <p:cNvPr id="3" name="Footer Placeholder 2">
            <a:extLst>
              <a:ext uri="{FF2B5EF4-FFF2-40B4-BE49-F238E27FC236}">
                <a16:creationId xmlns:a16="http://schemas.microsoft.com/office/drawing/2014/main" id="{1B272573-895F-423D-B518-93FD63067E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7BA9C5-6179-41AF-80C5-967CA28F1135}"/>
              </a:ext>
            </a:extLst>
          </p:cNvPr>
          <p:cNvSpPr>
            <a:spLocks noGrp="1"/>
          </p:cNvSpPr>
          <p:nvPr>
            <p:ph type="sldNum" sz="quarter" idx="12"/>
          </p:nvPr>
        </p:nvSpPr>
        <p:spPr/>
        <p:txBody>
          <a:bodyPr/>
          <a:lstStyle/>
          <a:p>
            <a:fld id="{0AB2CE03-628C-49DC-82ED-F2CDF7983679}" type="slidenum">
              <a:rPr lang="en-US" smtClean="0"/>
              <a:t>‹#›</a:t>
            </a:fld>
            <a:endParaRPr lang="en-US"/>
          </a:p>
        </p:txBody>
      </p:sp>
    </p:spTree>
    <p:extLst>
      <p:ext uri="{BB962C8B-B14F-4D97-AF65-F5344CB8AC3E}">
        <p14:creationId xmlns:p14="http://schemas.microsoft.com/office/powerpoint/2010/main" val="3811564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AE45-485A-47E3-AE55-798B30C9B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4825AB-F4A6-42C0-8055-A2595F17F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FD9848-254E-4FDF-B571-068068749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F040DF-52AC-42EF-81D8-EF83DA2C7286}"/>
              </a:ext>
            </a:extLst>
          </p:cNvPr>
          <p:cNvSpPr>
            <a:spLocks noGrp="1"/>
          </p:cNvSpPr>
          <p:nvPr>
            <p:ph type="dt" sz="half" idx="10"/>
          </p:nvPr>
        </p:nvSpPr>
        <p:spPr/>
        <p:txBody>
          <a:bodyPr/>
          <a:lstStyle/>
          <a:p>
            <a:fld id="{6ECCA69D-1654-4818-A44E-D32AE0F601CF}" type="datetimeFigureOut">
              <a:rPr lang="en-US" smtClean="0"/>
              <a:t>9/26/2024</a:t>
            </a:fld>
            <a:endParaRPr lang="en-US"/>
          </a:p>
        </p:txBody>
      </p:sp>
      <p:sp>
        <p:nvSpPr>
          <p:cNvPr id="6" name="Footer Placeholder 5">
            <a:extLst>
              <a:ext uri="{FF2B5EF4-FFF2-40B4-BE49-F238E27FC236}">
                <a16:creationId xmlns:a16="http://schemas.microsoft.com/office/drawing/2014/main" id="{41EB9FAE-32C8-48F4-9770-896D9ACB80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A97A20-F6BA-4663-A704-5F05AE85157E}"/>
              </a:ext>
            </a:extLst>
          </p:cNvPr>
          <p:cNvSpPr>
            <a:spLocks noGrp="1"/>
          </p:cNvSpPr>
          <p:nvPr>
            <p:ph type="sldNum" sz="quarter" idx="12"/>
          </p:nvPr>
        </p:nvSpPr>
        <p:spPr/>
        <p:txBody>
          <a:bodyPr/>
          <a:lstStyle/>
          <a:p>
            <a:fld id="{0AB2CE03-628C-49DC-82ED-F2CDF7983679}" type="slidenum">
              <a:rPr lang="en-US" smtClean="0"/>
              <a:t>‹#›</a:t>
            </a:fld>
            <a:endParaRPr lang="en-US"/>
          </a:p>
        </p:txBody>
      </p:sp>
    </p:spTree>
    <p:extLst>
      <p:ext uri="{BB962C8B-B14F-4D97-AF65-F5344CB8AC3E}">
        <p14:creationId xmlns:p14="http://schemas.microsoft.com/office/powerpoint/2010/main" val="2580775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E43C1-A1EA-4067-BB69-CDE72CD944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1A734D-1057-44E0-94BD-352F7FDD82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98B04D-0352-4335-B89F-FE4C8EDEF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96C1BD-A175-4D08-8ABF-ED1F6D65B9BF}"/>
              </a:ext>
            </a:extLst>
          </p:cNvPr>
          <p:cNvSpPr>
            <a:spLocks noGrp="1"/>
          </p:cNvSpPr>
          <p:nvPr>
            <p:ph type="dt" sz="half" idx="10"/>
          </p:nvPr>
        </p:nvSpPr>
        <p:spPr/>
        <p:txBody>
          <a:bodyPr/>
          <a:lstStyle/>
          <a:p>
            <a:fld id="{6ECCA69D-1654-4818-A44E-D32AE0F601CF}" type="datetimeFigureOut">
              <a:rPr lang="en-US" smtClean="0"/>
              <a:t>9/26/2024</a:t>
            </a:fld>
            <a:endParaRPr lang="en-US"/>
          </a:p>
        </p:txBody>
      </p:sp>
      <p:sp>
        <p:nvSpPr>
          <p:cNvPr id="6" name="Footer Placeholder 5">
            <a:extLst>
              <a:ext uri="{FF2B5EF4-FFF2-40B4-BE49-F238E27FC236}">
                <a16:creationId xmlns:a16="http://schemas.microsoft.com/office/drawing/2014/main" id="{ACF1C0E4-0C35-4130-8F54-DEAF00448F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6A8514-CECC-4034-8A2F-FED2B933F539}"/>
              </a:ext>
            </a:extLst>
          </p:cNvPr>
          <p:cNvSpPr>
            <a:spLocks noGrp="1"/>
          </p:cNvSpPr>
          <p:nvPr>
            <p:ph type="sldNum" sz="quarter" idx="12"/>
          </p:nvPr>
        </p:nvSpPr>
        <p:spPr/>
        <p:txBody>
          <a:bodyPr/>
          <a:lstStyle/>
          <a:p>
            <a:fld id="{0AB2CE03-628C-49DC-82ED-F2CDF7983679}" type="slidenum">
              <a:rPr lang="en-US" smtClean="0"/>
              <a:t>‹#›</a:t>
            </a:fld>
            <a:endParaRPr lang="en-US"/>
          </a:p>
        </p:txBody>
      </p:sp>
    </p:spTree>
    <p:extLst>
      <p:ext uri="{BB962C8B-B14F-4D97-AF65-F5344CB8AC3E}">
        <p14:creationId xmlns:p14="http://schemas.microsoft.com/office/powerpoint/2010/main" val="1967103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1EFEF9-BD63-4FD8-A05C-3234D6ED4B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B54F90-A52C-448F-A39C-BD8FFA1EDC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0D6D6-7F0E-4264-A179-A7E9CC6B0C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CCA69D-1654-4818-A44E-D32AE0F601CF}" type="datetimeFigureOut">
              <a:rPr lang="en-US" smtClean="0"/>
              <a:t>9/26/2024</a:t>
            </a:fld>
            <a:endParaRPr lang="en-US"/>
          </a:p>
        </p:txBody>
      </p:sp>
      <p:sp>
        <p:nvSpPr>
          <p:cNvPr id="5" name="Footer Placeholder 4">
            <a:extLst>
              <a:ext uri="{FF2B5EF4-FFF2-40B4-BE49-F238E27FC236}">
                <a16:creationId xmlns:a16="http://schemas.microsoft.com/office/drawing/2014/main" id="{9EA1ACFC-3194-43BA-90BA-E95D56F118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4AD26C-C7A0-436B-A9B1-15F4C35572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2CE03-628C-49DC-82ED-F2CDF7983679}" type="slidenum">
              <a:rPr lang="en-US" smtClean="0"/>
              <a:t>‹#›</a:t>
            </a:fld>
            <a:endParaRPr lang="en-US"/>
          </a:p>
        </p:txBody>
      </p:sp>
    </p:spTree>
    <p:extLst>
      <p:ext uri="{BB962C8B-B14F-4D97-AF65-F5344CB8AC3E}">
        <p14:creationId xmlns:p14="http://schemas.microsoft.com/office/powerpoint/2010/main" val="3804079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F310904-DE8F-4B8E-99C6-5AFA03672FFA}" type="datetimeFigureOut">
              <a:rPr lang="en-US" smtClean="0"/>
              <a:t>9/26/2024</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074229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p15:clr>
            <a:srgbClr val="F26B43"/>
          </p15:clr>
        </p15:guide>
        <p15:guide id="2" pos="2568">
          <p15:clr>
            <a:srgbClr val="F26B43"/>
          </p15:clr>
        </p15:guide>
        <p15:guide id="3" pos="288">
          <p15:clr>
            <a:srgbClr val="5ACBF0"/>
          </p15:clr>
        </p15:guide>
        <p15:guide id="4" pos="7392">
          <p15:clr>
            <a:srgbClr val="5ACBF0"/>
          </p15:clr>
        </p15:guide>
        <p15:guide id="5" orient="horz" pos="576">
          <p15:clr>
            <a:srgbClr val="5ACBF0"/>
          </p15:clr>
        </p15:guide>
        <p15:guide id="6" orient="horz" pos="3744">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emusdebuts.wordpress.com/author/kevanjatt/" TargetMode="External"/><Relationship Id="rId7" Type="http://schemas.openxmlformats.org/officeDocument/2006/relationships/hyperlink" Target="http://www.newsweek.com/authors/shannon-brownlee" TargetMode="External"/><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28.gif"/><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microsoft.com/office/2007/relationships/media" Target="../media/media5.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5" Type="http://schemas.openxmlformats.org/officeDocument/2006/relationships/slideLayout" Target="../slideLayouts/slideLayout13.xml"/><Relationship Id="rId4" Type="http://schemas.openxmlformats.org/officeDocument/2006/relationships/audio" Target="../media/media5.mp3"/></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21AE4-0BA5-4726-85A1-3005401DD668}"/>
              </a:ext>
            </a:extLst>
          </p:cNvPr>
          <p:cNvSpPr>
            <a:spLocks noGrp="1"/>
          </p:cNvSpPr>
          <p:nvPr>
            <p:ph type="ctrTitle"/>
          </p:nvPr>
        </p:nvSpPr>
        <p:spPr/>
        <p:txBody>
          <a:bodyPr/>
          <a:lstStyle/>
          <a:p>
            <a:r>
              <a:rPr lang="en-US" dirty="0"/>
              <a:t>Communications</a:t>
            </a:r>
          </a:p>
        </p:txBody>
      </p:sp>
      <p:sp>
        <p:nvSpPr>
          <p:cNvPr id="3" name="Subtitle 2">
            <a:extLst>
              <a:ext uri="{FF2B5EF4-FFF2-40B4-BE49-F238E27FC236}">
                <a16:creationId xmlns:a16="http://schemas.microsoft.com/office/drawing/2014/main" id="{60AD8045-4BE5-4B92-8582-0307B087B1B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34100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415600" y="496667"/>
            <a:ext cx="11360800" cy="978000"/>
          </a:xfrm>
          <a:prstGeom prst="rect">
            <a:avLst/>
          </a:prstGeom>
        </p:spPr>
        <p:txBody>
          <a:bodyPr spcFirstLastPara="1" vert="horz" wrap="square" lIns="121900" tIns="121900" rIns="121900" bIns="121900" rtlCol="0" anchor="b" anchorCtr="0">
            <a:noAutofit/>
          </a:bodyPr>
          <a:lstStyle/>
          <a:p>
            <a:pPr>
              <a:spcBef>
                <a:spcPts val="0"/>
              </a:spcBef>
            </a:pPr>
            <a:r>
              <a:rPr lang="en"/>
              <a:t>Shared Mental Model</a:t>
            </a:r>
            <a:endParaRPr/>
          </a:p>
        </p:txBody>
      </p:sp>
      <p:pic>
        <p:nvPicPr>
          <p:cNvPr id="103" name="Shape 103"/>
          <p:cNvPicPr preferRelativeResize="0"/>
          <p:nvPr/>
        </p:nvPicPr>
        <p:blipFill rotWithShape="1">
          <a:blip r:embed="rId3">
            <a:alphaModFix/>
          </a:blip>
          <a:srcRect t="14792"/>
          <a:stretch/>
        </p:blipFill>
        <p:spPr>
          <a:xfrm>
            <a:off x="2699584" y="1744167"/>
            <a:ext cx="6792835" cy="4341100"/>
          </a:xfrm>
          <a:prstGeom prst="rect">
            <a:avLst/>
          </a:prstGeom>
          <a:noFill/>
          <a:ln>
            <a:noFill/>
          </a:ln>
        </p:spPr>
      </p:pic>
      <p:sp>
        <p:nvSpPr>
          <p:cNvPr id="104" name="Shape 104"/>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100" b="0" i="0" u="none" strike="noStrike" kern="1200" cap="none" spc="0" normalizeH="0" baseline="0" noProof="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15600" y="496667"/>
            <a:ext cx="11360800" cy="978000"/>
          </a:xfrm>
          <a:prstGeom prst="rect">
            <a:avLst/>
          </a:prstGeom>
        </p:spPr>
        <p:txBody>
          <a:bodyPr spcFirstLastPara="1" vert="horz" wrap="square" lIns="121900" tIns="121900" rIns="121900" bIns="121900" rtlCol="0" anchor="b" anchorCtr="0">
            <a:noAutofit/>
          </a:bodyPr>
          <a:lstStyle/>
          <a:p>
            <a:r>
              <a:rPr lang="en"/>
              <a:t>Different Views of the Same Patient</a:t>
            </a:r>
            <a:endParaRPr/>
          </a:p>
        </p:txBody>
      </p:sp>
      <p:pic>
        <p:nvPicPr>
          <p:cNvPr id="118" name="Shape 118"/>
          <p:cNvPicPr preferRelativeResize="0"/>
          <p:nvPr/>
        </p:nvPicPr>
        <p:blipFill>
          <a:blip r:embed="rId3">
            <a:alphaModFix/>
          </a:blip>
          <a:stretch>
            <a:fillRect/>
          </a:stretch>
        </p:blipFill>
        <p:spPr>
          <a:xfrm>
            <a:off x="415601" y="1560168"/>
            <a:ext cx="5892799" cy="4419609"/>
          </a:xfrm>
          <a:prstGeom prst="rect">
            <a:avLst/>
          </a:prstGeom>
          <a:noFill/>
          <a:ln>
            <a:noFill/>
          </a:ln>
        </p:spPr>
      </p:pic>
      <p:pic>
        <p:nvPicPr>
          <p:cNvPr id="119" name="Shape 119"/>
          <p:cNvPicPr preferRelativeResize="0"/>
          <p:nvPr/>
        </p:nvPicPr>
        <p:blipFill rotWithShape="1">
          <a:blip r:embed="rId4">
            <a:alphaModFix/>
          </a:blip>
          <a:srcRect b="39478"/>
          <a:stretch/>
        </p:blipFill>
        <p:spPr>
          <a:xfrm>
            <a:off x="6299201" y="1560167"/>
            <a:ext cx="5477201" cy="4419597"/>
          </a:xfrm>
          <a:prstGeom prst="rect">
            <a:avLst/>
          </a:prstGeom>
          <a:noFill/>
          <a:ln>
            <a:noFill/>
          </a:ln>
        </p:spPr>
      </p:pic>
      <p:sp>
        <p:nvSpPr>
          <p:cNvPr id="120" name="Shape 120"/>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100" b="0" i="0" u="none" strike="noStrike" kern="1200" cap="none" spc="0" normalizeH="0" baseline="0" noProof="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4"/>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35" name="Rectangle 134">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5" name="Shape 125"/>
          <p:cNvSpPr txBox="1">
            <a:spLocks noGrp="1"/>
          </p:cNvSpPr>
          <p:nvPr>
            <p:ph type="title"/>
          </p:nvPr>
        </p:nvSpPr>
        <p:spPr>
          <a:xfrm>
            <a:off x="8181171" y="2681103"/>
            <a:ext cx="3363974" cy="1495794"/>
          </a:xfrm>
          <a:prstGeom prst="rect">
            <a:avLst/>
          </a:prstGeom>
          <a:noFill/>
          <a:ln>
            <a:solidFill>
              <a:srgbClr val="FFFFFF"/>
            </a:solidFill>
          </a:ln>
        </p:spPr>
        <p:txBody>
          <a:bodyPr spcFirstLastPara="1" vert="horz" wrap="square" lIns="182880" tIns="182880" rIns="182880" bIns="182880" rtlCol="0" anchor="ctr" anchorCtr="0">
            <a:normAutofit/>
          </a:bodyPr>
          <a:lstStyle/>
          <a:p>
            <a:pPr>
              <a:spcBef>
                <a:spcPct val="0"/>
              </a:spcBef>
            </a:pPr>
            <a:r>
              <a:rPr lang="en-US">
                <a:solidFill>
                  <a:srgbClr val="FFFFFF"/>
                </a:solidFill>
              </a:rPr>
              <a:t>Why</a:t>
            </a:r>
          </a:p>
        </p:txBody>
      </p:sp>
      <p:sp>
        <p:nvSpPr>
          <p:cNvPr id="127" name="Shape 127"/>
          <p:cNvSpPr txBox="1">
            <a:spLocks noGrp="1"/>
          </p:cNvSpPr>
          <p:nvPr>
            <p:ph type="sldNum" idx="12"/>
          </p:nvPr>
        </p:nvSpPr>
        <p:spPr>
          <a:xfrm>
            <a:off x="10758922" y="6217920"/>
            <a:ext cx="365760" cy="365760"/>
          </a:xfrm>
          <a:prstGeom prst="rect">
            <a:avLst/>
          </a:prstGeom>
        </p:spPr>
        <p:txBody>
          <a:bodyPr spcFirstLastPara="1" vert="horz" lIns="18288" tIns="45720" rIns="18288" bIns="45720" rtlCol="0" anchor="ctr" anchorCtr="0">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100" b="0" i="0" u="none" strike="noStrike" kern="1200" cap="none" spc="0" normalizeH="0" baseline="0" noProof="0" dirty="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12</a:t>
            </a:fld>
            <a:endParaRPr kumimoji="0" lang="en-US"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graphicFrame>
        <p:nvGraphicFramePr>
          <p:cNvPr id="129" name="Shape 126">
            <a:extLst>
              <a:ext uri="{FF2B5EF4-FFF2-40B4-BE49-F238E27FC236}">
                <a16:creationId xmlns:a16="http://schemas.microsoft.com/office/drawing/2014/main" id="{3936C3B5-DFCB-437E-9527-BCFB62EBFB5A}"/>
              </a:ext>
            </a:extLst>
          </p:cNvPr>
          <p:cNvGraphicFramePr/>
          <p:nvPr/>
        </p:nvGraphicFramePr>
        <p:xfrm>
          <a:off x="920750" y="965200"/>
          <a:ext cx="5651500" cy="4968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B17A40-D159-C6D1-5398-472CC92D018A}"/>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dirty="0"/>
              <a:t>How do we get there?</a:t>
            </a:r>
          </a:p>
        </p:txBody>
      </p:sp>
      <p:sp>
        <p:nvSpPr>
          <p:cNvPr id="5" name="Text Placeholder 4">
            <a:extLst>
              <a:ext uri="{FF2B5EF4-FFF2-40B4-BE49-F238E27FC236}">
                <a16:creationId xmlns:a16="http://schemas.microsoft.com/office/drawing/2014/main" id="{9A272390-880A-0E41-ED5F-39C13A4AC73B}"/>
              </a:ext>
            </a:extLst>
          </p:cNvPr>
          <p:cNvSpPr>
            <a:spLocks noGrp="1"/>
          </p:cNvSpPr>
          <p:nvPr>
            <p:ph type="body" idx="1"/>
          </p:nvPr>
        </p:nvSpPr>
        <p:spPr>
          <a:xfrm>
            <a:off x="5458969" y="4352544"/>
            <a:ext cx="5928358" cy="1239894"/>
          </a:xfrm>
        </p:spPr>
        <p:txBody>
          <a:bodyPr vert="horz" lIns="91440" tIns="45720" rIns="91440" bIns="45720" rtlCol="0">
            <a:normAutofit/>
          </a:bodyPr>
          <a:lstStyle/>
          <a:p>
            <a:pPr algn="ctr">
              <a:lnSpc>
                <a:spcPct val="90000"/>
              </a:lnSpc>
            </a:pPr>
            <a:r>
              <a:rPr lang="en-US">
                <a:solidFill>
                  <a:schemeClr val="tx1">
                    <a:lumMod val="75000"/>
                    <a:lumOff val="25000"/>
                  </a:schemeClr>
                </a:solidFill>
              </a:rPr>
              <a:t>Choose your words (and tone)</a:t>
            </a:r>
          </a:p>
          <a:p>
            <a:pPr algn="ctr">
              <a:lnSpc>
                <a:spcPct val="90000"/>
              </a:lnSpc>
            </a:pPr>
            <a:r>
              <a:rPr lang="en-US">
                <a:solidFill>
                  <a:schemeClr val="tx1">
                    <a:lumMod val="75000"/>
                    <a:lumOff val="25000"/>
                  </a:schemeClr>
                </a:solidFill>
              </a:rPr>
              <a:t>Listen </a:t>
            </a:r>
          </a:p>
          <a:p>
            <a:pPr algn="ctr">
              <a:lnSpc>
                <a:spcPct val="90000"/>
              </a:lnSpc>
            </a:pPr>
            <a:r>
              <a:rPr lang="en-US">
                <a:solidFill>
                  <a:schemeClr val="tx1">
                    <a:lumMod val="75000"/>
                    <a:lumOff val="25000"/>
                  </a:schemeClr>
                </a:solidFill>
              </a:rPr>
              <a:t>Seek to understand</a:t>
            </a:r>
          </a:p>
        </p:txBody>
      </p:sp>
      <p:pic>
        <p:nvPicPr>
          <p:cNvPr id="7" name="Picture 6" descr="Different coloured question marks">
            <a:extLst>
              <a:ext uri="{FF2B5EF4-FFF2-40B4-BE49-F238E27FC236}">
                <a16:creationId xmlns:a16="http://schemas.microsoft.com/office/drawing/2014/main" id="{A01D962D-AE86-3423-7D8C-0A667BA8386B}"/>
              </a:ext>
            </a:extLst>
          </p:cNvPr>
          <p:cNvPicPr>
            <a:picLocks noChangeAspect="1"/>
          </p:cNvPicPr>
          <p:nvPr/>
        </p:nvPicPr>
        <p:blipFill>
          <a:blip r:embed="rId2"/>
          <a:srcRect l="28957" r="32869"/>
          <a:stretch/>
        </p:blipFill>
        <p:spPr>
          <a:xfrm>
            <a:off x="20" y="10"/>
            <a:ext cx="4654277" cy="6857990"/>
          </a:xfrm>
          <a:prstGeom prst="rect">
            <a:avLst/>
          </a:prstGeom>
        </p:spPr>
      </p:pic>
    </p:spTree>
    <p:extLst>
      <p:ext uri="{BB962C8B-B14F-4D97-AF65-F5344CB8AC3E}">
        <p14:creationId xmlns:p14="http://schemas.microsoft.com/office/powerpoint/2010/main" val="2945773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70"/>
        <p:cNvGrpSpPr/>
        <p:nvPr/>
      </p:nvGrpSpPr>
      <p:grpSpPr>
        <a:xfrm>
          <a:off x="0" y="0"/>
          <a:ext cx="0" cy="0"/>
          <a:chOff x="0" y="0"/>
          <a:chExt cx="0" cy="0"/>
        </a:xfrm>
      </p:grpSpPr>
      <p:pic>
        <p:nvPicPr>
          <p:cNvPr id="174" name="Picture 173" descr="Wood human figure">
            <a:extLst>
              <a:ext uri="{FF2B5EF4-FFF2-40B4-BE49-F238E27FC236}">
                <a16:creationId xmlns:a16="http://schemas.microsoft.com/office/drawing/2014/main" id="{25495E68-1C88-9C06-FB73-181824223AAF}"/>
              </a:ext>
            </a:extLst>
          </p:cNvPr>
          <p:cNvPicPr>
            <a:picLocks noChangeAspect="1"/>
          </p:cNvPicPr>
          <p:nvPr/>
        </p:nvPicPr>
        <p:blipFill>
          <a:blip r:embed="rId3"/>
          <a:srcRect t="74" b="43747"/>
          <a:stretch/>
        </p:blipFill>
        <p:spPr>
          <a:xfrm>
            <a:off x="20" y="10"/>
            <a:ext cx="12191980" cy="4571990"/>
          </a:xfrm>
          <a:prstGeom prst="rect">
            <a:avLst/>
          </a:prstGeom>
        </p:spPr>
      </p:pic>
      <p:sp>
        <p:nvSpPr>
          <p:cNvPr id="171" name="Shape 171"/>
          <p:cNvSpPr txBox="1">
            <a:spLocks noGrp="1"/>
          </p:cNvSpPr>
          <p:nvPr>
            <p:ph type="title"/>
          </p:nvPr>
        </p:nvSpPr>
        <p:spPr>
          <a:xfrm>
            <a:off x="1600200" y="3753529"/>
            <a:ext cx="8991600" cy="1645759"/>
          </a:xfrm>
          <a:prstGeom prst="rect">
            <a:avLst/>
          </a:prstGeom>
        </p:spPr>
        <p:txBody>
          <a:bodyPr spcFirstLastPara="1" vert="horz" lIns="274320" tIns="182880" rIns="274320" bIns="182880" rtlCol="0" anchor="ctr" anchorCtr="1">
            <a:normAutofit/>
          </a:bodyPr>
          <a:lstStyle/>
          <a:p>
            <a:pPr>
              <a:spcBef>
                <a:spcPct val="0"/>
              </a:spcBef>
            </a:pPr>
            <a:r>
              <a:rPr lang="en-US" sz="3800">
                <a:solidFill>
                  <a:srgbClr val="262626"/>
                </a:solidFill>
              </a:rPr>
              <a:t>Choose your words: Preventing problems</a:t>
            </a:r>
          </a:p>
        </p:txBody>
      </p:sp>
      <p:sp>
        <p:nvSpPr>
          <p:cNvPr id="172" name="Shape 172"/>
          <p:cNvSpPr txBox="1">
            <a:spLocks noGrp="1"/>
          </p:cNvSpPr>
          <p:nvPr>
            <p:ph type="sldNum" idx="12"/>
          </p:nvPr>
        </p:nvSpPr>
        <p:spPr>
          <a:xfrm>
            <a:off x="10758922" y="6217920"/>
            <a:ext cx="365760" cy="365760"/>
          </a:xfrm>
          <a:prstGeom prst="rect">
            <a:avLst/>
          </a:prstGeom>
        </p:spPr>
        <p:txBody>
          <a:bodyPr spcFirstLastPara="1" vert="horz" lIns="18288" tIns="45720" rIns="18288" bIns="45720" rtlCol="0" anchor="ctr" anchorCtr="0">
            <a:normAutofit/>
          </a:bodyPr>
          <a:lstStyle/>
          <a:p>
            <a:pPr marR="0" lvl="0" indent="0" defTabSz="457200" fontAlgn="auto">
              <a:spcBef>
                <a:spcPts val="0"/>
              </a:spcBef>
              <a:spcAft>
                <a:spcPts val="600"/>
              </a:spcAft>
              <a:buClrTx/>
              <a:buSzTx/>
              <a:buFontTx/>
              <a:buNone/>
              <a:tabLst/>
              <a:defRPr/>
            </a:pPr>
            <a:fld id="{00000000-1234-1234-1234-123412341234}" type="slidenum">
              <a:rPr kumimoji="0" lang="en-US" b="0" i="0" u="none" strike="noStrike" cap="none" normalizeH="0" noProof="0" dirty="0">
                <a:ln>
                  <a:noFill/>
                </a:ln>
                <a:effectLst/>
                <a:uLnTx/>
                <a:uFillTx/>
              </a:rPr>
              <a:pPr marR="0" lvl="0" indent="0" defTabSz="457200" fontAlgn="auto">
                <a:spcBef>
                  <a:spcPts val="0"/>
                </a:spcBef>
                <a:spcAft>
                  <a:spcPts val="600"/>
                </a:spcAft>
                <a:buClrTx/>
                <a:buSzTx/>
                <a:buFontTx/>
                <a:buNone/>
                <a:tabLst/>
                <a:defRPr/>
              </a:pPr>
              <a:t>14</a:t>
            </a:fld>
            <a:endParaRPr kumimoji="0" lang="en-US" b="0" i="0" u="none" strike="noStrike" cap="none" normalizeH="0" noProof="0">
              <a:ln>
                <a:noFill/>
              </a:ln>
              <a:effectLst/>
              <a:uLnTx/>
              <a:uFillTx/>
            </a:endParaRPr>
          </a:p>
        </p:txBody>
      </p:sp>
    </p:spTree>
    <p:extLst>
      <p:ext uri="{BB962C8B-B14F-4D97-AF65-F5344CB8AC3E}">
        <p14:creationId xmlns:p14="http://schemas.microsoft.com/office/powerpoint/2010/main" val="940725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415600" y="496667"/>
            <a:ext cx="11360800" cy="978000"/>
          </a:xfrm>
          <a:prstGeom prst="rect">
            <a:avLst/>
          </a:prstGeom>
        </p:spPr>
        <p:txBody>
          <a:bodyPr spcFirstLastPara="1" vert="horz" wrap="square" lIns="121900" tIns="121900" rIns="121900" bIns="121900" rtlCol="0" anchor="b" anchorCtr="0">
            <a:noAutofit/>
          </a:bodyPr>
          <a:lstStyle/>
          <a:p>
            <a:r>
              <a:rPr lang="en"/>
              <a:t>Choose your words</a:t>
            </a:r>
            <a:endParaRPr/>
          </a:p>
        </p:txBody>
      </p:sp>
      <p:sp>
        <p:nvSpPr>
          <p:cNvPr id="178" name="Shape 178"/>
          <p:cNvSpPr txBox="1">
            <a:spLocks noGrp="1"/>
          </p:cNvSpPr>
          <p:nvPr>
            <p:ph type="body" idx="1"/>
          </p:nvPr>
        </p:nvSpPr>
        <p:spPr>
          <a:xfrm>
            <a:off x="415600" y="1958433"/>
            <a:ext cx="11360800" cy="3852790"/>
          </a:xfrm>
          <a:prstGeom prst="rect">
            <a:avLst/>
          </a:prstGeom>
        </p:spPr>
        <p:txBody>
          <a:bodyPr spcFirstLastPara="1" vert="horz" wrap="square" lIns="121900" tIns="121900" rIns="121900" bIns="121900" rtlCol="0" anchor="t" anchorCtr="0">
            <a:noAutofit/>
          </a:bodyPr>
          <a:lstStyle/>
          <a:p>
            <a:pPr marL="0" indent="0">
              <a:buNone/>
            </a:pPr>
            <a:r>
              <a:rPr lang="en" dirty="0"/>
              <a:t>Prepare your listener</a:t>
            </a:r>
            <a:endParaRPr dirty="0"/>
          </a:p>
          <a:p>
            <a:pPr marL="0" indent="0">
              <a:spcBef>
                <a:spcPts val="2133"/>
              </a:spcBef>
              <a:buNone/>
            </a:pPr>
            <a:endParaRPr dirty="0"/>
          </a:p>
          <a:p>
            <a:pPr marL="0" indent="0" algn="ctr">
              <a:spcBef>
                <a:spcPts val="2133"/>
              </a:spcBef>
              <a:buNone/>
            </a:pPr>
            <a:r>
              <a:rPr lang="en" sz="4800" dirty="0"/>
              <a:t>“ I’m ______  I’m an (level provider)</a:t>
            </a:r>
          </a:p>
          <a:p>
            <a:pPr marL="0" indent="0" algn="ctr">
              <a:spcBef>
                <a:spcPts val="2133"/>
              </a:spcBef>
              <a:buNone/>
            </a:pPr>
            <a:r>
              <a:rPr lang="en" sz="4800" dirty="0"/>
              <a:t>I’m calling for …” OR </a:t>
            </a:r>
          </a:p>
          <a:p>
            <a:pPr marL="0" indent="0" algn="ctr">
              <a:spcBef>
                <a:spcPts val="2133"/>
              </a:spcBef>
              <a:buNone/>
            </a:pPr>
            <a:r>
              <a:rPr lang="en" sz="4800" dirty="0"/>
              <a:t>“are you ready for report?”</a:t>
            </a:r>
            <a:endParaRPr sz="4800" dirty="0"/>
          </a:p>
          <a:p>
            <a:pPr marL="0" indent="0" algn="r">
              <a:spcBef>
                <a:spcPts val="2133"/>
              </a:spcBef>
              <a:spcAft>
                <a:spcPts val="2133"/>
              </a:spcAft>
              <a:buNone/>
            </a:pPr>
            <a:endParaRPr dirty="0"/>
          </a:p>
        </p:txBody>
      </p:sp>
      <p:sp>
        <p:nvSpPr>
          <p:cNvPr id="179" name="Shape 179"/>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100" b="0" i="0" u="none" strike="noStrike" kern="1200" cap="none" spc="0" normalizeH="0" baseline="0" noProof="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2" name="c- Barrett cric 7-12">
            <a:hlinkClick r:id="" action="ppaction://media"/>
            <a:extLst>
              <a:ext uri="{FF2B5EF4-FFF2-40B4-BE49-F238E27FC236}">
                <a16:creationId xmlns:a16="http://schemas.microsoft.com/office/drawing/2014/main" id="{16E8AEF7-62A4-F7C6-1DFC-090E41672F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661" y="5811223"/>
            <a:ext cx="406400" cy="406400"/>
          </a:xfrm>
          <a:prstGeom prst="rect">
            <a:avLst/>
          </a:prstGeom>
        </p:spPr>
      </p:pic>
    </p:spTree>
    <p:extLst>
      <p:ext uri="{BB962C8B-B14F-4D97-AF65-F5344CB8AC3E}">
        <p14:creationId xmlns:p14="http://schemas.microsoft.com/office/powerpoint/2010/main" val="367777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3"/>
        <p:cNvGrpSpPr/>
        <p:nvPr/>
      </p:nvGrpSpPr>
      <p:grpSpPr>
        <a:xfrm>
          <a:off x="0" y="0"/>
          <a:ext cx="0" cy="0"/>
          <a:chOff x="0" y="0"/>
          <a:chExt cx="0" cy="0"/>
        </a:xfrm>
      </p:grpSpPr>
      <p:sp>
        <p:nvSpPr>
          <p:cNvPr id="127" name="Rectangle 126">
            <a:extLst>
              <a:ext uri="{FF2B5EF4-FFF2-40B4-BE49-F238E27FC236}">
                <a16:creationId xmlns:a16="http://schemas.microsoft.com/office/drawing/2014/main" id="{4E3759DD-698F-4D3A-AF4C-5E44527D3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84" name="Shape 184"/>
          <p:cNvSpPr txBox="1">
            <a:spLocks noGrp="1"/>
          </p:cNvSpPr>
          <p:nvPr>
            <p:ph type="title"/>
          </p:nvPr>
        </p:nvSpPr>
        <p:spPr>
          <a:xfrm>
            <a:off x="1600200" y="4269282"/>
            <a:ext cx="8991600" cy="1264762"/>
          </a:xfrm>
          <a:prstGeom prst="rect">
            <a:avLst/>
          </a:prstGeom>
        </p:spPr>
        <p:txBody>
          <a:bodyPr spcFirstLastPara="1" vert="horz" lIns="274320" tIns="182880" rIns="274320" bIns="182880" rtlCol="0" anchor="ctr" anchorCtr="1">
            <a:normAutofit/>
          </a:bodyPr>
          <a:lstStyle/>
          <a:p>
            <a:pPr>
              <a:spcBef>
                <a:spcPct val="0"/>
              </a:spcBef>
            </a:pPr>
            <a:r>
              <a:rPr lang="en-US" sz="3200"/>
              <a:t>Choose your words</a:t>
            </a:r>
          </a:p>
        </p:txBody>
      </p:sp>
      <p:sp>
        <p:nvSpPr>
          <p:cNvPr id="185" name="Shape 185"/>
          <p:cNvSpPr txBox="1">
            <a:spLocks noGrp="1"/>
          </p:cNvSpPr>
          <p:nvPr>
            <p:ph type="body" idx="1"/>
          </p:nvPr>
        </p:nvSpPr>
        <p:spPr>
          <a:xfrm>
            <a:off x="2695194" y="5688535"/>
            <a:ext cx="6801612" cy="536125"/>
          </a:xfrm>
          <a:prstGeom prst="rect">
            <a:avLst/>
          </a:prstGeom>
        </p:spPr>
        <p:txBody>
          <a:bodyPr spcFirstLastPara="1" vert="horz" lIns="91440" tIns="45720" rIns="91440" bIns="45720" rtlCol="0" anchorCtr="0">
            <a:normAutofit fontScale="85000" lnSpcReduction="10000"/>
          </a:bodyPr>
          <a:lstStyle/>
          <a:p>
            <a:pPr marL="0" indent="0" algn="ctr">
              <a:lnSpc>
                <a:spcPct val="90000"/>
              </a:lnSpc>
              <a:spcBef>
                <a:spcPts val="1000"/>
              </a:spcBef>
              <a:spcAft>
                <a:spcPts val="2133"/>
              </a:spcAft>
              <a:buNone/>
            </a:pPr>
            <a:r>
              <a:rPr lang="en-US" sz="500">
                <a:solidFill>
                  <a:schemeClr val="tx1">
                    <a:lumMod val="75000"/>
                    <a:lumOff val="25000"/>
                  </a:schemeClr>
                </a:solidFill>
                <a:latin typeface="+mn-lt"/>
                <a:ea typeface="+mn-ea"/>
                <a:cs typeface="+mn-cs"/>
              </a:rPr>
              <a:t>Avoid Jargon</a:t>
            </a:r>
          </a:p>
        </p:txBody>
      </p:sp>
      <p:pic>
        <p:nvPicPr>
          <p:cNvPr id="3" name="Picture 2" descr="Weather - Code Blue -">
            <a:extLst>
              <a:ext uri="{FF2B5EF4-FFF2-40B4-BE49-F238E27FC236}">
                <a16:creationId xmlns:a16="http://schemas.microsoft.com/office/drawing/2014/main" id="{CEE8E5F2-D8E8-4D5C-AC72-13FC7AA620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7061" y="1380795"/>
            <a:ext cx="3430863" cy="17154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19D062C-0B09-4D98-882C-37AD5CC620AE}"/>
              </a:ext>
            </a:extLst>
          </p:cNvPr>
          <p:cNvPicPr>
            <a:picLocks noChangeAspect="1"/>
          </p:cNvPicPr>
          <p:nvPr/>
        </p:nvPicPr>
        <p:blipFill>
          <a:blip r:embed="rId4"/>
          <a:stretch>
            <a:fillRect/>
          </a:stretch>
        </p:blipFill>
        <p:spPr>
          <a:xfrm>
            <a:off x="4392507" y="1098369"/>
            <a:ext cx="3429000" cy="2280285"/>
          </a:xfrm>
          <a:prstGeom prst="rect">
            <a:avLst/>
          </a:prstGeom>
        </p:spPr>
      </p:pic>
      <p:pic>
        <p:nvPicPr>
          <p:cNvPr id="5" name="Picture 4">
            <a:extLst>
              <a:ext uri="{FF2B5EF4-FFF2-40B4-BE49-F238E27FC236}">
                <a16:creationId xmlns:a16="http://schemas.microsoft.com/office/drawing/2014/main" id="{4E5256D8-0A6A-4DB8-9071-0741BF944DA9}"/>
              </a:ext>
            </a:extLst>
          </p:cNvPr>
          <p:cNvPicPr>
            <a:picLocks noChangeAspect="1"/>
          </p:cNvPicPr>
          <p:nvPr/>
        </p:nvPicPr>
        <p:blipFill rotWithShape="1">
          <a:blip r:embed="rId5"/>
          <a:srcRect l="-1" t="8009" r="-1027" b="18614"/>
          <a:stretch/>
        </p:blipFill>
        <p:spPr>
          <a:xfrm>
            <a:off x="8536889" y="739738"/>
            <a:ext cx="3031812" cy="3179843"/>
          </a:xfrm>
          <a:prstGeom prst="rect">
            <a:avLst/>
          </a:prstGeom>
        </p:spPr>
      </p:pic>
      <p:sp>
        <p:nvSpPr>
          <p:cNvPr id="186" name="Shape 186"/>
          <p:cNvSpPr txBox="1">
            <a:spLocks noGrp="1"/>
          </p:cNvSpPr>
          <p:nvPr>
            <p:ph type="sldNum" idx="12"/>
          </p:nvPr>
        </p:nvSpPr>
        <p:spPr>
          <a:xfrm>
            <a:off x="10758922" y="6217920"/>
            <a:ext cx="365760" cy="365760"/>
          </a:xfrm>
          <a:prstGeom prst="rect">
            <a:avLst/>
          </a:prstGeom>
        </p:spPr>
        <p:txBody>
          <a:bodyPr spcFirstLastPara="1" vert="horz" lIns="18288" tIns="45720" rIns="18288" bIns="45720" rtlCol="0" anchor="ctr" anchorCtr="0">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100" b="0" i="0" u="none" strike="noStrike" kern="1200" cap="none" spc="0" normalizeH="0" baseline="0" noProof="0" dirty="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16</a:t>
            </a:fld>
            <a:endParaRPr kumimoji="0" lang="en-US"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95115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415600" y="496667"/>
            <a:ext cx="11360800" cy="978000"/>
          </a:xfrm>
          <a:prstGeom prst="rect">
            <a:avLst/>
          </a:prstGeom>
        </p:spPr>
        <p:txBody>
          <a:bodyPr spcFirstLastPara="1" vert="horz" wrap="square" lIns="121900" tIns="121900" rIns="121900" bIns="121900" rtlCol="0" anchor="b" anchorCtr="0">
            <a:noAutofit/>
          </a:bodyPr>
          <a:lstStyle/>
          <a:p>
            <a:r>
              <a:rPr lang="en"/>
              <a:t>Choose your words</a:t>
            </a:r>
            <a:endParaRPr/>
          </a:p>
        </p:txBody>
      </p:sp>
      <p:sp>
        <p:nvSpPr>
          <p:cNvPr id="194" name="Shape 194"/>
          <p:cNvSpPr txBox="1">
            <a:spLocks noGrp="1"/>
          </p:cNvSpPr>
          <p:nvPr>
            <p:ph type="body" idx="1"/>
          </p:nvPr>
        </p:nvSpPr>
        <p:spPr>
          <a:xfrm>
            <a:off x="415600" y="1958433"/>
            <a:ext cx="11360800" cy="4133200"/>
          </a:xfrm>
          <a:prstGeom prst="rect">
            <a:avLst/>
          </a:prstGeom>
        </p:spPr>
        <p:txBody>
          <a:bodyPr spcFirstLastPara="1" vert="horz" wrap="square" lIns="121900" tIns="121900" rIns="121900" bIns="121900" rtlCol="0" anchor="t" anchorCtr="0">
            <a:noAutofit/>
          </a:bodyPr>
          <a:lstStyle/>
          <a:p>
            <a:pPr marL="0" indent="0">
              <a:buNone/>
            </a:pPr>
            <a:r>
              <a:rPr lang="en" dirty="0"/>
              <a:t>Be aware of tone</a:t>
            </a:r>
            <a:endParaRPr dirty="0"/>
          </a:p>
          <a:p>
            <a:pPr marL="0" indent="0">
              <a:spcBef>
                <a:spcPts val="2133"/>
              </a:spcBef>
              <a:buNone/>
            </a:pPr>
            <a:endParaRPr dirty="0"/>
          </a:p>
          <a:p>
            <a:pPr marL="0" indent="0">
              <a:spcBef>
                <a:spcPts val="2133"/>
              </a:spcBef>
              <a:buNone/>
            </a:pPr>
            <a:r>
              <a:rPr lang="en" dirty="0"/>
              <a:t>Perception is reality</a:t>
            </a:r>
            <a:endParaRPr dirty="0"/>
          </a:p>
          <a:p>
            <a:pPr marL="0" indent="0">
              <a:spcBef>
                <a:spcPts val="2133"/>
              </a:spcBef>
              <a:buNone/>
            </a:pPr>
            <a:endParaRPr dirty="0"/>
          </a:p>
          <a:p>
            <a:pPr marL="0" indent="0">
              <a:spcBef>
                <a:spcPts val="2133"/>
              </a:spcBef>
              <a:spcAft>
                <a:spcPts val="2133"/>
              </a:spcAft>
              <a:buNone/>
            </a:pPr>
            <a:r>
              <a:rPr lang="en" dirty="0"/>
              <a:t>Questioning care ≠ you are doing the wrong thing</a:t>
            </a:r>
            <a:endParaRPr dirty="0"/>
          </a:p>
        </p:txBody>
      </p:sp>
      <p:sp>
        <p:nvSpPr>
          <p:cNvPr id="195" name="Shape 195"/>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100" b="0" i="0" u="none" strike="noStrike" kern="1200" cap="none" spc="0" normalizeH="0" baseline="0" noProof="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196" name="Shape 196"/>
          <p:cNvPicPr preferRelativeResize="0"/>
          <p:nvPr/>
        </p:nvPicPr>
        <p:blipFill>
          <a:blip r:embed="rId3">
            <a:alphaModFix/>
          </a:blip>
          <a:stretch>
            <a:fillRect/>
          </a:stretch>
        </p:blipFill>
        <p:spPr>
          <a:xfrm>
            <a:off x="6604910" y="1558756"/>
            <a:ext cx="4921267" cy="4921267"/>
          </a:xfrm>
          <a:prstGeom prst="rect">
            <a:avLst/>
          </a:prstGeom>
          <a:noFill/>
          <a:ln>
            <a:noFill/>
          </a:ln>
        </p:spPr>
      </p:pic>
    </p:spTree>
    <p:extLst>
      <p:ext uri="{BB962C8B-B14F-4D97-AF65-F5344CB8AC3E}">
        <p14:creationId xmlns:p14="http://schemas.microsoft.com/office/powerpoint/2010/main" val="2969199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415600" y="496667"/>
            <a:ext cx="11360800" cy="978000"/>
          </a:xfrm>
          <a:prstGeom prst="rect">
            <a:avLst/>
          </a:prstGeom>
        </p:spPr>
        <p:txBody>
          <a:bodyPr spcFirstLastPara="1" vert="horz" wrap="square" lIns="121900" tIns="121900" rIns="121900" bIns="121900" rtlCol="0" anchor="b" anchorCtr="0">
            <a:noAutofit/>
          </a:bodyPr>
          <a:lstStyle/>
          <a:p>
            <a:r>
              <a:rPr lang="en"/>
              <a:t>Choose your words</a:t>
            </a:r>
            <a:endParaRPr/>
          </a:p>
        </p:txBody>
      </p:sp>
      <p:sp>
        <p:nvSpPr>
          <p:cNvPr id="202" name="Shape 202"/>
          <p:cNvSpPr txBox="1">
            <a:spLocks noGrp="1"/>
          </p:cNvSpPr>
          <p:nvPr>
            <p:ph type="body" idx="1"/>
          </p:nvPr>
        </p:nvSpPr>
        <p:spPr>
          <a:xfrm>
            <a:off x="415600" y="1958433"/>
            <a:ext cx="5680400" cy="3835600"/>
          </a:xfrm>
          <a:prstGeom prst="rect">
            <a:avLst/>
          </a:prstGeom>
        </p:spPr>
        <p:txBody>
          <a:bodyPr spcFirstLastPara="1" vert="horz" wrap="square" lIns="121900" tIns="121900" rIns="121900" bIns="121900" rtlCol="0" anchor="t" anchorCtr="0">
            <a:noAutofit/>
          </a:bodyPr>
          <a:lstStyle/>
          <a:p>
            <a:pPr marL="0" indent="0">
              <a:buNone/>
            </a:pPr>
            <a:r>
              <a:rPr lang="en" dirty="0"/>
              <a:t>Close the loop</a:t>
            </a:r>
            <a:endParaRPr dirty="0"/>
          </a:p>
          <a:p>
            <a:pPr marL="0" indent="0">
              <a:spcBef>
                <a:spcPts val="2133"/>
              </a:spcBef>
              <a:buNone/>
            </a:pPr>
            <a:endParaRPr dirty="0"/>
          </a:p>
          <a:p>
            <a:pPr marL="0" indent="0">
              <a:spcBef>
                <a:spcPts val="2133"/>
              </a:spcBef>
              <a:spcAft>
                <a:spcPts val="2133"/>
              </a:spcAft>
              <a:buNone/>
            </a:pPr>
            <a:r>
              <a:rPr lang="en" dirty="0"/>
              <a:t>Important stuff should be read back</a:t>
            </a:r>
          </a:p>
          <a:p>
            <a:pPr marL="0" indent="0">
              <a:spcBef>
                <a:spcPts val="2133"/>
              </a:spcBef>
              <a:spcAft>
                <a:spcPts val="2133"/>
              </a:spcAft>
              <a:buNone/>
            </a:pPr>
            <a:r>
              <a:rPr lang="en" dirty="0"/>
              <a:t>	- med doses</a:t>
            </a:r>
          </a:p>
          <a:p>
            <a:pPr marL="0" indent="0">
              <a:spcBef>
                <a:spcPts val="2133"/>
              </a:spcBef>
              <a:spcAft>
                <a:spcPts val="2133"/>
              </a:spcAft>
              <a:buNone/>
            </a:pPr>
            <a:r>
              <a:rPr lang="en" dirty="0"/>
              <a:t>	-  med routes </a:t>
            </a:r>
          </a:p>
          <a:p>
            <a:pPr marL="0" indent="0">
              <a:spcBef>
                <a:spcPts val="2133"/>
              </a:spcBef>
              <a:spcAft>
                <a:spcPts val="2133"/>
              </a:spcAft>
              <a:buNone/>
            </a:pPr>
            <a:r>
              <a:rPr lang="en" dirty="0"/>
              <a:t>	- important details </a:t>
            </a:r>
            <a:endParaRPr dirty="0"/>
          </a:p>
        </p:txBody>
      </p:sp>
      <p:sp>
        <p:nvSpPr>
          <p:cNvPr id="203" name="Shape 203"/>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100" b="0" i="0" u="none" strike="noStrike" kern="1200" cap="none" spc="0" normalizeH="0" baseline="0" noProof="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204" name="Shape 204"/>
          <p:cNvPicPr preferRelativeResize="0"/>
          <p:nvPr/>
        </p:nvPicPr>
        <p:blipFill>
          <a:blip r:embed="rId5">
            <a:alphaModFix/>
          </a:blip>
          <a:stretch>
            <a:fillRect/>
          </a:stretch>
        </p:blipFill>
        <p:spPr>
          <a:xfrm>
            <a:off x="6172167" y="1511300"/>
            <a:ext cx="5283200" cy="3835400"/>
          </a:xfrm>
          <a:prstGeom prst="rect">
            <a:avLst/>
          </a:prstGeom>
          <a:noFill/>
          <a:ln>
            <a:noFill/>
          </a:ln>
        </p:spPr>
      </p:pic>
      <p:sp>
        <p:nvSpPr>
          <p:cNvPr id="205" name="Shape 205"/>
          <p:cNvSpPr txBox="1"/>
          <p:nvPr/>
        </p:nvSpPr>
        <p:spPr>
          <a:xfrm>
            <a:off x="7183000" y="5692833"/>
            <a:ext cx="4845200" cy="524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a:ln>
                  <a:noFill/>
                </a:ln>
                <a:solidFill>
                  <a:srgbClr val="000000"/>
                </a:solidFill>
                <a:effectLst/>
                <a:uLnTx/>
                <a:uFillTx/>
                <a:latin typeface="Gill Sans MT" panose="020B0502020104020203"/>
                <a:ea typeface="+mn-ea"/>
                <a:cs typeface="+mn-cs"/>
              </a:rPr>
              <a:t>Erin Federer. Coria Communications, 2017</a:t>
            </a:r>
            <a:endParaRPr kumimoji="0" sz="1467"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pic>
        <p:nvPicPr>
          <p:cNvPr id="8" name="9.5 straightforward 9 setup">
            <a:hlinkClick r:id="" action="ppaction://media"/>
            <a:extLst>
              <a:ext uri="{FF2B5EF4-FFF2-40B4-BE49-F238E27FC236}">
                <a16:creationId xmlns:a16="http://schemas.microsoft.com/office/drawing/2014/main" id="{486F2B39-0956-207D-8F01-E1EFC38F92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642" y="6074599"/>
            <a:ext cx="406400" cy="406400"/>
          </a:xfrm>
          <a:prstGeom prst="rect">
            <a:avLst/>
          </a:prstGeom>
        </p:spPr>
      </p:pic>
    </p:spTree>
    <p:extLst>
      <p:ext uri="{BB962C8B-B14F-4D97-AF65-F5344CB8AC3E}">
        <p14:creationId xmlns:p14="http://schemas.microsoft.com/office/powerpoint/2010/main" val="376205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shade val="100000"/>
                <a:satMod val="185000"/>
                <a:lumMod val="120000"/>
              </a:schemeClr>
            </a:gs>
            <a:gs pos="100000">
              <a:schemeClr val="bg1">
                <a:tint val="96000"/>
                <a:shade val="95000"/>
                <a:satMod val="215000"/>
                <a:lumMod val="80000"/>
              </a:schemeClr>
            </a:gs>
          </a:gsLst>
          <a:path path="circle">
            <a:fillToRect l="50000" t="55000" r="125000" b="100000"/>
          </a:path>
        </a:gradFill>
        <a:effectLst/>
      </p:bgPr>
    </p:bg>
    <p:spTree>
      <p:nvGrpSpPr>
        <p:cNvPr id="1" name="Shape 137"/>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61C9F4F8-1CA1-4169-A513-5E15F4D91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38" name="Shape 138"/>
          <p:cNvSpPr txBox="1">
            <a:spLocks noGrp="1"/>
          </p:cNvSpPr>
          <p:nvPr>
            <p:ph type="title"/>
          </p:nvPr>
        </p:nvSpPr>
        <p:spPr>
          <a:xfrm>
            <a:off x="1600200" y="2386744"/>
            <a:ext cx="8991600" cy="1645920"/>
          </a:xfrm>
          <a:prstGeom prst="rect">
            <a:avLst/>
          </a:prstGeom>
          <a:solidFill>
            <a:schemeClr val="tx1"/>
          </a:solidFill>
          <a:ln w="190500" cmpd="thinThick">
            <a:solidFill>
              <a:schemeClr val="tx1"/>
            </a:solidFill>
          </a:ln>
        </p:spPr>
        <p:txBody>
          <a:bodyPr spcFirstLastPara="1" vert="horz" lIns="274320" tIns="182880" rIns="274320" bIns="182880" rtlCol="0" anchor="ctr" anchorCtr="1">
            <a:normAutofit/>
          </a:bodyPr>
          <a:lstStyle/>
          <a:p>
            <a:pPr>
              <a:spcBef>
                <a:spcPct val="0"/>
              </a:spcBef>
            </a:pPr>
            <a:r>
              <a:rPr lang="en-US" sz="3800" kern="1200" cap="all" spc="200" baseline="0">
                <a:solidFill>
                  <a:schemeClr val="bg1"/>
                </a:solidFill>
                <a:latin typeface="+mj-lt"/>
                <a:ea typeface="+mj-ea"/>
                <a:cs typeface="+mj-cs"/>
              </a:rPr>
              <a:t>Listening: how we can be the problem</a:t>
            </a:r>
          </a:p>
        </p:txBody>
      </p:sp>
      <p:sp>
        <p:nvSpPr>
          <p:cNvPr id="139" name="Shape 139"/>
          <p:cNvSpPr txBox="1">
            <a:spLocks noGrp="1"/>
          </p:cNvSpPr>
          <p:nvPr>
            <p:ph type="sldNum" idx="12"/>
          </p:nvPr>
        </p:nvSpPr>
        <p:spPr>
          <a:xfrm>
            <a:off x="10758922" y="6217920"/>
            <a:ext cx="365760" cy="365760"/>
          </a:xfrm>
          <a:prstGeom prst="rect">
            <a:avLst/>
          </a:prstGeom>
        </p:spPr>
        <p:txBody>
          <a:bodyPr spcFirstLastPara="1" vert="horz" lIns="18288" tIns="45720" rIns="18288" bIns="45720" rtlCol="0" anchor="ctr" anchorCtr="0">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100" b="0" i="0" u="none" strike="noStrike" kern="1200" cap="none" spc="0" normalizeH="0" baseline="0" noProof="0" dirty="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19</a:t>
            </a:fld>
            <a:endParaRPr kumimoji="0" lang="en-US"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0C988C-FAAD-4B22-8BA7-6B5DEFD8D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0BDB5E-A4A2-52D1-3CDE-8E527CF37CFA}"/>
              </a:ext>
            </a:extLst>
          </p:cNvPr>
          <p:cNvSpPr>
            <a:spLocks noGrp="1"/>
          </p:cNvSpPr>
          <p:nvPr>
            <p:ph type="title"/>
          </p:nvPr>
        </p:nvSpPr>
        <p:spPr>
          <a:xfrm>
            <a:off x="838201" y="373946"/>
            <a:ext cx="5114150" cy="1325563"/>
          </a:xfrm>
        </p:spPr>
        <p:txBody>
          <a:bodyPr>
            <a:normAutofit/>
          </a:bodyPr>
          <a:lstStyle/>
          <a:p>
            <a:r>
              <a:rPr lang="en-US" dirty="0"/>
              <a:t>Objectives</a:t>
            </a:r>
          </a:p>
        </p:txBody>
      </p:sp>
      <p:sp>
        <p:nvSpPr>
          <p:cNvPr id="3" name="Content Placeholder 2">
            <a:extLst>
              <a:ext uri="{FF2B5EF4-FFF2-40B4-BE49-F238E27FC236}">
                <a16:creationId xmlns:a16="http://schemas.microsoft.com/office/drawing/2014/main" id="{934A0499-057D-36F8-5D11-172EECFB26D1}"/>
              </a:ext>
            </a:extLst>
          </p:cNvPr>
          <p:cNvSpPr>
            <a:spLocks noGrp="1"/>
          </p:cNvSpPr>
          <p:nvPr>
            <p:ph idx="1"/>
          </p:nvPr>
        </p:nvSpPr>
        <p:spPr>
          <a:xfrm>
            <a:off x="838201" y="1825625"/>
            <a:ext cx="5114150" cy="4351338"/>
          </a:xfrm>
        </p:spPr>
        <p:txBody>
          <a:bodyPr>
            <a:normAutofit/>
          </a:bodyPr>
          <a:lstStyle/>
          <a:p>
            <a:r>
              <a:rPr lang="en-US" dirty="0"/>
              <a:t>Review general principles of good communication</a:t>
            </a:r>
          </a:p>
          <a:p>
            <a:r>
              <a:rPr lang="en-US" dirty="0"/>
              <a:t>Discuss a general structure for Online medical direction report</a:t>
            </a:r>
          </a:p>
          <a:p>
            <a:r>
              <a:rPr lang="en-US" dirty="0"/>
              <a:t>Review a general structure for patient handoffs</a:t>
            </a:r>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2635" y="2507215"/>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432189" flipV="1">
            <a:off x="7537061" y="1878543"/>
            <a:ext cx="4592562" cy="4592562"/>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Graphic 4" descr="Schoolhouse with solid fill">
            <a:extLst>
              <a:ext uri="{FF2B5EF4-FFF2-40B4-BE49-F238E27FC236}">
                <a16:creationId xmlns:a16="http://schemas.microsoft.com/office/drawing/2014/main" id="{1A98A1EA-C625-F20B-EB7D-9EAD6BA52F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06085" y="533712"/>
            <a:ext cx="2271020" cy="2271020"/>
          </a:xfrm>
          <a:custGeom>
            <a:avLst/>
            <a:gdLst/>
            <a:ahLst/>
            <a:cxnLst/>
            <a:rect l="l" t="t" r="r" b="b"/>
            <a:pathLst>
              <a:path w="2185353" h="2064564">
                <a:moveTo>
                  <a:pt x="65529" y="0"/>
                </a:moveTo>
                <a:lnTo>
                  <a:pt x="2119824" y="0"/>
                </a:lnTo>
                <a:cubicBezTo>
                  <a:pt x="2156015" y="0"/>
                  <a:pt x="2185353" y="29338"/>
                  <a:pt x="2185353" y="65529"/>
                </a:cubicBezTo>
                <a:lnTo>
                  <a:pt x="2185353" y="1999035"/>
                </a:lnTo>
                <a:cubicBezTo>
                  <a:pt x="2185353" y="2035226"/>
                  <a:pt x="2156015" y="2064564"/>
                  <a:pt x="2119824" y="2064564"/>
                </a:cubicBezTo>
                <a:lnTo>
                  <a:pt x="65529" y="2064564"/>
                </a:lnTo>
                <a:cubicBezTo>
                  <a:pt x="29338" y="2064564"/>
                  <a:pt x="0" y="2035226"/>
                  <a:pt x="0" y="1999035"/>
                </a:cubicBezTo>
                <a:lnTo>
                  <a:pt x="0" y="65529"/>
                </a:lnTo>
                <a:cubicBezTo>
                  <a:pt x="0" y="29338"/>
                  <a:pt x="29338" y="0"/>
                  <a:pt x="65529" y="0"/>
                </a:cubicBezTo>
                <a:close/>
              </a:path>
            </a:pathLst>
          </a:custGeom>
        </p:spPr>
      </p:pic>
      <p:pic>
        <p:nvPicPr>
          <p:cNvPr id="7" name="Graphic 6" descr="Playground with solid fill">
            <a:extLst>
              <a:ext uri="{FF2B5EF4-FFF2-40B4-BE49-F238E27FC236}">
                <a16:creationId xmlns:a16="http://schemas.microsoft.com/office/drawing/2014/main" id="{924C5D1D-C73E-C272-BA9D-FE2FFF0F7E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88480" y="2930036"/>
            <a:ext cx="2822083" cy="2822083"/>
          </a:xfrm>
          <a:custGeom>
            <a:avLst/>
            <a:gdLst/>
            <a:ahLst/>
            <a:cxnLst/>
            <a:rect l="l" t="t" r="r" b="b"/>
            <a:pathLst>
              <a:path w="2185353" h="2064564">
                <a:moveTo>
                  <a:pt x="65529" y="0"/>
                </a:moveTo>
                <a:lnTo>
                  <a:pt x="2119824" y="0"/>
                </a:lnTo>
                <a:cubicBezTo>
                  <a:pt x="2156015" y="0"/>
                  <a:pt x="2185353" y="29338"/>
                  <a:pt x="2185353" y="65529"/>
                </a:cubicBezTo>
                <a:lnTo>
                  <a:pt x="2185353" y="1999035"/>
                </a:lnTo>
                <a:cubicBezTo>
                  <a:pt x="2185353" y="2035226"/>
                  <a:pt x="2156015" y="2064564"/>
                  <a:pt x="2119824" y="2064564"/>
                </a:cubicBezTo>
                <a:lnTo>
                  <a:pt x="65529" y="2064564"/>
                </a:lnTo>
                <a:cubicBezTo>
                  <a:pt x="29338" y="2064564"/>
                  <a:pt x="0" y="2035226"/>
                  <a:pt x="0" y="1999035"/>
                </a:cubicBezTo>
                <a:lnTo>
                  <a:pt x="0" y="65529"/>
                </a:lnTo>
                <a:cubicBezTo>
                  <a:pt x="0" y="29338"/>
                  <a:pt x="29338" y="0"/>
                  <a:pt x="65529" y="0"/>
                </a:cubicBezTo>
                <a:close/>
              </a:path>
            </a:pathLst>
          </a:custGeom>
        </p:spPr>
      </p:pic>
    </p:spTree>
    <p:extLst>
      <p:ext uri="{BB962C8B-B14F-4D97-AF65-F5344CB8AC3E}">
        <p14:creationId xmlns:p14="http://schemas.microsoft.com/office/powerpoint/2010/main" val="1387755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415600" y="496667"/>
            <a:ext cx="11360800" cy="978000"/>
          </a:xfrm>
          <a:prstGeom prst="rect">
            <a:avLst/>
          </a:prstGeom>
        </p:spPr>
        <p:txBody>
          <a:bodyPr spcFirstLastPara="1" vert="horz" wrap="square" lIns="121900" tIns="121900" rIns="121900" bIns="121900" rtlCol="0" anchor="b" anchorCtr="0">
            <a:noAutofit/>
          </a:bodyPr>
          <a:lstStyle/>
          <a:p>
            <a:r>
              <a:rPr lang="en"/>
              <a:t>We are distracted </a:t>
            </a:r>
            <a:endParaRPr/>
          </a:p>
        </p:txBody>
      </p:sp>
      <p:sp>
        <p:nvSpPr>
          <p:cNvPr id="145" name="Shape 145"/>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100" b="0" i="0" u="none" strike="noStrike" kern="1200" cap="none" spc="0" normalizeH="0" baseline="0" noProof="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46" name="Shape 146"/>
          <p:cNvSpPr txBox="1"/>
          <p:nvPr/>
        </p:nvSpPr>
        <p:spPr>
          <a:xfrm>
            <a:off x="7368067" y="6271500"/>
            <a:ext cx="4101600" cy="445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a:ln>
                  <a:noFill/>
                </a:ln>
                <a:solidFill>
                  <a:srgbClr val="333333"/>
                </a:solidFill>
                <a:effectLst/>
                <a:uLnTx/>
                <a:uFillTx/>
                <a:latin typeface="Georgia"/>
                <a:ea typeface="Georgia"/>
                <a:cs typeface="Georgia"/>
                <a:sym typeface="Georgia"/>
              </a:rPr>
              <a:t>BY </a:t>
            </a:r>
            <a:r>
              <a:rPr kumimoji="0" lang="en" sz="1067" b="0" i="0" u="sng" strike="noStrike" kern="1200" cap="none" spc="0" normalizeH="0" baseline="0" noProof="0">
                <a:ln>
                  <a:noFill/>
                </a:ln>
                <a:solidFill>
                  <a:srgbClr val="333333"/>
                </a:solidFill>
                <a:effectLst/>
                <a:uLnTx/>
                <a:uFillTx/>
                <a:latin typeface="Georgia"/>
                <a:ea typeface="Georgia"/>
                <a:cs typeface="Georgia"/>
                <a:sym typeface="Georgia"/>
                <a:hlinkClick r:id="rId3"/>
              </a:rPr>
              <a:t>KEVANJATT</a:t>
            </a:r>
            <a:r>
              <a:rPr kumimoji="0" lang="en" sz="1067" b="0" i="0" u="none" strike="noStrike" kern="1200" cap="none" spc="0" normalizeH="0" baseline="0" noProof="0">
                <a:ln>
                  <a:noFill/>
                </a:ln>
                <a:solidFill>
                  <a:srgbClr val="333333"/>
                </a:solidFill>
                <a:effectLst/>
                <a:uLnTx/>
                <a:uFillTx/>
                <a:latin typeface="Georgia"/>
                <a:ea typeface="Georgia"/>
                <a:cs typeface="Georgia"/>
                <a:sym typeface="Georgia"/>
              </a:rPr>
              <a:t> | </a:t>
            </a:r>
            <a:r>
              <a:rPr kumimoji="0" lang="en" sz="1067" b="0" i="0" u="none" strike="noStrike" kern="1200" cap="none" spc="0" normalizeH="0" baseline="0" noProof="0">
                <a:ln>
                  <a:noFill/>
                </a:ln>
                <a:solidFill>
                  <a:srgbClr val="333333"/>
                </a:solidFill>
                <a:effectLst/>
                <a:highlight>
                  <a:srgbClr val="F5F5F5"/>
                </a:highlight>
                <a:uLnTx/>
                <a:uFillTx/>
                <a:latin typeface="Georgia"/>
                <a:ea typeface="Georgia"/>
                <a:cs typeface="Georgia"/>
                <a:sym typeface="Georgia"/>
              </a:rPr>
              <a:t>JULY 29, 2013 · 8:03 AM</a:t>
            </a:r>
            <a:endParaRPr kumimoji="0" sz="1067"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pic>
        <p:nvPicPr>
          <p:cNvPr id="147" name="Shape 147"/>
          <p:cNvPicPr preferRelativeResize="0"/>
          <p:nvPr/>
        </p:nvPicPr>
        <p:blipFill>
          <a:blip r:embed="rId4">
            <a:alphaModFix/>
          </a:blip>
          <a:stretch>
            <a:fillRect/>
          </a:stretch>
        </p:blipFill>
        <p:spPr>
          <a:xfrm>
            <a:off x="557200" y="2983401"/>
            <a:ext cx="4591469" cy="3108433"/>
          </a:xfrm>
          <a:prstGeom prst="rect">
            <a:avLst/>
          </a:prstGeom>
          <a:noFill/>
          <a:ln>
            <a:noFill/>
          </a:ln>
        </p:spPr>
      </p:pic>
      <p:pic>
        <p:nvPicPr>
          <p:cNvPr id="148" name="Shape 148"/>
          <p:cNvPicPr preferRelativeResize="0"/>
          <p:nvPr/>
        </p:nvPicPr>
        <p:blipFill>
          <a:blip r:embed="rId5">
            <a:alphaModFix/>
          </a:blip>
          <a:stretch>
            <a:fillRect/>
          </a:stretch>
        </p:blipFill>
        <p:spPr>
          <a:xfrm>
            <a:off x="5638263" y="1521898"/>
            <a:ext cx="4513041" cy="2374801"/>
          </a:xfrm>
          <a:prstGeom prst="rect">
            <a:avLst/>
          </a:prstGeom>
          <a:noFill/>
          <a:ln>
            <a:noFill/>
          </a:ln>
        </p:spPr>
      </p:pic>
      <p:pic>
        <p:nvPicPr>
          <p:cNvPr id="149" name="Shape 149"/>
          <p:cNvPicPr preferRelativeResize="0"/>
          <p:nvPr/>
        </p:nvPicPr>
        <p:blipFill>
          <a:blip r:embed="rId6">
            <a:alphaModFix/>
          </a:blip>
          <a:stretch>
            <a:fillRect/>
          </a:stretch>
        </p:blipFill>
        <p:spPr>
          <a:xfrm>
            <a:off x="7368067" y="3896699"/>
            <a:ext cx="3833059" cy="2420285"/>
          </a:xfrm>
          <a:prstGeom prst="rect">
            <a:avLst/>
          </a:prstGeom>
          <a:noFill/>
          <a:ln>
            <a:noFill/>
          </a:ln>
        </p:spPr>
      </p:pic>
      <p:sp>
        <p:nvSpPr>
          <p:cNvPr id="150" name="Shape 150"/>
          <p:cNvSpPr txBox="1"/>
          <p:nvPr/>
        </p:nvSpPr>
        <p:spPr>
          <a:xfrm>
            <a:off x="6135000" y="2983400"/>
            <a:ext cx="6030800" cy="445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67" b="0" i="0" u="none" strike="noStrike" kern="1200" cap="none" spc="0" normalizeH="0" baseline="0" noProof="0">
                <a:ln>
                  <a:noFill/>
                </a:ln>
                <a:solidFill>
                  <a:srgbClr val="555555"/>
                </a:solidFill>
                <a:effectLst/>
                <a:highlight>
                  <a:srgbClr val="FFFFFF"/>
                </a:highlight>
                <a:uLnTx/>
                <a:uFillTx/>
                <a:latin typeface="Gill Sans MT" panose="020B0502020104020203"/>
                <a:ea typeface="+mn-ea"/>
                <a:cs typeface="+mn-cs"/>
              </a:rPr>
              <a:t>Newsweek BY </a:t>
            </a:r>
            <a:r>
              <a:rPr kumimoji="0" lang="en" sz="1067" b="1" i="0" u="sng" strike="noStrike" kern="1200" cap="none" spc="0" normalizeH="0" baseline="0" noProof="0">
                <a:ln>
                  <a:noFill/>
                </a:ln>
                <a:solidFill>
                  <a:srgbClr val="F72210"/>
                </a:solidFill>
                <a:effectLst/>
                <a:highlight>
                  <a:srgbClr val="FFFFFF"/>
                </a:highlight>
                <a:uLnTx/>
                <a:uFillTx/>
                <a:latin typeface="Gill Sans MT" panose="020B0502020104020203"/>
                <a:ea typeface="+mn-ea"/>
                <a:cs typeface="+mn-cs"/>
                <a:hlinkClick r:id="rId7"/>
              </a:rPr>
              <a:t>SHANNON BROWNLEE</a:t>
            </a:r>
            <a:r>
              <a:rPr kumimoji="0" lang="en" sz="1067" b="0" i="0" u="none" strike="noStrike" kern="1200" cap="none" spc="0" normalizeH="0" baseline="0" noProof="0">
                <a:ln>
                  <a:noFill/>
                </a:ln>
                <a:solidFill>
                  <a:srgbClr val="555555"/>
                </a:solidFill>
                <a:effectLst/>
                <a:highlight>
                  <a:srgbClr val="FFFFFF"/>
                </a:highlight>
                <a:uLnTx/>
                <a:uFillTx/>
                <a:latin typeface="Gill Sans MT" panose="020B0502020104020203"/>
                <a:ea typeface="+mn-ea"/>
                <a:cs typeface="+mn-cs"/>
              </a:rPr>
              <a:t> ON 4/16/12 AT 12:00 AM</a:t>
            </a:r>
            <a:endParaRPr kumimoji="0" sz="1067"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503567" y="548767"/>
            <a:ext cx="3951200" cy="1007600"/>
          </a:xfrm>
          <a:prstGeom prst="rect">
            <a:avLst/>
          </a:prstGeom>
        </p:spPr>
        <p:txBody>
          <a:bodyPr spcFirstLastPara="1" vert="horz" wrap="square" lIns="121900" tIns="121900" rIns="121900" bIns="121900" rtlCol="0" anchor="b" anchorCtr="0">
            <a:noAutofit/>
          </a:bodyPr>
          <a:lstStyle/>
          <a:p>
            <a:r>
              <a:rPr lang="en" sz="3733"/>
              <a:t>Multitasking </a:t>
            </a:r>
            <a:endParaRPr sz="3733"/>
          </a:p>
        </p:txBody>
      </p:sp>
      <p:sp>
        <p:nvSpPr>
          <p:cNvPr id="156" name="Shape 156"/>
          <p:cNvSpPr txBox="1">
            <a:spLocks noGrp="1"/>
          </p:cNvSpPr>
          <p:nvPr>
            <p:ph type="body" idx="1"/>
          </p:nvPr>
        </p:nvSpPr>
        <p:spPr>
          <a:xfrm>
            <a:off x="7776967" y="1823433"/>
            <a:ext cx="3744000" cy="4239200"/>
          </a:xfrm>
          <a:prstGeom prst="rect">
            <a:avLst/>
          </a:prstGeom>
        </p:spPr>
        <p:txBody>
          <a:bodyPr spcFirstLastPara="1" vert="horz" wrap="square" lIns="121900" tIns="121900" rIns="121900" bIns="121900" rtlCol="0" anchor="t" anchorCtr="0">
            <a:noAutofit/>
          </a:bodyPr>
          <a:lstStyle/>
          <a:p>
            <a:pPr marL="0" indent="0">
              <a:buNone/>
            </a:pPr>
            <a:r>
              <a:rPr lang="en" sz="2400"/>
              <a:t>Is it even possible? </a:t>
            </a:r>
            <a:endParaRPr sz="2400"/>
          </a:p>
          <a:p>
            <a:pPr marL="0" indent="0">
              <a:spcBef>
                <a:spcPts val="2133"/>
              </a:spcBef>
              <a:buNone/>
            </a:pPr>
            <a:r>
              <a:rPr lang="en" sz="2400"/>
              <a:t>Multitasking vs. task switching </a:t>
            </a:r>
            <a:endParaRPr sz="2400"/>
          </a:p>
          <a:p>
            <a:pPr marL="0" indent="0">
              <a:spcBef>
                <a:spcPts val="2133"/>
              </a:spcBef>
              <a:buNone/>
            </a:pPr>
            <a:r>
              <a:rPr lang="en" sz="2400"/>
              <a:t>Tipping point </a:t>
            </a:r>
            <a:endParaRPr sz="2400"/>
          </a:p>
          <a:p>
            <a:pPr marL="0" indent="0">
              <a:spcBef>
                <a:spcPts val="2133"/>
              </a:spcBef>
              <a:buNone/>
            </a:pPr>
            <a:r>
              <a:rPr lang="en" sz="2400"/>
              <a:t>Implications to prehospital communications</a:t>
            </a:r>
            <a:endParaRPr sz="2400"/>
          </a:p>
          <a:p>
            <a:pPr marL="0" indent="0">
              <a:spcBef>
                <a:spcPts val="2133"/>
              </a:spcBef>
              <a:buNone/>
            </a:pPr>
            <a:endParaRPr sz="2400"/>
          </a:p>
          <a:p>
            <a:pPr marL="0" indent="0">
              <a:spcBef>
                <a:spcPts val="2133"/>
              </a:spcBef>
              <a:spcAft>
                <a:spcPts val="2133"/>
              </a:spcAft>
              <a:buNone/>
            </a:pPr>
            <a:endParaRPr sz="2400"/>
          </a:p>
        </p:txBody>
      </p:sp>
      <p:pic>
        <p:nvPicPr>
          <p:cNvPr id="157" name="Shape 157"/>
          <p:cNvPicPr preferRelativeResize="0"/>
          <p:nvPr/>
        </p:nvPicPr>
        <p:blipFill>
          <a:blip r:embed="rId3">
            <a:alphaModFix/>
          </a:blip>
          <a:stretch>
            <a:fillRect/>
          </a:stretch>
        </p:blipFill>
        <p:spPr>
          <a:xfrm>
            <a:off x="503568" y="1930503"/>
            <a:ext cx="6943833" cy="3864933"/>
          </a:xfrm>
          <a:prstGeom prst="rect">
            <a:avLst/>
          </a:prstGeom>
          <a:noFill/>
          <a:ln>
            <a:noFill/>
          </a:ln>
        </p:spPr>
      </p:pic>
      <p:sp>
        <p:nvSpPr>
          <p:cNvPr id="158" name="Shape 158"/>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100" b="0" i="0" u="none" strike="noStrike" kern="1200" cap="none" spc="0" normalizeH="0" baseline="0" noProof="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2DFD0BE-4873-3C20-FFF8-410B99C9559E}"/>
              </a:ext>
            </a:extLst>
          </p:cNvPr>
          <p:cNvSpPr>
            <a:spLocks noGrp="1"/>
          </p:cNvSpPr>
          <p:nvPr>
            <p:ph type="title"/>
          </p:nvPr>
        </p:nvSpPr>
        <p:spPr>
          <a:xfrm>
            <a:off x="8024623" y="1868557"/>
            <a:ext cx="3540332" cy="2951922"/>
          </a:xfrm>
        </p:spPr>
        <p:txBody>
          <a:bodyPr vert="horz" lIns="274320" tIns="182880" rIns="274320" bIns="182880" rtlCol="0" anchor="ctr" anchorCtr="1">
            <a:noAutofit/>
          </a:bodyPr>
          <a:lstStyle/>
          <a:p>
            <a:pPr>
              <a:spcBef>
                <a:spcPct val="0"/>
              </a:spcBef>
            </a:pPr>
            <a:r>
              <a:rPr lang="en-US" sz="2000" b="0" i="0" dirty="0"/>
              <a:t>“Most people do not listen with the intent to understand; they listen with the intent to reply.”</a:t>
            </a:r>
            <a:br>
              <a:rPr lang="en-US" sz="2000" b="0" i="0" dirty="0"/>
            </a:br>
            <a:r>
              <a:rPr lang="en-US" sz="2000" dirty="0"/>
              <a:t>- Stephen covey</a:t>
            </a:r>
            <a:br>
              <a:rPr lang="en-US" sz="2000" dirty="0"/>
            </a:br>
            <a:endParaRPr lang="en-US" sz="2000" dirty="0"/>
          </a:p>
        </p:txBody>
      </p:sp>
      <p:sp>
        <p:nvSpPr>
          <p:cNvPr id="22" name="Rectangle 21">
            <a:extLst>
              <a:ext uri="{FF2B5EF4-FFF2-40B4-BE49-F238E27FC236}">
                <a16:creationId xmlns:a16="http://schemas.microsoft.com/office/drawing/2014/main" id="{CB94C45D-FCB1-4B86-967A-2C9EDB63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045"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32C4A34-762E-40DF-A8AF-0D811BC02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161" y="802767"/>
            <a:ext cx="656539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Blue megaphone with sound wave ribbons">
            <a:extLst>
              <a:ext uri="{FF2B5EF4-FFF2-40B4-BE49-F238E27FC236}">
                <a16:creationId xmlns:a16="http://schemas.microsoft.com/office/drawing/2014/main" id="{F2F7AF5B-E832-1378-34C6-1A141E287615}"/>
              </a:ext>
            </a:extLst>
          </p:cNvPr>
          <p:cNvPicPr>
            <a:picLocks noChangeAspect="1"/>
          </p:cNvPicPr>
          <p:nvPr/>
        </p:nvPicPr>
        <p:blipFill>
          <a:blip r:embed="rId2">
            <a:extLst>
              <a:ext uri="{28A0092B-C50C-407E-A947-70E740481C1C}">
                <a14:useLocalDpi xmlns:a14="http://schemas.microsoft.com/office/drawing/2010/main" val="0"/>
              </a:ext>
            </a:extLst>
          </a:blip>
          <a:srcRect r="2113" b="2"/>
          <a:stretch/>
        </p:blipFill>
        <p:spPr>
          <a:xfrm>
            <a:off x="1113201" y="1122807"/>
            <a:ext cx="5925312" cy="4297680"/>
          </a:xfrm>
          <a:prstGeom prst="rect">
            <a:avLst/>
          </a:prstGeom>
        </p:spPr>
      </p:pic>
    </p:spTree>
    <p:extLst>
      <p:ext uri="{BB962C8B-B14F-4D97-AF65-F5344CB8AC3E}">
        <p14:creationId xmlns:p14="http://schemas.microsoft.com/office/powerpoint/2010/main" val="1030881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shade val="100000"/>
                <a:satMod val="185000"/>
                <a:lumMod val="120000"/>
              </a:schemeClr>
            </a:gs>
            <a:gs pos="100000">
              <a:schemeClr val="bg1">
                <a:tint val="96000"/>
                <a:shade val="95000"/>
                <a:satMod val="215000"/>
                <a:lumMod val="80000"/>
              </a:schemeClr>
            </a:gs>
          </a:gsLst>
          <a:path path="circle">
            <a:fillToRect l="50000" t="55000" r="125000" b="100000"/>
          </a:path>
        </a:gradFill>
        <a:effectLst/>
      </p:bgPr>
    </p:bg>
    <p:spTree>
      <p:nvGrpSpPr>
        <p:cNvPr id="1" name="Shape 209"/>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61C9F4F8-1CA1-4169-A513-5E15F4D91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10" name="Shape 210"/>
          <p:cNvSpPr txBox="1">
            <a:spLocks noGrp="1"/>
          </p:cNvSpPr>
          <p:nvPr>
            <p:ph type="title"/>
          </p:nvPr>
        </p:nvSpPr>
        <p:spPr>
          <a:xfrm>
            <a:off x="1600200" y="2386744"/>
            <a:ext cx="8991600" cy="1645920"/>
          </a:xfrm>
          <a:prstGeom prst="rect">
            <a:avLst/>
          </a:prstGeom>
          <a:solidFill>
            <a:schemeClr val="tx1"/>
          </a:solidFill>
          <a:ln w="190500" cmpd="thinThick">
            <a:solidFill>
              <a:schemeClr val="tx1"/>
            </a:solidFill>
          </a:ln>
        </p:spPr>
        <p:txBody>
          <a:bodyPr spcFirstLastPara="1" vert="horz" lIns="274320" tIns="182880" rIns="274320" bIns="182880" rtlCol="0" anchor="ctr" anchorCtr="1">
            <a:normAutofit/>
          </a:bodyPr>
          <a:lstStyle/>
          <a:p>
            <a:pPr>
              <a:spcBef>
                <a:spcPct val="0"/>
              </a:spcBef>
            </a:pPr>
            <a:r>
              <a:rPr lang="en-US" sz="3800" kern="1200" cap="all" spc="200" baseline="0">
                <a:solidFill>
                  <a:schemeClr val="bg1"/>
                </a:solidFill>
                <a:latin typeface="+mj-lt"/>
                <a:ea typeface="+mj-ea"/>
                <a:cs typeface="+mj-cs"/>
              </a:rPr>
              <a:t>Seek to understand: Solving problems</a:t>
            </a:r>
          </a:p>
        </p:txBody>
      </p:sp>
      <p:sp>
        <p:nvSpPr>
          <p:cNvPr id="211" name="Shape 211"/>
          <p:cNvSpPr txBox="1">
            <a:spLocks noGrp="1"/>
          </p:cNvSpPr>
          <p:nvPr>
            <p:ph type="sldNum" idx="12"/>
          </p:nvPr>
        </p:nvSpPr>
        <p:spPr>
          <a:xfrm>
            <a:off x="10758922" y="6217920"/>
            <a:ext cx="365760" cy="365760"/>
          </a:xfrm>
          <a:prstGeom prst="rect">
            <a:avLst/>
          </a:prstGeom>
        </p:spPr>
        <p:txBody>
          <a:bodyPr spcFirstLastPara="1" vert="horz" lIns="18288" tIns="45720" rIns="18288" bIns="45720" rtlCol="0" anchor="ctr" anchorCtr="0">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100" b="0" i="0" u="none" strike="noStrike" kern="1200" cap="none" spc="0" normalizeH="0" baseline="0" noProof="0" dirty="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23</a:t>
            </a:fld>
            <a:endParaRPr kumimoji="0" lang="en-US"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230"/>
        <p:cNvGrpSpPr/>
        <p:nvPr/>
      </p:nvGrpSpPr>
      <p:grpSpPr>
        <a:xfrm>
          <a:off x="0" y="0"/>
          <a:ext cx="0" cy="0"/>
          <a:chOff x="0" y="0"/>
          <a:chExt cx="0" cy="0"/>
        </a:xfrm>
      </p:grpSpPr>
      <p:sp useBgFill="1">
        <p:nvSpPr>
          <p:cNvPr id="111" name="Rectangle 1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3" name="Rectangle 1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31" name="Shape 231"/>
          <p:cNvSpPr txBox="1">
            <a:spLocks noGrp="1"/>
          </p:cNvSpPr>
          <p:nvPr>
            <p:ph type="title"/>
          </p:nvPr>
        </p:nvSpPr>
        <p:spPr>
          <a:xfrm>
            <a:off x="643467" y="643467"/>
            <a:ext cx="3363974" cy="1728044"/>
          </a:xfrm>
          <a:prstGeom prst="rect">
            <a:avLst/>
          </a:prstGeom>
          <a:noFill/>
          <a:ln>
            <a:solidFill>
              <a:schemeClr val="bg1"/>
            </a:solidFill>
          </a:ln>
        </p:spPr>
        <p:txBody>
          <a:bodyPr spcFirstLastPara="1" vert="horz" wrap="square" lIns="182880" tIns="182880" rIns="182880" bIns="182880" rtlCol="0" anchor="ctr" anchorCtr="0">
            <a:normAutofit/>
          </a:bodyPr>
          <a:lstStyle/>
          <a:p>
            <a:pPr>
              <a:spcBef>
                <a:spcPct val="0"/>
              </a:spcBef>
            </a:pPr>
            <a:r>
              <a:rPr lang="en-US" sz="2800">
                <a:solidFill>
                  <a:schemeClr val="bg1"/>
                </a:solidFill>
              </a:rPr>
              <a:t>Before you decide they are an idiot...</a:t>
            </a:r>
          </a:p>
        </p:txBody>
      </p:sp>
      <p:sp>
        <p:nvSpPr>
          <p:cNvPr id="233" name="Shape 233"/>
          <p:cNvSpPr txBox="1">
            <a:spLocks noGrp="1"/>
          </p:cNvSpPr>
          <p:nvPr>
            <p:ph type="body" idx="1"/>
          </p:nvPr>
        </p:nvSpPr>
        <p:spPr>
          <a:xfrm>
            <a:off x="643468" y="2638044"/>
            <a:ext cx="3363974" cy="3415622"/>
          </a:xfrm>
          <a:prstGeom prst="rect">
            <a:avLst/>
          </a:prstGeom>
        </p:spPr>
        <p:txBody>
          <a:bodyPr spcFirstLastPara="1" vert="horz" lIns="91440" tIns="45720" rIns="91440" bIns="45720" rtlCol="0" anchorCtr="0">
            <a:normAutofit/>
          </a:bodyPr>
          <a:lstStyle/>
          <a:p>
            <a:pPr marL="0" indent="-228600">
              <a:spcBef>
                <a:spcPts val="1000"/>
              </a:spcBef>
              <a:buFont typeface="Arial" panose="020B0604020202020204" pitchFamily="34" charset="0"/>
              <a:buChar char="•"/>
            </a:pPr>
            <a:r>
              <a:rPr lang="en-US" dirty="0">
                <a:solidFill>
                  <a:schemeClr val="bg1"/>
                </a:solidFill>
              </a:rPr>
              <a:t>What am I missing? </a:t>
            </a:r>
          </a:p>
          <a:p>
            <a:pPr marL="0" indent="-228600">
              <a:spcBef>
                <a:spcPts val="1000"/>
              </a:spcBef>
              <a:buFont typeface="Arial" panose="020B0604020202020204" pitchFamily="34" charset="0"/>
              <a:buChar char="•"/>
            </a:pPr>
            <a:r>
              <a:rPr lang="en-US" dirty="0">
                <a:solidFill>
                  <a:schemeClr val="bg1"/>
                </a:solidFill>
              </a:rPr>
              <a:t>Confirmation bias</a:t>
            </a:r>
          </a:p>
          <a:p>
            <a:pPr marL="0" indent="-228600">
              <a:spcBef>
                <a:spcPts val="1000"/>
              </a:spcBef>
              <a:buFont typeface="Arial" panose="020B0604020202020204" pitchFamily="34" charset="0"/>
              <a:buChar char="•"/>
            </a:pPr>
            <a:r>
              <a:rPr lang="en-US" dirty="0">
                <a:solidFill>
                  <a:schemeClr val="bg1"/>
                </a:solidFill>
              </a:rPr>
              <a:t>Anchoring </a:t>
            </a:r>
          </a:p>
          <a:p>
            <a:pPr marL="0" indent="-228600">
              <a:spcBef>
                <a:spcPts val="1000"/>
              </a:spcBef>
              <a:buFont typeface="Arial" panose="020B0604020202020204" pitchFamily="34" charset="0"/>
              <a:buChar char="•"/>
            </a:pPr>
            <a:r>
              <a:rPr lang="en-US" dirty="0">
                <a:solidFill>
                  <a:schemeClr val="bg1"/>
                </a:solidFill>
              </a:rPr>
              <a:t>Did I actually listen? </a:t>
            </a:r>
          </a:p>
          <a:p>
            <a:pPr marL="0" indent="-228600">
              <a:spcBef>
                <a:spcPts val="1000"/>
              </a:spcBef>
              <a:spcAft>
                <a:spcPts val="2133"/>
              </a:spcAft>
              <a:buFont typeface="Arial" panose="020B0604020202020204" pitchFamily="34" charset="0"/>
              <a:buChar char="•"/>
            </a:pPr>
            <a:endParaRPr lang="en-US" dirty="0">
              <a:solidFill>
                <a:schemeClr val="bg1"/>
              </a:solidFill>
            </a:endParaRPr>
          </a:p>
        </p:txBody>
      </p:sp>
      <p:pic>
        <p:nvPicPr>
          <p:cNvPr id="234" name="Shape 234"/>
          <p:cNvPicPr preferRelativeResize="0"/>
          <p:nvPr/>
        </p:nvPicPr>
        <p:blipFill>
          <a:blip r:embed="rId5"/>
          <a:stretch>
            <a:fillRect/>
          </a:stretch>
        </p:blipFill>
        <p:spPr>
          <a:xfrm>
            <a:off x="6281100" y="643467"/>
            <a:ext cx="4284094" cy="5410199"/>
          </a:xfrm>
          <a:prstGeom prst="rect">
            <a:avLst/>
          </a:prstGeom>
          <a:noFill/>
        </p:spPr>
      </p:pic>
      <p:sp>
        <p:nvSpPr>
          <p:cNvPr id="232" name="Shape 232"/>
          <p:cNvSpPr txBox="1">
            <a:spLocks noGrp="1"/>
          </p:cNvSpPr>
          <p:nvPr>
            <p:ph type="sldNum" idx="12"/>
          </p:nvPr>
        </p:nvSpPr>
        <p:spPr>
          <a:xfrm>
            <a:off x="10758922" y="6217920"/>
            <a:ext cx="365760" cy="365760"/>
          </a:xfrm>
          <a:prstGeom prst="rect">
            <a:avLst/>
          </a:prstGeom>
        </p:spPr>
        <p:txBody>
          <a:bodyPr spcFirstLastPara="1" vert="horz" lIns="18288" tIns="45720" rIns="18288" bIns="45720" rtlCol="0" anchor="ctr" anchorCtr="0">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24</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2" name="p- Eberhardt Full Core pronouncement">
            <a:hlinkClick r:id="" action="ppaction://media"/>
            <a:extLst>
              <a:ext uri="{FF2B5EF4-FFF2-40B4-BE49-F238E27FC236}">
                <a16:creationId xmlns:a16="http://schemas.microsoft.com/office/drawing/2014/main" id="{8E844B5C-488F-4EC8-BF1E-2839DB0DDD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23606" y="500955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E00C9-76D8-E9E9-7A05-0B0572604482}"/>
              </a:ext>
            </a:extLst>
          </p:cNvPr>
          <p:cNvSpPr>
            <a:spLocks noGrp="1"/>
          </p:cNvSpPr>
          <p:nvPr>
            <p:ph type="title"/>
          </p:nvPr>
        </p:nvSpPr>
        <p:spPr>
          <a:xfrm>
            <a:off x="6894072" y="988741"/>
            <a:ext cx="4493272" cy="4880518"/>
          </a:xfrm>
          <a:noFill/>
          <a:ln>
            <a:noFill/>
          </a:ln>
        </p:spPr>
        <p:txBody>
          <a:bodyPr vert="horz" wrap="square" lIns="274320" tIns="182880" rIns="274320" bIns="182880" rtlCol="0" anchor="ctr" anchorCtr="1">
            <a:normAutofit/>
          </a:bodyPr>
          <a:lstStyle/>
          <a:p>
            <a:pPr algn="l"/>
            <a:r>
              <a:rPr lang="en-US" sz="4000" kern="1200" cap="all" spc="200" baseline="0">
                <a:solidFill>
                  <a:schemeClr val="tx1"/>
                </a:solidFill>
                <a:latin typeface="+mj-lt"/>
                <a:ea typeface="+mj-ea"/>
                <a:cs typeface="+mj-cs"/>
              </a:rPr>
              <a:t>Have a structure</a:t>
            </a:r>
          </a:p>
        </p:txBody>
      </p:sp>
      <p:sp>
        <p:nvSpPr>
          <p:cNvPr id="8" name="Rectangle 7">
            <a:extLst>
              <a:ext uri="{FF2B5EF4-FFF2-40B4-BE49-F238E27FC236}">
                <a16:creationId xmlns:a16="http://schemas.microsoft.com/office/drawing/2014/main" id="{54C2DAE2-218D-4A25-B87E-0D127537D9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tx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0ACAC028-8D8C-4611-B62E-B9FFDA14D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A44AE12-1A18-AA99-8F9C-8422D3F04799}"/>
              </a:ext>
            </a:extLst>
          </p:cNvPr>
          <p:cNvSpPr>
            <a:spLocks noGrp="1"/>
          </p:cNvSpPr>
          <p:nvPr>
            <p:ph type="body" idx="1"/>
          </p:nvPr>
        </p:nvSpPr>
        <p:spPr>
          <a:xfrm>
            <a:off x="1919633" y="2998114"/>
            <a:ext cx="3701883" cy="861774"/>
          </a:xfrm>
          <a:ln w="25400" cap="sq">
            <a:solidFill>
              <a:srgbClr val="FFFFFF"/>
            </a:solidFill>
            <a:miter lim="800000"/>
          </a:ln>
        </p:spPr>
        <p:txBody>
          <a:bodyPr vert="horz" lIns="91440" tIns="45720" rIns="91440" bIns="45720" rtlCol="0" anchor="ctr">
            <a:normAutofit/>
          </a:bodyPr>
          <a:lstStyle/>
          <a:p>
            <a:pPr algn="ctr"/>
            <a:r>
              <a:rPr lang="en-US" dirty="0">
                <a:solidFill>
                  <a:srgbClr val="FFFFFF"/>
                </a:solidFill>
              </a:rPr>
              <a:t>Organize your thoughts</a:t>
            </a:r>
          </a:p>
        </p:txBody>
      </p:sp>
    </p:spTree>
    <p:extLst>
      <p:ext uri="{BB962C8B-B14F-4D97-AF65-F5344CB8AC3E}">
        <p14:creationId xmlns:p14="http://schemas.microsoft.com/office/powerpoint/2010/main" val="1718858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4AE16-8079-BE98-9FFF-EB1EF5B45ADE}"/>
              </a:ext>
            </a:extLst>
          </p:cNvPr>
          <p:cNvSpPr>
            <a:spLocks noGrp="1"/>
          </p:cNvSpPr>
          <p:nvPr>
            <p:ph type="title"/>
          </p:nvPr>
        </p:nvSpPr>
        <p:spPr>
          <a:xfrm>
            <a:off x="804672" y="765313"/>
            <a:ext cx="3849624" cy="1388099"/>
          </a:xfrm>
        </p:spPr>
        <p:txBody>
          <a:bodyPr vert="horz" lIns="274320" tIns="182880" rIns="274320" bIns="182880" rtlCol="0" anchorCtr="1">
            <a:normAutofit fontScale="90000"/>
          </a:bodyPr>
          <a:lstStyle/>
          <a:p>
            <a:pPr>
              <a:spcBef>
                <a:spcPct val="0"/>
              </a:spcBef>
            </a:pPr>
            <a:r>
              <a:rPr lang="en-US" sz="2600" dirty="0"/>
              <a:t>You are calling a Shop about a problem with your car</a:t>
            </a:r>
          </a:p>
        </p:txBody>
      </p:sp>
      <p:sp>
        <p:nvSpPr>
          <p:cNvPr id="5" name="Content Placeholder 4">
            <a:extLst>
              <a:ext uri="{FF2B5EF4-FFF2-40B4-BE49-F238E27FC236}">
                <a16:creationId xmlns:a16="http://schemas.microsoft.com/office/drawing/2014/main" id="{95083544-8DE4-3211-E8F5-878DF389CB94}"/>
              </a:ext>
            </a:extLst>
          </p:cNvPr>
          <p:cNvSpPr>
            <a:spLocks noGrp="1"/>
          </p:cNvSpPr>
          <p:nvPr>
            <p:ph idx="1"/>
          </p:nvPr>
        </p:nvSpPr>
        <p:spPr>
          <a:xfrm>
            <a:off x="804672" y="2638044"/>
            <a:ext cx="3849624" cy="3101983"/>
          </a:xfrm>
        </p:spPr>
        <p:txBody>
          <a:bodyPr>
            <a:normAutofit/>
          </a:bodyPr>
          <a:lstStyle/>
          <a:p>
            <a:pPr marL="0" indent="0">
              <a:buNone/>
            </a:pPr>
            <a:r>
              <a:rPr lang="en-US" dirty="0"/>
              <a:t>What information will be helpful to include? </a:t>
            </a:r>
          </a:p>
          <a:p>
            <a:pPr marL="0" indent="0">
              <a:buNone/>
            </a:pPr>
            <a:r>
              <a:rPr lang="en-US" dirty="0"/>
              <a:t>What information is not helpful? </a:t>
            </a:r>
          </a:p>
          <a:p>
            <a:pPr marL="0" indent="0">
              <a:buNone/>
            </a:pPr>
            <a:r>
              <a:rPr lang="en-US" dirty="0"/>
              <a:t>What will make the conversation frustrating?</a:t>
            </a:r>
          </a:p>
          <a:p>
            <a:pPr marL="0" indent="0">
              <a:buNone/>
            </a:pPr>
            <a:r>
              <a:rPr lang="en-US" dirty="0"/>
              <a:t>What will impact the information you are able to provide? </a:t>
            </a:r>
          </a:p>
          <a:p>
            <a:pPr marL="0" indent="0">
              <a:buNone/>
            </a:pPr>
            <a:r>
              <a:rPr lang="en-US" dirty="0"/>
              <a:t>What would be markers of success for your call?</a:t>
            </a:r>
          </a:p>
        </p:txBody>
      </p:sp>
      <p:pic>
        <p:nvPicPr>
          <p:cNvPr id="7" name="Picture 6" descr="Highway in desert landscape">
            <a:extLst>
              <a:ext uri="{FF2B5EF4-FFF2-40B4-BE49-F238E27FC236}">
                <a16:creationId xmlns:a16="http://schemas.microsoft.com/office/drawing/2014/main" id="{F2F40C9D-F90A-9F8C-6E92-44D1DB6674C1}"/>
              </a:ext>
            </a:extLst>
          </p:cNvPr>
          <p:cNvPicPr>
            <a:picLocks noChangeAspect="1"/>
          </p:cNvPicPr>
          <p:nvPr/>
        </p:nvPicPr>
        <p:blipFill rotWithShape="1">
          <a:blip r:embed="rId2">
            <a:extLst>
              <a:ext uri="{28A0092B-C50C-407E-A947-70E740481C1C}">
                <a14:useLocalDpi xmlns:a14="http://schemas.microsoft.com/office/drawing/2010/main" val="0"/>
              </a:ext>
            </a:extLst>
          </a:blip>
          <a:srcRect t="21836" r="2" b="2"/>
          <a:stretch/>
        </p:blipFill>
        <p:spPr>
          <a:xfrm>
            <a:off x="5453178" y="-2"/>
            <a:ext cx="6739097" cy="3410712"/>
          </a:xfrm>
          <a:prstGeom prst="rect">
            <a:avLst/>
          </a:prstGeom>
        </p:spPr>
      </p:pic>
      <p:pic>
        <p:nvPicPr>
          <p:cNvPr id="4" name="Picture 3" descr="Person working in garage">
            <a:extLst>
              <a:ext uri="{FF2B5EF4-FFF2-40B4-BE49-F238E27FC236}">
                <a16:creationId xmlns:a16="http://schemas.microsoft.com/office/drawing/2014/main" id="{12A32B3E-7796-01CB-19EF-1FE0EF0D5F57}"/>
              </a:ext>
            </a:extLst>
          </p:cNvPr>
          <p:cNvPicPr>
            <a:picLocks noChangeAspect="1"/>
          </p:cNvPicPr>
          <p:nvPr/>
        </p:nvPicPr>
        <p:blipFill rotWithShape="1">
          <a:blip r:embed="rId3">
            <a:extLst>
              <a:ext uri="{28A0092B-C50C-407E-A947-70E740481C1C}">
                <a14:useLocalDpi xmlns:a14="http://schemas.microsoft.com/office/drawing/2010/main" val="0"/>
              </a:ext>
            </a:extLst>
          </a:blip>
          <a:srcRect t="8916" r="2" b="15264"/>
          <a:stretch/>
        </p:blipFill>
        <p:spPr>
          <a:xfrm>
            <a:off x="5452903" y="3447288"/>
            <a:ext cx="6739097" cy="3410712"/>
          </a:xfrm>
          <a:prstGeom prst="rect">
            <a:avLst/>
          </a:prstGeom>
        </p:spPr>
      </p:pic>
    </p:spTree>
    <p:extLst>
      <p:ext uri="{BB962C8B-B14F-4D97-AF65-F5344CB8AC3E}">
        <p14:creationId xmlns:p14="http://schemas.microsoft.com/office/powerpoint/2010/main" val="302617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ED7B-301D-05AD-9CA0-30E85BA9A5E8}"/>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sz="2900" dirty="0"/>
              <a:t>1. Take a second to Collect your thoughts</a:t>
            </a:r>
          </a:p>
        </p:txBody>
      </p:sp>
      <p:pic>
        <p:nvPicPr>
          <p:cNvPr id="5" name="Picture 4" descr="Person with idea concept">
            <a:extLst>
              <a:ext uri="{FF2B5EF4-FFF2-40B4-BE49-F238E27FC236}">
                <a16:creationId xmlns:a16="http://schemas.microsoft.com/office/drawing/2014/main" id="{FF6C849D-F00B-E6AD-B6AC-94C0A404B447}"/>
              </a:ext>
            </a:extLst>
          </p:cNvPr>
          <p:cNvPicPr>
            <a:picLocks noChangeAspect="1"/>
          </p:cNvPicPr>
          <p:nvPr/>
        </p:nvPicPr>
        <p:blipFill>
          <a:blip r:embed="rId2"/>
          <a:srcRect l="31581" r="23118" b="-1"/>
          <a:stretch/>
        </p:blipFill>
        <p:spPr>
          <a:xfrm>
            <a:off x="20" y="10"/>
            <a:ext cx="4654277" cy="6857990"/>
          </a:xfrm>
          <a:prstGeom prst="rect">
            <a:avLst/>
          </a:prstGeom>
        </p:spPr>
      </p:pic>
    </p:spTree>
    <p:extLst>
      <p:ext uri="{BB962C8B-B14F-4D97-AF65-F5344CB8AC3E}">
        <p14:creationId xmlns:p14="http://schemas.microsoft.com/office/powerpoint/2010/main" val="4148848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4680D4-DEE2-49EE-AF90-EFEAF50AE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4FCA3BD-317F-B1A4-C7D0-FA129DFF1721}"/>
              </a:ext>
            </a:extLst>
          </p:cNvPr>
          <p:cNvSpPr>
            <a:spLocks noGrp="1"/>
          </p:cNvSpPr>
          <p:nvPr>
            <p:ph type="title"/>
          </p:nvPr>
        </p:nvSpPr>
        <p:spPr>
          <a:xfrm>
            <a:off x="804671" y="1290025"/>
            <a:ext cx="5291327" cy="1188720"/>
          </a:xfrm>
          <a:solidFill>
            <a:srgbClr val="FFFFFF"/>
          </a:solidFill>
          <a:ln>
            <a:solidFill>
              <a:srgbClr val="404040"/>
            </a:solidFill>
          </a:ln>
        </p:spPr>
        <p:txBody>
          <a:bodyPr>
            <a:normAutofit/>
          </a:bodyPr>
          <a:lstStyle/>
          <a:p>
            <a:r>
              <a:rPr lang="en-US" dirty="0"/>
              <a:t>2. What type of communication is this?</a:t>
            </a:r>
          </a:p>
        </p:txBody>
      </p:sp>
      <p:sp>
        <p:nvSpPr>
          <p:cNvPr id="5" name="Content Placeholder 4">
            <a:extLst>
              <a:ext uri="{FF2B5EF4-FFF2-40B4-BE49-F238E27FC236}">
                <a16:creationId xmlns:a16="http://schemas.microsoft.com/office/drawing/2014/main" id="{7E92CC11-38A6-E5B7-BB28-57C9A1826A34}"/>
              </a:ext>
            </a:extLst>
          </p:cNvPr>
          <p:cNvSpPr>
            <a:spLocks noGrp="1"/>
          </p:cNvSpPr>
          <p:nvPr>
            <p:ph idx="1"/>
          </p:nvPr>
        </p:nvSpPr>
        <p:spPr>
          <a:xfrm>
            <a:off x="804671" y="2858703"/>
            <a:ext cx="5285791" cy="3042547"/>
          </a:xfrm>
        </p:spPr>
        <p:txBody>
          <a:bodyPr>
            <a:normAutofit/>
          </a:bodyPr>
          <a:lstStyle/>
          <a:p>
            <a:r>
              <a:rPr lang="en-US">
                <a:solidFill>
                  <a:srgbClr val="FFFFFF"/>
                </a:solidFill>
              </a:rPr>
              <a:t>Hand off a patient to another crew/ED</a:t>
            </a:r>
          </a:p>
          <a:p>
            <a:r>
              <a:rPr lang="en-US">
                <a:solidFill>
                  <a:srgbClr val="FFFFFF"/>
                </a:solidFill>
              </a:rPr>
              <a:t>Call for a consult/intervention </a:t>
            </a:r>
          </a:p>
          <a:p>
            <a:r>
              <a:rPr lang="en-US">
                <a:solidFill>
                  <a:srgbClr val="FFFFFF"/>
                </a:solidFill>
              </a:rPr>
              <a:t>Call for a patient refusal </a:t>
            </a:r>
          </a:p>
          <a:p>
            <a:r>
              <a:rPr lang="en-US">
                <a:solidFill>
                  <a:srgbClr val="FFFFFF"/>
                </a:solidFill>
              </a:rPr>
              <a:t>Setting up a hospital</a:t>
            </a:r>
          </a:p>
          <a:p>
            <a:r>
              <a:rPr lang="en-US">
                <a:solidFill>
                  <a:srgbClr val="FFFFFF"/>
                </a:solidFill>
              </a:rPr>
              <a:t>Critical patient handoff in ED</a:t>
            </a:r>
          </a:p>
        </p:txBody>
      </p:sp>
      <p:sp>
        <p:nvSpPr>
          <p:cNvPr id="14" name="Rectangle 13">
            <a:extLst>
              <a:ext uri="{FF2B5EF4-FFF2-40B4-BE49-F238E27FC236}">
                <a16:creationId xmlns:a16="http://schemas.microsoft.com/office/drawing/2014/main" id="{50C52EE1-5085-4960-AD29-A926E62E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D15AA94-C237-4412-B37B-EB317D2B0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Check List">
            <a:extLst>
              <a:ext uri="{FF2B5EF4-FFF2-40B4-BE49-F238E27FC236}">
                <a16:creationId xmlns:a16="http://schemas.microsoft.com/office/drawing/2014/main" id="{F922EC2F-49AB-053D-BDA1-D56E913249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65364" y="1592741"/>
            <a:ext cx="3355848" cy="3355848"/>
          </a:xfrm>
          <a:prstGeom prst="rect">
            <a:avLst/>
          </a:prstGeom>
        </p:spPr>
      </p:pic>
    </p:spTree>
    <p:extLst>
      <p:ext uri="{BB962C8B-B14F-4D97-AF65-F5344CB8AC3E}">
        <p14:creationId xmlns:p14="http://schemas.microsoft.com/office/powerpoint/2010/main" val="366249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6C65E-B10F-E34F-9EF9-D569ED8603F9}"/>
              </a:ext>
            </a:extLst>
          </p:cNvPr>
          <p:cNvSpPr>
            <a:spLocks noGrp="1"/>
          </p:cNvSpPr>
          <p:nvPr>
            <p:ph type="title"/>
          </p:nvPr>
        </p:nvSpPr>
        <p:spPr>
          <a:xfrm>
            <a:off x="2231136" y="626165"/>
            <a:ext cx="7729728" cy="1188720"/>
          </a:xfrm>
        </p:spPr>
        <p:txBody>
          <a:bodyPr/>
          <a:lstStyle/>
          <a:p>
            <a:r>
              <a:rPr lang="en-US" dirty="0"/>
              <a:t>3. Based on communication type, what needs to be conveyed? </a:t>
            </a:r>
          </a:p>
        </p:txBody>
      </p:sp>
      <p:sp>
        <p:nvSpPr>
          <p:cNvPr id="3" name="Content Placeholder 2">
            <a:extLst>
              <a:ext uri="{FF2B5EF4-FFF2-40B4-BE49-F238E27FC236}">
                <a16:creationId xmlns:a16="http://schemas.microsoft.com/office/drawing/2014/main" id="{30B41AAB-F502-0258-E568-C9E83ED76ED1}"/>
              </a:ext>
            </a:extLst>
          </p:cNvPr>
          <p:cNvSpPr>
            <a:spLocks noGrp="1"/>
          </p:cNvSpPr>
          <p:nvPr>
            <p:ph idx="1"/>
          </p:nvPr>
        </p:nvSpPr>
        <p:spPr>
          <a:xfrm>
            <a:off x="2231136" y="2329931"/>
            <a:ext cx="7729728" cy="3901904"/>
          </a:xfrm>
        </p:spPr>
        <p:txBody>
          <a:bodyPr>
            <a:normAutofit fontScale="92500" lnSpcReduction="20000"/>
          </a:bodyPr>
          <a:lstStyle/>
          <a:p>
            <a:r>
              <a:rPr lang="en-US" sz="2400" dirty="0"/>
              <a:t>Hand off a patient to another crew/ED</a:t>
            </a:r>
          </a:p>
          <a:p>
            <a:pPr lvl="1"/>
            <a:r>
              <a:rPr lang="en-US" sz="2200" dirty="0"/>
              <a:t>What you know and have done</a:t>
            </a:r>
          </a:p>
          <a:p>
            <a:r>
              <a:rPr lang="en-US" sz="2400" dirty="0"/>
              <a:t>Call for a consult/intervention </a:t>
            </a:r>
          </a:p>
          <a:p>
            <a:pPr lvl="1"/>
            <a:r>
              <a:rPr lang="en-US" sz="2200" dirty="0"/>
              <a:t>Why you need what you are calling about</a:t>
            </a:r>
          </a:p>
          <a:p>
            <a:r>
              <a:rPr lang="en-US" sz="2400" dirty="0"/>
              <a:t>Call for a patient refusal </a:t>
            </a:r>
          </a:p>
          <a:p>
            <a:pPr lvl="1"/>
            <a:r>
              <a:rPr lang="en-US" sz="2200" dirty="0"/>
              <a:t>What the patient is refusing </a:t>
            </a:r>
            <a:r>
              <a:rPr lang="en-US" sz="2200" b="1" dirty="0"/>
              <a:t>and</a:t>
            </a:r>
            <a:r>
              <a:rPr lang="en-US" sz="2200" dirty="0"/>
              <a:t> that they can make that decision</a:t>
            </a:r>
          </a:p>
          <a:p>
            <a:r>
              <a:rPr lang="en-US" sz="2400" dirty="0"/>
              <a:t>Set up a hospital </a:t>
            </a:r>
          </a:p>
          <a:p>
            <a:pPr lvl="1"/>
            <a:r>
              <a:rPr lang="en-US" sz="2200" dirty="0"/>
              <a:t>What do they need to know to get ready</a:t>
            </a:r>
          </a:p>
          <a:p>
            <a:r>
              <a:rPr lang="en-US" sz="2400" dirty="0"/>
              <a:t>Critical patient handoff in ED</a:t>
            </a:r>
          </a:p>
          <a:p>
            <a:pPr lvl="1"/>
            <a:r>
              <a:rPr lang="en-US" sz="2200" dirty="0"/>
              <a:t>Brief highlights to illustrate what is critical and what you have done</a:t>
            </a:r>
          </a:p>
        </p:txBody>
      </p:sp>
      <p:pic>
        <p:nvPicPr>
          <p:cNvPr id="4" name="10 harper eberhardt med req">
            <a:hlinkClick r:id="" action="ppaction://media"/>
            <a:extLst>
              <a:ext uri="{FF2B5EF4-FFF2-40B4-BE49-F238E27FC236}">
                <a16:creationId xmlns:a16="http://schemas.microsoft.com/office/drawing/2014/main" id="{C344836D-5792-2E6A-4A79-59D33A81A3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92391" y="3225800"/>
            <a:ext cx="406400" cy="406400"/>
          </a:xfrm>
          <a:prstGeom prst="rect">
            <a:avLst/>
          </a:prstGeom>
        </p:spPr>
      </p:pic>
      <p:pic>
        <p:nvPicPr>
          <p:cNvPr id="5" name="6a- adams co set up">
            <a:hlinkClick r:id="" action="ppaction://media"/>
            <a:extLst>
              <a:ext uri="{FF2B5EF4-FFF2-40B4-BE49-F238E27FC236}">
                <a16:creationId xmlns:a16="http://schemas.microsoft.com/office/drawing/2014/main" id="{67E9ADF9-0116-3FA4-4F90-B8A8A452804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389191" y="4965147"/>
            <a:ext cx="406400" cy="406400"/>
          </a:xfrm>
          <a:prstGeom prst="rect">
            <a:avLst/>
          </a:prstGeom>
        </p:spPr>
      </p:pic>
    </p:spTree>
    <p:extLst>
      <p:ext uri="{BB962C8B-B14F-4D97-AF65-F5344CB8AC3E}">
        <p14:creationId xmlns:p14="http://schemas.microsoft.com/office/powerpoint/2010/main" val="266194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3720"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1040" fill="hold"/>
                                        <p:tgtEl>
                                          <p:spTgt spid="5"/>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audio>
              <p:cMediaNode vol="80000">
                <p:cTn id="32"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08FEA55-B9E5-D51C-907E-48C4ECE19C55}"/>
              </a:ext>
            </a:extLst>
          </p:cNvPr>
          <p:cNvSpPr>
            <a:spLocks noGrp="1"/>
          </p:cNvSpPr>
          <p:nvPr>
            <p:ph type="title"/>
          </p:nvPr>
        </p:nvSpPr>
        <p:spPr>
          <a:xfrm>
            <a:off x="630936" y="495992"/>
            <a:ext cx="4195140" cy="5638831"/>
          </a:xfrm>
          <a:noFill/>
        </p:spPr>
        <p:txBody>
          <a:bodyPr anchor="ctr">
            <a:normAutofit/>
          </a:bodyPr>
          <a:lstStyle/>
          <a:p>
            <a:r>
              <a:rPr lang="en-US" sz="4800"/>
              <a:t>We do a lot of communicating</a:t>
            </a:r>
          </a:p>
        </p:txBody>
      </p:sp>
      <p:graphicFrame>
        <p:nvGraphicFramePr>
          <p:cNvPr id="5" name="Content Placeholder 2">
            <a:extLst>
              <a:ext uri="{FF2B5EF4-FFF2-40B4-BE49-F238E27FC236}">
                <a16:creationId xmlns:a16="http://schemas.microsoft.com/office/drawing/2014/main" id="{BBA239A8-EACA-A6A0-F249-3B66B82DE97E}"/>
              </a:ext>
            </a:extLst>
          </p:cNvPr>
          <p:cNvGraphicFramePr>
            <a:graphicFrameLocks noGrp="1"/>
          </p:cNvGraphicFramePr>
          <p:nvPr>
            <p:ph idx="1"/>
            <p:extLst>
              <p:ext uri="{D42A27DB-BD31-4B8C-83A1-F6EECF244321}">
                <p14:modId xmlns:p14="http://schemas.microsoft.com/office/powerpoint/2010/main" val="156314332"/>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75431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56E013-C5D1-40E8-A11B-562F6A03E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123B3E-0AD2-B1A4-897F-137DCA806A03}"/>
              </a:ext>
            </a:extLst>
          </p:cNvPr>
          <p:cNvSpPr>
            <a:spLocks noGrp="1"/>
          </p:cNvSpPr>
          <p:nvPr>
            <p:ph type="title"/>
          </p:nvPr>
        </p:nvSpPr>
        <p:spPr>
          <a:xfrm>
            <a:off x="715471" y="2681104"/>
            <a:ext cx="3063240" cy="1721931"/>
          </a:xfrm>
          <a:solidFill>
            <a:schemeClr val="bg1"/>
          </a:solidFill>
          <a:ln>
            <a:solidFill>
              <a:schemeClr val="tx1"/>
            </a:solidFill>
          </a:ln>
        </p:spPr>
        <p:txBody>
          <a:bodyPr>
            <a:normAutofit/>
          </a:bodyPr>
          <a:lstStyle/>
          <a:p>
            <a:r>
              <a:rPr lang="en-US" sz="1800" dirty="0">
                <a:solidFill>
                  <a:schemeClr val="tx1"/>
                </a:solidFill>
              </a:rPr>
              <a:t>4. Based on the patient in front of me what needs to be conveyed?</a:t>
            </a:r>
            <a:br>
              <a:rPr lang="en-US" sz="1800" dirty="0">
                <a:solidFill>
                  <a:schemeClr val="tx1"/>
                </a:solidFill>
              </a:rPr>
            </a:br>
            <a:endParaRPr lang="en-US" sz="1800" dirty="0">
              <a:solidFill>
                <a:schemeClr val="tx1"/>
              </a:solidFill>
            </a:endParaRPr>
          </a:p>
        </p:txBody>
      </p:sp>
      <p:sp>
        <p:nvSpPr>
          <p:cNvPr id="11" name="Rectangle 10">
            <a:extLst>
              <a:ext uri="{FF2B5EF4-FFF2-40B4-BE49-F238E27FC236}">
                <a16:creationId xmlns:a16="http://schemas.microsoft.com/office/drawing/2014/main" id="{402D63F4-B0E1-4039-90FD-768B7B23B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0721"/>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a:extLst>
              <a:ext uri="{FF2B5EF4-FFF2-40B4-BE49-F238E27FC236}">
                <a16:creationId xmlns:a16="http://schemas.microsoft.com/office/drawing/2014/main" id="{4F6B2ECC-5166-473E-8533-737B9B819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4712"/>
            <a:ext cx="6558192" cy="46085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69B3FA30-407F-4BE8-8B5B-EB59D5ECDAA0}"/>
              </a:ext>
            </a:extLst>
          </p:cNvPr>
          <p:cNvGraphicFramePr>
            <a:graphicFrameLocks noGrp="1"/>
          </p:cNvGraphicFramePr>
          <p:nvPr>
            <p:ph idx="1"/>
            <p:extLst>
              <p:ext uri="{D42A27DB-BD31-4B8C-83A1-F6EECF244321}">
                <p14:modId xmlns:p14="http://schemas.microsoft.com/office/powerpoint/2010/main" val="2986537714"/>
              </p:ext>
            </p:extLst>
          </p:nvPr>
        </p:nvGraphicFramePr>
        <p:xfrm>
          <a:off x="5006975" y="1447800"/>
          <a:ext cx="5888038" cy="3965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8472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BE40C8-F134-6480-AC41-C44D4C33A0BF}"/>
              </a:ext>
            </a:extLst>
          </p:cNvPr>
          <p:cNvSpPr>
            <a:spLocks noGrp="1"/>
          </p:cNvSpPr>
          <p:nvPr>
            <p:ph type="title"/>
          </p:nvPr>
        </p:nvSpPr>
        <p:spPr>
          <a:xfrm>
            <a:off x="2231136" y="467418"/>
            <a:ext cx="7729728" cy="1188720"/>
          </a:xfrm>
          <a:solidFill>
            <a:srgbClr val="FFFFFF"/>
          </a:solidFill>
        </p:spPr>
        <p:txBody>
          <a:bodyPr>
            <a:normAutofit/>
          </a:bodyPr>
          <a:lstStyle/>
          <a:p>
            <a:r>
              <a:rPr lang="en-US" dirty="0"/>
              <a:t>5. Have a fall back Structure- every time</a:t>
            </a:r>
          </a:p>
        </p:txBody>
      </p:sp>
      <p:graphicFrame>
        <p:nvGraphicFramePr>
          <p:cNvPr id="16" name="Content Placeholder 4">
            <a:extLst>
              <a:ext uri="{FF2B5EF4-FFF2-40B4-BE49-F238E27FC236}">
                <a16:creationId xmlns:a16="http://schemas.microsoft.com/office/drawing/2014/main" id="{5537CE96-0510-EE42-755A-12A92AB98CE9}"/>
              </a:ext>
            </a:extLst>
          </p:cNvPr>
          <p:cNvGraphicFramePr>
            <a:graphicFrameLocks noGrp="1"/>
          </p:cNvGraphicFramePr>
          <p:nvPr>
            <p:ph idx="1"/>
            <p:extLst>
              <p:ext uri="{D42A27DB-BD31-4B8C-83A1-F6EECF244321}">
                <p14:modId xmlns:p14="http://schemas.microsoft.com/office/powerpoint/2010/main" val="672585872"/>
              </p:ext>
            </p:extLst>
          </p:nvPr>
        </p:nvGraphicFramePr>
        <p:xfrm>
          <a:off x="1391478" y="1843590"/>
          <a:ext cx="9243392" cy="36428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604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6BFB1E0F-8F16-4E0D-A7F7-C9492719C56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graphicEl>
                                              <a:dgm id="{749D3470-8915-478D-A5CA-B8A4B6D2D8D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graphicEl>
                                              <a:dgm id="{09AABAB8-0D90-42EC-934C-2CBB7130DBE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dgm id="{B6A72F4E-91B2-4B8F-B560-C0223EF275B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graphicEl>
                                              <a:dgm id="{312EFA4B-04C4-400E-933D-9D9486389632}"/>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graphicEl>
                                              <a:dgm id="{91DB6121-0532-4AB5-BCA1-69398FEEFBF9}"/>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graphicEl>
                                              <a:dgm id="{968DCCDA-36DE-42A2-9A2F-0C5D0B15DFA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55B75C7-BDA9-297B-7825-CF74F27A0FAA}"/>
              </a:ext>
            </a:extLst>
          </p:cNvPr>
          <p:cNvSpPr>
            <a:spLocks noGrp="1"/>
          </p:cNvSpPr>
          <p:nvPr>
            <p:ph type="title"/>
          </p:nvPr>
        </p:nvSpPr>
        <p:spPr>
          <a:xfrm>
            <a:off x="643467" y="2681103"/>
            <a:ext cx="3363974" cy="1495794"/>
          </a:xfrm>
          <a:noFill/>
          <a:ln>
            <a:solidFill>
              <a:schemeClr val="bg1"/>
            </a:solidFill>
          </a:ln>
        </p:spPr>
        <p:txBody>
          <a:bodyPr vert="horz" wrap="square" lIns="182880" tIns="182880" rIns="182880" bIns="182880" rtlCol="0" anchor="ctr">
            <a:normAutofit/>
          </a:bodyPr>
          <a:lstStyle/>
          <a:p>
            <a:pPr>
              <a:spcBef>
                <a:spcPct val="0"/>
              </a:spcBef>
            </a:pPr>
            <a:r>
              <a:rPr lang="en-US" sz="2600">
                <a:solidFill>
                  <a:schemeClr val="bg1"/>
                </a:solidFill>
              </a:rPr>
              <a:t>When receiving Information </a:t>
            </a:r>
          </a:p>
        </p:txBody>
      </p:sp>
      <p:graphicFrame>
        <p:nvGraphicFramePr>
          <p:cNvPr id="7" name="Text Placeholder 4">
            <a:extLst>
              <a:ext uri="{FF2B5EF4-FFF2-40B4-BE49-F238E27FC236}">
                <a16:creationId xmlns:a16="http://schemas.microsoft.com/office/drawing/2014/main" id="{A598B621-1A54-5799-8BA4-2DDD23781B8C}"/>
              </a:ext>
            </a:extLst>
          </p:cNvPr>
          <p:cNvGraphicFramePr/>
          <p:nvPr>
            <p:extLst>
              <p:ext uri="{D42A27DB-BD31-4B8C-83A1-F6EECF244321}">
                <p14:modId xmlns:p14="http://schemas.microsoft.com/office/powerpoint/2010/main" val="3914632112"/>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6724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2231136" y="964692"/>
            <a:ext cx="7729728" cy="1188720"/>
          </a:xfrm>
          <a:prstGeom prst="rect">
            <a:avLst/>
          </a:prstGeom>
        </p:spPr>
        <p:txBody>
          <a:bodyPr spcFirstLastPara="1" vert="horz" lIns="182880" tIns="182880" rIns="182880" bIns="182880" rtlCol="0" anchor="ctr" anchorCtr="0">
            <a:normAutofit/>
          </a:bodyPr>
          <a:lstStyle/>
          <a:p>
            <a:pPr>
              <a:spcBef>
                <a:spcPct val="0"/>
              </a:spcBef>
            </a:pPr>
            <a:r>
              <a:rPr lang="en-US"/>
              <a:t>In Summary </a:t>
            </a:r>
          </a:p>
        </p:txBody>
      </p:sp>
      <p:sp>
        <p:nvSpPr>
          <p:cNvPr id="241" name="Shape 241"/>
          <p:cNvSpPr txBox="1">
            <a:spLocks noGrp="1"/>
          </p:cNvSpPr>
          <p:nvPr>
            <p:ph type="sldNum" idx="12"/>
          </p:nvPr>
        </p:nvSpPr>
        <p:spPr>
          <a:xfrm>
            <a:off x="10758922" y="6217920"/>
            <a:ext cx="365760" cy="365760"/>
          </a:xfrm>
          <a:prstGeom prst="rect">
            <a:avLst/>
          </a:prstGeom>
        </p:spPr>
        <p:txBody>
          <a:bodyPr spcFirstLastPara="1" vert="horz" lIns="18288" tIns="45720" rIns="18288" bIns="45720" rtlCol="0" anchor="ctr" anchorCtr="0">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100" b="0" i="0" u="none" strike="noStrike" kern="1200" cap="none" spc="0" normalizeH="0" baseline="0" noProof="0" dirty="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33</a:t>
            </a:fld>
            <a:endParaRPr kumimoji="0" lang="en-US"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graphicFrame>
        <p:nvGraphicFramePr>
          <p:cNvPr id="243" name="Shape 240">
            <a:extLst>
              <a:ext uri="{FF2B5EF4-FFF2-40B4-BE49-F238E27FC236}">
                <a16:creationId xmlns:a16="http://schemas.microsoft.com/office/drawing/2014/main" id="{5AB2B060-18E5-48EA-BB71-0E07B51D37DC}"/>
              </a:ext>
            </a:extLst>
          </p:cNvPr>
          <p:cNvGraphicFramePr/>
          <p:nvPr>
            <p:extLst>
              <p:ext uri="{D42A27DB-BD31-4B8C-83A1-F6EECF244321}">
                <p14:modId xmlns:p14="http://schemas.microsoft.com/office/powerpoint/2010/main" val="199430035"/>
              </p:ext>
            </p:extLst>
          </p:nvPr>
        </p:nvGraphicFramePr>
        <p:xfrm>
          <a:off x="965201" y="2638425"/>
          <a:ext cx="10261600" cy="310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182EB-ECD0-403D-4F36-7925B42F74AE}"/>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sz="3800"/>
              <a:t>Questions?</a:t>
            </a:r>
          </a:p>
        </p:txBody>
      </p:sp>
      <p:pic>
        <p:nvPicPr>
          <p:cNvPr id="5" name="Picture 4" descr="A dog standing on a couch&#10;&#10;Description automatically generated">
            <a:extLst>
              <a:ext uri="{FF2B5EF4-FFF2-40B4-BE49-F238E27FC236}">
                <a16:creationId xmlns:a16="http://schemas.microsoft.com/office/drawing/2014/main" id="{0EBD154C-1AA6-BD43-C260-114BC1E183CE}"/>
              </a:ext>
            </a:extLst>
          </p:cNvPr>
          <p:cNvPicPr>
            <a:picLocks noChangeAspect="1"/>
          </p:cNvPicPr>
          <p:nvPr/>
        </p:nvPicPr>
        <p:blipFill>
          <a:blip r:embed="rId2">
            <a:extLst>
              <a:ext uri="{28A0092B-C50C-407E-A947-70E740481C1C}">
                <a14:useLocalDpi xmlns:a14="http://schemas.microsoft.com/office/drawing/2010/main" val="0"/>
              </a:ext>
            </a:extLst>
          </a:blip>
          <a:srcRect l="5702" r="3810"/>
          <a:stretch/>
        </p:blipFill>
        <p:spPr>
          <a:xfrm>
            <a:off x="20" y="10"/>
            <a:ext cx="4654277" cy="6857990"/>
          </a:xfrm>
          <a:prstGeom prst="rect">
            <a:avLst/>
          </a:prstGeom>
        </p:spPr>
      </p:pic>
    </p:spTree>
    <p:extLst>
      <p:ext uri="{BB962C8B-B14F-4D97-AF65-F5344CB8AC3E}">
        <p14:creationId xmlns:p14="http://schemas.microsoft.com/office/powerpoint/2010/main" val="1185090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Gift box">
            <a:extLst>
              <a:ext uri="{FF2B5EF4-FFF2-40B4-BE49-F238E27FC236}">
                <a16:creationId xmlns:a16="http://schemas.microsoft.com/office/drawing/2014/main" id="{64705B8A-3E59-47BF-9141-677356F89C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756" b="697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2DC98F-3217-4092-9D5A-AE19ED2F5E7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What we wish:  on the phone, to the next crew, at hand off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770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ed twisted thread">
            <a:extLst>
              <a:ext uri="{FF2B5EF4-FFF2-40B4-BE49-F238E27FC236}">
                <a16:creationId xmlns:a16="http://schemas.microsoft.com/office/drawing/2014/main" id="{DEC7B304-A5EB-445F-5F7E-731C8668E8D7}"/>
              </a:ext>
            </a:extLst>
          </p:cNvPr>
          <p:cNvPicPr>
            <a:picLocks noChangeAspect="1"/>
          </p:cNvPicPr>
          <p:nvPr/>
        </p:nvPicPr>
        <p:blipFill>
          <a:blip r:embed="rId2">
            <a:extLst>
              <a:ext uri="{28A0092B-C50C-407E-A947-70E740481C1C}">
                <a14:useLocalDpi xmlns:a14="http://schemas.microsoft.com/office/drawing/2010/main" val="0"/>
              </a:ext>
            </a:extLst>
          </a:blip>
          <a:srcRect t="14597" b="1133"/>
          <a:stretch/>
        </p:blipFill>
        <p:spPr>
          <a:xfrm>
            <a:off x="20" y="-22"/>
            <a:ext cx="12191977" cy="6858022"/>
          </a:xfrm>
          <a:prstGeom prst="rect">
            <a:avLst/>
          </a:prstGeom>
        </p:spPr>
      </p:pic>
      <p:sp>
        <p:nvSpPr>
          <p:cNvPr id="20" name="Rectangle 19">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EFA051-A3B8-EB98-3D58-8F2B5BD1AA9C}"/>
              </a:ext>
            </a:extLst>
          </p:cNvPr>
          <p:cNvSpPr>
            <a:spLocks noGrp="1"/>
          </p:cNvSpPr>
          <p:nvPr>
            <p:ph type="title"/>
          </p:nvPr>
        </p:nvSpPr>
        <p:spPr>
          <a:xfrm>
            <a:off x="6318710" y="911823"/>
            <a:ext cx="5452529" cy="3569242"/>
          </a:xfrm>
        </p:spPr>
        <p:txBody>
          <a:bodyPr vert="horz" lIns="91440" tIns="45720" rIns="91440" bIns="45720" rtlCol="0" anchor="t">
            <a:normAutofit/>
          </a:bodyPr>
          <a:lstStyle/>
          <a:p>
            <a:r>
              <a:rPr lang="en-US" sz="5200" dirty="0"/>
              <a:t>It frequently feels more like this…</a:t>
            </a:r>
          </a:p>
        </p:txBody>
      </p:sp>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385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4"/>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85" name="Rectangle 84">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75" name="Shape 75"/>
          <p:cNvSpPr txBox="1">
            <a:spLocks noGrp="1"/>
          </p:cNvSpPr>
          <p:nvPr>
            <p:ph type="title"/>
          </p:nvPr>
        </p:nvSpPr>
        <p:spPr>
          <a:xfrm>
            <a:off x="643468" y="820010"/>
            <a:ext cx="3415288" cy="3212654"/>
          </a:xfrm>
          <a:prstGeom prst="rect">
            <a:avLst/>
          </a:prstGeom>
          <a:noFill/>
          <a:ln>
            <a:solidFill>
              <a:schemeClr val="bg1"/>
            </a:solidFill>
          </a:ln>
        </p:spPr>
        <p:txBody>
          <a:bodyPr spcFirstLastPara="1" vert="horz" lIns="274320" tIns="182880" rIns="274320" bIns="182880" rtlCol="0" anchor="ctr" anchorCtr="1">
            <a:normAutofit/>
          </a:bodyPr>
          <a:lstStyle/>
          <a:p>
            <a:pPr>
              <a:spcBef>
                <a:spcPct val="0"/>
              </a:spcBef>
            </a:pPr>
            <a:r>
              <a:rPr lang="en-US" sz="3200">
                <a:solidFill>
                  <a:schemeClr val="bg1"/>
                </a:solidFill>
              </a:rPr>
              <a:t>Please draw a picture of yourself riding a bike</a:t>
            </a:r>
          </a:p>
        </p:txBody>
      </p:sp>
      <p:pic>
        <p:nvPicPr>
          <p:cNvPr id="80" name="Graphic 79" descr="Pencil">
            <a:extLst>
              <a:ext uri="{FF2B5EF4-FFF2-40B4-BE49-F238E27FC236}">
                <a16:creationId xmlns:a16="http://schemas.microsoft.com/office/drawing/2014/main" id="{A4EE5410-51A5-432B-8E21-71D0C284AC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18048" y="643467"/>
            <a:ext cx="5410199" cy="5410199"/>
          </a:xfrm>
          <a:prstGeom prst="rect">
            <a:avLst/>
          </a:prstGeom>
        </p:spPr>
      </p:pic>
      <p:sp>
        <p:nvSpPr>
          <p:cNvPr id="76" name="Shape 76"/>
          <p:cNvSpPr txBox="1">
            <a:spLocks noGrp="1"/>
          </p:cNvSpPr>
          <p:nvPr>
            <p:ph type="sldNum" idx="12"/>
          </p:nvPr>
        </p:nvSpPr>
        <p:spPr>
          <a:xfrm>
            <a:off x="10758922" y="6217920"/>
            <a:ext cx="365760" cy="365760"/>
          </a:xfrm>
          <a:prstGeom prst="rect">
            <a:avLst/>
          </a:prstGeom>
        </p:spPr>
        <p:txBody>
          <a:bodyPr spcFirstLastPara="1" vert="horz" lIns="18288" tIns="45720" rIns="18288" bIns="45720" rtlCol="0" anchor="ctr" anchorCtr="0">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6</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
        <p:cNvGrpSpPr/>
        <p:nvPr/>
      </p:nvGrpSpPr>
      <p:grpSpPr>
        <a:xfrm>
          <a:off x="0" y="0"/>
          <a:ext cx="0" cy="0"/>
          <a:chOff x="0" y="0"/>
          <a:chExt cx="0" cy="0"/>
        </a:xfrm>
      </p:grpSpPr>
      <p:sp>
        <p:nvSpPr>
          <p:cNvPr id="88" name="Rectangle 87">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81" name="Shape 81"/>
          <p:cNvSpPr txBox="1">
            <a:spLocks noGrp="1"/>
          </p:cNvSpPr>
          <p:nvPr>
            <p:ph type="title"/>
          </p:nvPr>
        </p:nvSpPr>
        <p:spPr>
          <a:xfrm>
            <a:off x="804673" y="2133600"/>
            <a:ext cx="3044952" cy="1898904"/>
          </a:xfrm>
          <a:prstGeom prst="rect">
            <a:avLst/>
          </a:prstGeom>
        </p:spPr>
        <p:txBody>
          <a:bodyPr spcFirstLastPara="1" vert="horz" lIns="274320" tIns="182880" rIns="274320" bIns="182880" rtlCol="0" anchor="ctr" anchorCtr="1">
            <a:normAutofit/>
          </a:bodyPr>
          <a:lstStyle/>
          <a:p>
            <a:pPr>
              <a:spcBef>
                <a:spcPct val="0"/>
              </a:spcBef>
            </a:pPr>
            <a:r>
              <a:rPr lang="en-US" sz="2800">
                <a:solidFill>
                  <a:srgbClr val="262626"/>
                </a:solidFill>
              </a:rPr>
              <a:t>Example 1</a:t>
            </a:r>
          </a:p>
        </p:txBody>
      </p:sp>
      <p:sp>
        <p:nvSpPr>
          <p:cNvPr id="90" name="Rectangle 89">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92" name="Rectangle 91">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83" name="Shape 83"/>
          <p:cNvPicPr preferRelativeResize="0"/>
          <p:nvPr/>
        </p:nvPicPr>
        <p:blipFill>
          <a:blip r:embed="rId3"/>
          <a:stretch>
            <a:fillRect/>
          </a:stretch>
        </p:blipFill>
        <p:spPr>
          <a:xfrm>
            <a:off x="5140452" y="1545900"/>
            <a:ext cx="5925312" cy="3451494"/>
          </a:xfrm>
          <a:prstGeom prst="rect">
            <a:avLst/>
          </a:prstGeom>
          <a:noFill/>
        </p:spPr>
      </p:pic>
      <p:sp>
        <p:nvSpPr>
          <p:cNvPr id="82" name="Shape 82"/>
          <p:cNvSpPr txBox="1">
            <a:spLocks noGrp="1"/>
          </p:cNvSpPr>
          <p:nvPr>
            <p:ph type="sldNum" idx="12"/>
          </p:nvPr>
        </p:nvSpPr>
        <p:spPr>
          <a:xfrm>
            <a:off x="10758922" y="6217920"/>
            <a:ext cx="365760" cy="365760"/>
          </a:xfrm>
          <a:prstGeom prst="rect">
            <a:avLst/>
          </a:prstGeom>
        </p:spPr>
        <p:txBody>
          <a:bodyPr spcFirstLastPara="1" vert="horz" lIns="18288" tIns="45720" rIns="18288" bIns="45720" rtlCol="0" anchor="ctr" anchorCtr="0">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7</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8340090" y="2404872"/>
            <a:ext cx="3044952" cy="1627632"/>
          </a:xfrm>
          <a:prstGeom prst="rect">
            <a:avLst/>
          </a:prstGeom>
        </p:spPr>
        <p:txBody>
          <a:bodyPr spcFirstLastPara="1" vert="horz" lIns="274320" tIns="182880" rIns="274320" bIns="182880" rtlCol="0" anchor="ctr" anchorCtr="1">
            <a:normAutofit/>
          </a:bodyPr>
          <a:lstStyle/>
          <a:p>
            <a:pPr>
              <a:spcBef>
                <a:spcPct val="0"/>
              </a:spcBef>
            </a:pPr>
            <a:r>
              <a:rPr lang="en-US" sz="2800">
                <a:solidFill>
                  <a:srgbClr val="262626"/>
                </a:solidFill>
              </a:rPr>
              <a:t>Example 2</a:t>
            </a:r>
          </a:p>
        </p:txBody>
      </p:sp>
      <p:sp>
        <p:nvSpPr>
          <p:cNvPr id="95" name="Rectangle 94">
            <a:extLst>
              <a:ext uri="{FF2B5EF4-FFF2-40B4-BE49-F238E27FC236}">
                <a16:creationId xmlns:a16="http://schemas.microsoft.com/office/drawing/2014/main" id="{CB94C45D-FCB1-4B86-967A-2C9EDB63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045"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97" name="Rectangle 96">
            <a:extLst>
              <a:ext uri="{FF2B5EF4-FFF2-40B4-BE49-F238E27FC236}">
                <a16:creationId xmlns:a16="http://schemas.microsoft.com/office/drawing/2014/main" id="{232C4A34-762E-40DF-A8AF-0D811BC02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161" y="802767"/>
            <a:ext cx="656539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90" name="Shape 90"/>
          <p:cNvPicPr preferRelativeResize="0"/>
          <p:nvPr/>
        </p:nvPicPr>
        <p:blipFill rotWithShape="1">
          <a:blip r:embed="rId3"/>
          <a:srcRect l="16590" r="6545" b="-1"/>
          <a:stretch/>
        </p:blipFill>
        <p:spPr>
          <a:xfrm>
            <a:off x="1113201" y="1122807"/>
            <a:ext cx="5925312" cy="4297680"/>
          </a:xfrm>
          <a:prstGeom prst="rect">
            <a:avLst/>
          </a:prstGeom>
          <a:noFill/>
        </p:spPr>
      </p:pic>
      <p:sp>
        <p:nvSpPr>
          <p:cNvPr id="89" name="Shape 89"/>
          <p:cNvSpPr txBox="1">
            <a:spLocks noGrp="1"/>
          </p:cNvSpPr>
          <p:nvPr>
            <p:ph type="sldNum" idx="12"/>
          </p:nvPr>
        </p:nvSpPr>
        <p:spPr>
          <a:xfrm>
            <a:off x="10758922" y="6217920"/>
            <a:ext cx="365760" cy="365760"/>
          </a:xfrm>
          <a:prstGeom prst="rect">
            <a:avLst/>
          </a:prstGeom>
        </p:spPr>
        <p:txBody>
          <a:bodyPr spcFirstLastPara="1" vert="horz" lIns="18288" tIns="45720" rIns="18288" bIns="45720" rtlCol="0" anchor="ctr" anchorCtr="0">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8</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04" name="Rectangle 103">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95" name="Shape 95"/>
          <p:cNvSpPr txBox="1">
            <a:spLocks noGrp="1"/>
          </p:cNvSpPr>
          <p:nvPr>
            <p:ph type="title"/>
          </p:nvPr>
        </p:nvSpPr>
        <p:spPr>
          <a:xfrm>
            <a:off x="643468" y="820010"/>
            <a:ext cx="3415288" cy="3212654"/>
          </a:xfrm>
          <a:prstGeom prst="rect">
            <a:avLst/>
          </a:prstGeom>
          <a:noFill/>
          <a:ln>
            <a:solidFill>
              <a:schemeClr val="bg1"/>
            </a:solidFill>
          </a:ln>
        </p:spPr>
        <p:txBody>
          <a:bodyPr spcFirstLastPara="1" vert="horz" lIns="274320" tIns="182880" rIns="274320" bIns="182880" rtlCol="0" anchor="ctr" anchorCtr="1">
            <a:normAutofit/>
          </a:bodyPr>
          <a:lstStyle/>
          <a:p>
            <a:pPr>
              <a:spcBef>
                <a:spcPct val="0"/>
              </a:spcBef>
            </a:pPr>
            <a:r>
              <a:rPr lang="en-US" sz="3800">
                <a:solidFill>
                  <a:schemeClr val="bg1"/>
                </a:solidFill>
              </a:rPr>
              <a:t>Example 3</a:t>
            </a:r>
          </a:p>
        </p:txBody>
      </p:sp>
      <p:pic>
        <p:nvPicPr>
          <p:cNvPr id="97" name="Shape 97"/>
          <p:cNvPicPr preferRelativeResize="0"/>
          <p:nvPr/>
        </p:nvPicPr>
        <p:blipFill rotWithShape="1">
          <a:blip r:embed="rId3"/>
          <a:srcRect r="17567"/>
          <a:stretch/>
        </p:blipFill>
        <p:spPr>
          <a:xfrm>
            <a:off x="4654297" y="10"/>
            <a:ext cx="7537702" cy="6857989"/>
          </a:xfrm>
          <a:prstGeom prst="rect">
            <a:avLst/>
          </a:prstGeom>
          <a:noFill/>
        </p:spPr>
      </p:pic>
      <p:sp>
        <p:nvSpPr>
          <p:cNvPr id="96" name="Shape 96"/>
          <p:cNvSpPr txBox="1">
            <a:spLocks noGrp="1"/>
          </p:cNvSpPr>
          <p:nvPr>
            <p:ph type="sldNum" idx="12"/>
          </p:nvPr>
        </p:nvSpPr>
        <p:spPr>
          <a:xfrm>
            <a:off x="10758922" y="6217920"/>
            <a:ext cx="365760" cy="365760"/>
          </a:xfrm>
          <a:prstGeom prst="rect">
            <a:avLst/>
          </a:prstGeom>
        </p:spPr>
        <p:txBody>
          <a:bodyPr spcFirstLastPara="1" vert="horz" lIns="18288" tIns="45720" rIns="18288" bIns="45720" rtlCol="0" anchor="ctr" anchorCtr="0">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00000000-1234-1234-1234-123412341234}" type="slidenum">
              <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9</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1673</TotalTime>
  <Words>1350</Words>
  <Application>Microsoft Office PowerPoint</Application>
  <PresentationFormat>Widescreen</PresentationFormat>
  <Paragraphs>203</Paragraphs>
  <Slides>34</Slides>
  <Notes>18</Notes>
  <HiddenSlides>0</HiddenSlides>
  <MMClips>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Calibri</vt:lpstr>
      <vt:lpstr>Calibri Light</vt:lpstr>
      <vt:lpstr>Georgia</vt:lpstr>
      <vt:lpstr>Gill Sans MT</vt:lpstr>
      <vt:lpstr>Nunito</vt:lpstr>
      <vt:lpstr>Office Theme</vt:lpstr>
      <vt:lpstr>Parcel</vt:lpstr>
      <vt:lpstr>Communications</vt:lpstr>
      <vt:lpstr>Objectives</vt:lpstr>
      <vt:lpstr>We do a lot of communicating</vt:lpstr>
      <vt:lpstr>What we wish:  on the phone, to the next crew, at hand off </vt:lpstr>
      <vt:lpstr>It frequently feels more like this…</vt:lpstr>
      <vt:lpstr>Please draw a picture of yourself riding a bike</vt:lpstr>
      <vt:lpstr>Example 1</vt:lpstr>
      <vt:lpstr>Example 2</vt:lpstr>
      <vt:lpstr>Example 3</vt:lpstr>
      <vt:lpstr>Shared Mental Model</vt:lpstr>
      <vt:lpstr>Different Views of the Same Patient</vt:lpstr>
      <vt:lpstr>Why</vt:lpstr>
      <vt:lpstr>How do we get there?</vt:lpstr>
      <vt:lpstr>Choose your words: Preventing problems</vt:lpstr>
      <vt:lpstr>Choose your words</vt:lpstr>
      <vt:lpstr>Choose your words</vt:lpstr>
      <vt:lpstr>Choose your words</vt:lpstr>
      <vt:lpstr>Choose your words</vt:lpstr>
      <vt:lpstr>Listening: how we can be the problem</vt:lpstr>
      <vt:lpstr>We are distracted </vt:lpstr>
      <vt:lpstr>Multitasking </vt:lpstr>
      <vt:lpstr>“Most people do not listen with the intent to understand; they listen with the intent to reply.” - Stephen covey </vt:lpstr>
      <vt:lpstr>Seek to understand: Solving problems</vt:lpstr>
      <vt:lpstr>Before you decide they are an idiot...</vt:lpstr>
      <vt:lpstr>Have a structure</vt:lpstr>
      <vt:lpstr>You are calling a Shop about a problem with your car</vt:lpstr>
      <vt:lpstr>1. Take a second to Collect your thoughts</vt:lpstr>
      <vt:lpstr>2. What type of communication is this?</vt:lpstr>
      <vt:lpstr>3. Based on communication type, what needs to be conveyed? </vt:lpstr>
      <vt:lpstr>4. Based on the patient in front of me what needs to be conveyed? </vt:lpstr>
      <vt:lpstr>5. Have a fall back Structure- every time</vt:lpstr>
      <vt:lpstr>When receiving Information </vt:lpstr>
      <vt:lpstr>In Summary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Communications</dc:title>
  <dc:creator>Whitney J Barrett</dc:creator>
  <cp:lastModifiedBy>Whitney J Barrett</cp:lastModifiedBy>
  <cp:revision>3</cp:revision>
  <dcterms:created xsi:type="dcterms:W3CDTF">2022-04-04T03:19:18Z</dcterms:created>
  <dcterms:modified xsi:type="dcterms:W3CDTF">2024-09-26T22:15:24Z</dcterms:modified>
</cp:coreProperties>
</file>