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9" r:id="rId4"/>
    <p:sldMasterId id="2147483781" r:id="rId5"/>
  </p:sldMasterIdLst>
  <p:notesMasterIdLst>
    <p:notesMasterId r:id="rId57"/>
  </p:notesMasterIdLst>
  <p:handoutMasterIdLst>
    <p:handoutMasterId r:id="rId58"/>
  </p:handoutMasterIdLst>
  <p:sldIdLst>
    <p:sldId id="259" r:id="rId6"/>
    <p:sldId id="367" r:id="rId7"/>
    <p:sldId id="368" r:id="rId8"/>
    <p:sldId id="369" r:id="rId9"/>
    <p:sldId id="370" r:id="rId10"/>
    <p:sldId id="376" r:id="rId11"/>
    <p:sldId id="337" r:id="rId12"/>
    <p:sldId id="382" r:id="rId13"/>
    <p:sldId id="383" r:id="rId14"/>
    <p:sldId id="384" r:id="rId15"/>
    <p:sldId id="385" r:id="rId16"/>
    <p:sldId id="386" r:id="rId17"/>
    <p:sldId id="389" r:id="rId18"/>
    <p:sldId id="388" r:id="rId19"/>
    <p:sldId id="387" r:id="rId20"/>
    <p:sldId id="390" r:id="rId21"/>
    <p:sldId id="391" r:id="rId22"/>
    <p:sldId id="392" r:id="rId23"/>
    <p:sldId id="393" r:id="rId24"/>
    <p:sldId id="394" r:id="rId25"/>
    <p:sldId id="399" r:id="rId26"/>
    <p:sldId id="396" r:id="rId27"/>
    <p:sldId id="330" r:id="rId28"/>
    <p:sldId id="398" r:id="rId29"/>
    <p:sldId id="397" r:id="rId30"/>
    <p:sldId id="395" r:id="rId31"/>
    <p:sldId id="400" r:id="rId32"/>
    <p:sldId id="401" r:id="rId33"/>
    <p:sldId id="402" r:id="rId34"/>
    <p:sldId id="403" r:id="rId35"/>
    <p:sldId id="405" r:id="rId36"/>
    <p:sldId id="406" r:id="rId37"/>
    <p:sldId id="407" r:id="rId38"/>
    <p:sldId id="408" r:id="rId39"/>
    <p:sldId id="409" r:id="rId40"/>
    <p:sldId id="410" r:id="rId41"/>
    <p:sldId id="411" r:id="rId42"/>
    <p:sldId id="412" r:id="rId43"/>
    <p:sldId id="413" r:id="rId44"/>
    <p:sldId id="414" r:id="rId45"/>
    <p:sldId id="415" r:id="rId46"/>
    <p:sldId id="416" r:id="rId47"/>
    <p:sldId id="417" r:id="rId48"/>
    <p:sldId id="418" r:id="rId49"/>
    <p:sldId id="419" r:id="rId50"/>
    <p:sldId id="420" r:id="rId51"/>
    <p:sldId id="421" r:id="rId52"/>
    <p:sldId id="422" r:id="rId53"/>
    <p:sldId id="377" r:id="rId54"/>
    <p:sldId id="629" r:id="rId55"/>
    <p:sldId id="379" r:id="rId5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33142"/>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33142"/>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33142"/>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33142"/>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33142"/>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33142"/>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33142"/>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33142"/>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33142"/>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2CB"/>
    <a:srgbClr val="FEFEFE"/>
    <a:srgbClr val="FEFEFD"/>
    <a:srgbClr val="B8A585"/>
    <a:srgbClr val="355377"/>
    <a:srgbClr val="654038"/>
    <a:srgbClr val="FFFFFF"/>
    <a:srgbClr val="643F37"/>
    <a:srgbClr val="345478"/>
    <a:srgbClr val="B9A6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21515-A93D-47CF-BDA7-0E75B1314E1B}" v="258" dt="2023-08-15T17:28:15.36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inor">
          <a:srgbClr val="233142"/>
        </a:fontRef>
        <a:srgbClr val="233142"/>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AD9CE"/>
          </a:solidFill>
        </a:fill>
      </a:tcStyle>
    </a:wholeTbl>
    <a:band2H>
      <a:tcTxStyle/>
      <a:tcStyle>
        <a:tcBdr/>
        <a:fill>
          <a:solidFill>
            <a:srgbClr val="FCEDE8"/>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EEE7283C-3CF3-47DC-8721-378D4A62B228}" styleName="">
    <a:tblBg/>
    <a:wholeTbl>
      <a:tcTxStyle b="off" i="off">
        <a:fontRef idx="minor">
          <a:srgbClr val="233142"/>
        </a:fontRef>
        <a:srgbClr val="233142"/>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9CECB"/>
          </a:solidFill>
        </a:fill>
      </a:tcStyle>
    </a:wholeTbl>
    <a:band2H>
      <a:tcTxStyle/>
      <a:tcStyle>
        <a:tcBdr/>
        <a:fill>
          <a:solidFill>
            <a:srgbClr val="EDE8E7"/>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CF821DB8-F4EB-4A41-A1BA-3FCAFE7338EE}" styleName="">
    <a:tblBg/>
    <a:wholeTbl>
      <a:tcTxStyle b="off" i="off">
        <a:fontRef idx="minor">
          <a:srgbClr val="233142"/>
        </a:fontRef>
        <a:srgbClr val="233142"/>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ECECF"/>
          </a:solidFill>
        </a:fill>
      </a:tcStyle>
    </a:wholeTbl>
    <a:band2H>
      <a:tcTxStyle/>
      <a:tcStyle>
        <a:tcBdr/>
        <a:fill>
          <a:solidFill>
            <a:srgbClr val="E8E8E8"/>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33BA23B1-9221-436E-865A-0063620EA4FD}" styleName="">
    <a:tblBg/>
    <a:wholeTbl>
      <a:tcTxStyle b="off" i="off">
        <a:fontRef idx="minor">
          <a:srgbClr val="233142"/>
        </a:fontRef>
        <a:srgbClr val="23314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8"/>
          </a:solidFill>
        </a:fill>
      </a:tcStyle>
    </a:wholeTbl>
    <a:band2H>
      <a:tcTxStyle/>
      <a:tcStyle>
        <a:tcBdr/>
        <a:fill>
          <a:solidFill>
            <a:schemeClr val="accent1"/>
          </a:solidFill>
        </a:fill>
      </a:tcStyle>
    </a:band2H>
    <a:firstCol>
      <a:tcTxStyle b="on" i="off">
        <a:fontRef idx="min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233142"/>
        </a:fontRef>
        <a:srgbClr val="233142"/>
      </a:tcTxStyle>
      <a:tcStyle>
        <a:tcBdr>
          <a:left>
            <a:ln w="12700" cap="flat">
              <a:noFill/>
              <a:miter lim="400000"/>
            </a:ln>
          </a:left>
          <a:right>
            <a:ln w="12700" cap="flat">
              <a:noFill/>
              <a:miter lim="400000"/>
            </a:ln>
          </a:right>
          <a:top>
            <a:ln w="50800" cap="flat">
              <a:solidFill>
                <a:srgbClr val="233142"/>
              </a:solidFill>
              <a:prstDash val="solid"/>
              <a:round/>
            </a:ln>
          </a:top>
          <a:bottom>
            <a:ln w="25400" cap="flat">
              <a:solidFill>
                <a:srgbClr val="233142"/>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inor">
          <a:schemeClr val="accent1"/>
        </a:fontRef>
        <a:schemeClr val="accent1"/>
      </a:tcTxStyle>
      <a:tcStyle>
        <a:tcBdr>
          <a:left>
            <a:ln w="12700" cap="flat">
              <a:noFill/>
              <a:miter lim="400000"/>
            </a:ln>
          </a:left>
          <a:right>
            <a:ln w="12700" cap="flat">
              <a:noFill/>
              <a:miter lim="400000"/>
            </a:ln>
          </a:right>
          <a:top>
            <a:ln w="25400" cap="flat">
              <a:solidFill>
                <a:srgbClr val="233142"/>
              </a:solidFill>
              <a:prstDash val="solid"/>
              <a:round/>
            </a:ln>
          </a:top>
          <a:bottom>
            <a:ln w="25400" cap="flat">
              <a:solidFill>
                <a:srgbClr val="233142"/>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233142"/>
        </a:fontRef>
        <a:srgbClr val="233142"/>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BCCCD"/>
          </a:solidFill>
        </a:fill>
      </a:tcStyle>
    </a:wholeTbl>
    <a:band2H>
      <a:tcTxStyle/>
      <a:tcStyle>
        <a:tcBdr/>
        <a:fill>
          <a:solidFill>
            <a:srgbClr val="E7E7E8"/>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233142"/>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233142"/>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2331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9" autoAdjust="0"/>
    <p:restoredTop sz="72566" autoAdjust="0"/>
  </p:normalViewPr>
  <p:slideViewPr>
    <p:cSldViewPr snapToGrid="0" snapToObjects="1">
      <p:cViewPr varScale="1">
        <p:scale>
          <a:sx n="73" d="100"/>
          <a:sy n="73" d="100"/>
        </p:scale>
        <p:origin x="1194" y="72"/>
      </p:cViewPr>
      <p:guideLst/>
    </p:cSldViewPr>
  </p:slideViewPr>
  <p:notesTextViewPr>
    <p:cViewPr>
      <p:scale>
        <a:sx n="3" d="2"/>
        <a:sy n="3" d="2"/>
      </p:scale>
      <p:origin x="0" y="0"/>
    </p:cViewPr>
  </p:notesTextViewPr>
  <p:sorterViewPr>
    <p:cViewPr>
      <p:scale>
        <a:sx n="80" d="100"/>
        <a:sy n="80" d="100"/>
      </p:scale>
      <p:origin x="0" y="-3618"/>
    </p:cViewPr>
  </p:sorterViewPr>
  <p:notesViewPr>
    <p:cSldViewPr snapToGrid="0" snapToObjects="1">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9AFF27-2C95-4583-81D6-88749C4BF8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94A483-6EBC-4909-ADA1-B4894EB605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720CB-7A01-48FF-A070-7E168D6A6746}" type="datetimeFigureOut">
              <a:rPr lang="en-US" smtClean="0"/>
              <a:t>8/15/2023</a:t>
            </a:fld>
            <a:endParaRPr lang="en-US"/>
          </a:p>
        </p:txBody>
      </p:sp>
      <p:sp>
        <p:nvSpPr>
          <p:cNvPr id="4" name="Footer Placeholder 3">
            <a:extLst>
              <a:ext uri="{FF2B5EF4-FFF2-40B4-BE49-F238E27FC236}">
                <a16:creationId xmlns:a16="http://schemas.microsoft.com/office/drawing/2014/main" id="{A069B9BF-D1DF-437C-B697-C9740C838D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0AEB290-6688-43A7-9306-69CD94D28D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2139A5-40D9-4CA1-9BE7-A1EAAFD464C4}" type="slidenum">
              <a:rPr lang="en-US" smtClean="0"/>
              <a:t>‹#›</a:t>
            </a:fld>
            <a:endParaRPr lang="en-US"/>
          </a:p>
        </p:txBody>
      </p:sp>
    </p:spTree>
    <p:extLst>
      <p:ext uri="{BB962C8B-B14F-4D97-AF65-F5344CB8AC3E}">
        <p14:creationId xmlns:p14="http://schemas.microsoft.com/office/powerpoint/2010/main" val="244194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 name="Shape 3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6" name="Shape 36"/>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latinLnBrk="0">
      <a:defRPr sz="1400" b="0" i="0">
        <a:latin typeface="Helvetica" pitchFamily="2" charset="0"/>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Welcome! Thank you for joining us today. As an educator, we know that you receive many questions from parents and guardians about a variety of topics. Since the COVID-19 pandemic impacted our community and the world, one of the topics educators are often asked about are vaccines. This presentation is designed to share useful strategies you can use when speaking with parents and guardians about vaccines. Since you are a trusted resource for families in our community, you have the power to positively influence the health and well-being of others.</a:t>
            </a:r>
            <a:endParaRPr lang="en-US" dirty="0"/>
          </a:p>
        </p:txBody>
      </p:sp>
    </p:spTree>
    <p:extLst>
      <p:ext uri="{BB962C8B-B14F-4D97-AF65-F5344CB8AC3E}">
        <p14:creationId xmlns:p14="http://schemas.microsoft.com/office/powerpoint/2010/main" val="1524141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400" kern="1200" dirty="0">
                <a:solidFill>
                  <a:schemeClr val="tx1"/>
                </a:solidFill>
                <a:effectLst/>
                <a:latin typeface="+mn-lt"/>
                <a:ea typeface="+mn-ea"/>
                <a:cs typeface="+mn-cs"/>
              </a:rPr>
              <a:t>Within our bodies, each of us has warrior cells (antibodies) that stand guard and attack diseases. Vaccines help our warrior cells see and fight disease. For example, when we get the flu shot, the ingredients in the shot tell our warrior cells how to recognize and fight the flu. That is why if you get a flu shot, you are less likely to get sick with the flu. Getting vaccinated can also reduce the seriousness of illness if you happen to get sick.</a:t>
            </a:r>
          </a:p>
        </p:txBody>
      </p:sp>
    </p:spTree>
    <p:extLst>
      <p:ext uri="{BB962C8B-B14F-4D97-AF65-F5344CB8AC3E}">
        <p14:creationId xmlns:p14="http://schemas.microsoft.com/office/powerpoint/2010/main" val="1251072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400" kern="1200" dirty="0">
                <a:solidFill>
                  <a:schemeClr val="tx1"/>
                </a:solidFill>
                <a:effectLst/>
                <a:latin typeface="+mn-lt"/>
                <a:ea typeface="+mn-ea"/>
                <a:cs typeface="+mn-cs"/>
              </a:rPr>
              <a:t>Vaccines contain some natural ingredients that are common in the foods we eat, including sugars and proteins. Vaccine ingredients teach your body how to protect itself by calling upon your body’s defense systems. For example, some vaccine ingredients make your warrior cells stronger and better able to respond to an attack.</a:t>
            </a:r>
          </a:p>
        </p:txBody>
      </p:sp>
    </p:spTree>
    <p:extLst>
      <p:ext uri="{BB962C8B-B14F-4D97-AF65-F5344CB8AC3E}">
        <p14:creationId xmlns:p14="http://schemas.microsoft.com/office/powerpoint/2010/main" val="1885899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400" kern="1200" dirty="0">
                <a:solidFill>
                  <a:schemeClr val="tx1"/>
                </a:solidFill>
                <a:effectLst/>
                <a:latin typeface="+mn-lt"/>
                <a:ea typeface="+mn-ea"/>
                <a:cs typeface="+mn-cs"/>
              </a:rPr>
              <a:t>For example, the label on the left shows the ingredients in an mRNA vaccine, like the COVID-19 vaccine. The food label on the right shows what is in salt and vinegar chips. In looking at these two, we can see that the ingredients in a vaccine and a bag of chips are pretty similar, as they both contain fats, salt, acid, stabilizers, and sugars.</a:t>
            </a:r>
          </a:p>
        </p:txBody>
      </p:sp>
    </p:spTree>
    <p:extLst>
      <p:ext uri="{BB962C8B-B14F-4D97-AF65-F5344CB8AC3E}">
        <p14:creationId xmlns:p14="http://schemas.microsoft.com/office/powerpoint/2010/main" val="1429364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kern="1200" dirty="0">
                <a:solidFill>
                  <a:schemeClr val="tx1"/>
                </a:solidFill>
                <a:effectLst/>
                <a:latin typeface="+mn-lt"/>
                <a:ea typeface="+mn-ea"/>
                <a:cs typeface="+mn-cs"/>
              </a:rPr>
              <a:t>In addition to having ingredients that are common in the foods we eat, each vaccine goes through many rounds of safety tests, which may take years and thousands of volunteers. During vaccine testing, important questions are considered, like “Is the vaccine safe?” and “How does the body react to it?” </a:t>
            </a:r>
            <a:r>
              <a:rPr lang="en-US" dirty="0"/>
              <a:t>This testing process also helps us learn about any possible vaccine side effects.</a:t>
            </a:r>
          </a:p>
        </p:txBody>
      </p:sp>
    </p:spTree>
    <p:extLst>
      <p:ext uri="{BB962C8B-B14F-4D97-AF65-F5344CB8AC3E}">
        <p14:creationId xmlns:p14="http://schemas.microsoft.com/office/powerpoint/2010/main" val="2037923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b="0" i="0" dirty="0">
                <a:effectLst/>
                <a:latin typeface="Arial" panose="020B0604020202020204" pitchFamily="34" charset="0"/>
              </a:rPr>
              <a:t>Most vaccines have mild side effects that go away in a few days, like soreness, fever, headache, and muscle aches. </a:t>
            </a:r>
            <a:r>
              <a:rPr lang="en-US" b="0" i="0" dirty="0">
                <a:effectLst/>
                <a:latin typeface="Lato" panose="020F0502020204030203" pitchFamily="34" charset="0"/>
              </a:rPr>
              <a:t> </a:t>
            </a:r>
            <a:r>
              <a:rPr lang="en-US" b="0" i="0" dirty="0">
                <a:effectLst/>
                <a:latin typeface="Arial" panose="020B0604020202020204" pitchFamily="34" charset="0"/>
              </a:rPr>
              <a:t>Mild side effects are a good sign that your warrior cells are preparing to recognize and</a:t>
            </a:r>
            <a:r>
              <a:rPr lang="en-US" b="0" i="0" dirty="0">
                <a:effectLst/>
                <a:latin typeface="Lato" panose="020F0502020204030203" pitchFamily="34" charset="0"/>
              </a:rPr>
              <a:t> </a:t>
            </a:r>
            <a:r>
              <a:rPr lang="en-US" b="0" i="0" dirty="0">
                <a:effectLst/>
                <a:latin typeface="Arial" panose="020B0604020202020204" pitchFamily="34" charset="0"/>
              </a:rPr>
              <a:t>fight disease.</a:t>
            </a:r>
            <a:r>
              <a:rPr lang="en-US" b="0" i="0" dirty="0">
                <a:effectLst/>
                <a:latin typeface="Lato" panose="020F0502020204030203" pitchFamily="34" charset="0"/>
              </a:rPr>
              <a:t> </a:t>
            </a:r>
          </a:p>
          <a:p>
            <a:pPr>
              <a:lnSpc>
                <a:spcPct val="115000"/>
              </a:lnSpc>
            </a:pPr>
            <a:endParaRPr lang="en-US" b="0" i="0" dirty="0">
              <a:effectLst/>
              <a:latin typeface="Arial" panose="020B0604020202020204" pitchFamily="34" charset="0"/>
            </a:endParaRPr>
          </a:p>
          <a:p>
            <a:pPr>
              <a:lnSpc>
                <a:spcPct val="115000"/>
              </a:lnSpc>
            </a:pPr>
            <a:r>
              <a:rPr lang="en-US" b="0" i="0" dirty="0">
                <a:effectLst/>
                <a:latin typeface="Arial" panose="020B0604020202020204" pitchFamily="34" charset="0"/>
              </a:rPr>
              <a:t>Sometimes people make the mistake of thinking that having mild vaccine side effects means that they are “getting sick with the disease.” This is not true. Vaccines do not make you sick with the disease you are getting vaccinated against.</a:t>
            </a:r>
            <a:endParaRPr lang="en-US" sz="14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50350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400" dirty="0">
                <a:solidFill>
                  <a:srgbClr val="000000"/>
                </a:solidFill>
                <a:effectLst/>
                <a:latin typeface="Leelawadee UI" panose="020B0502040204020203" pitchFamily="34" charset="-34"/>
                <a:ea typeface="Times New Roman" panose="02020603050405020304" pitchFamily="18" charset="0"/>
                <a:cs typeface="Times New Roman" panose="02020603050405020304" pitchFamily="18" charset="0"/>
              </a:rPr>
              <a:t>Vaccines are only approved for public use after they go through thousands of hours of testing and are found to be safe and effective. </a:t>
            </a:r>
            <a:r>
              <a:rPr lang="en-US" sz="1400" dirty="0">
                <a:solidFill>
                  <a:srgbClr val="000000"/>
                </a:solidFill>
                <a:effectLst/>
                <a:latin typeface="Leelawadee UI"/>
                <a:ea typeface="Times New Roman" panose="02020603050405020304" pitchFamily="18" charset="0"/>
                <a:cs typeface="Leelawadee UI"/>
              </a:rPr>
              <a:t>Any common side effects must be mild.</a:t>
            </a:r>
            <a:r>
              <a:rPr lang="en-US" sz="1400" dirty="0">
                <a:solidFill>
                  <a:srgbClr val="000000"/>
                </a:solidFill>
                <a:latin typeface="Leelawadee UI"/>
                <a:ea typeface="Times New Roman" panose="02020603050405020304" pitchFamily="18" charset="0"/>
                <a:cs typeface="Leelawadee UI"/>
              </a:rPr>
              <a:t> </a:t>
            </a:r>
            <a:endParaRPr lang="en-US" sz="1400" dirty="0">
              <a:solidFill>
                <a:srgbClr val="000000"/>
              </a:solidFill>
              <a:latin typeface="Leelawadee UI" panose="020B0502040204020203" pitchFamily="34" charset="-34"/>
              <a:ea typeface="Times New Roman" panose="02020603050405020304" pitchFamily="18" charset="0"/>
              <a:cs typeface="Leelawadee UI"/>
            </a:endParaRPr>
          </a:p>
          <a:p>
            <a:pPr marL="0" marR="0">
              <a:lnSpc>
                <a:spcPct val="107000"/>
              </a:lnSpc>
              <a:spcBef>
                <a:spcPts val="0"/>
              </a:spcBef>
              <a:spcAft>
                <a:spcPts val="0"/>
              </a:spcAft>
            </a:pPr>
            <a:endParaRPr lang="en-US" sz="1400" dirty="0">
              <a:solidFill>
                <a:srgbClr val="000000"/>
              </a:solidFill>
              <a:latin typeface="Leelawadee UI" panose="020B0502040204020203" pitchFamily="34" charset="-34"/>
              <a:ea typeface="Times New Roman" panose="02020603050405020304" pitchFamily="18" charset="0"/>
              <a:cs typeface="Leelawadee UI"/>
            </a:endParaRPr>
          </a:p>
          <a:p>
            <a:pPr marL="0" marR="0">
              <a:lnSpc>
                <a:spcPct val="107000"/>
              </a:lnSpc>
              <a:spcBef>
                <a:spcPts val="0"/>
              </a:spcBef>
              <a:spcAft>
                <a:spcPts val="0"/>
              </a:spcAft>
            </a:pPr>
            <a:r>
              <a:rPr lang="en-US" sz="1400" dirty="0">
                <a:solidFill>
                  <a:srgbClr val="000000"/>
                </a:solidFill>
                <a:latin typeface="Leelawadee UI"/>
                <a:ea typeface="Times New Roman" panose="02020603050405020304" pitchFamily="18" charset="0"/>
                <a:cs typeface="Leelawadee UI"/>
              </a:rPr>
              <a:t>After approval, some vaccines may have rare but potentially serious side effects. That is why we continue to monitor vaccines even after they are approved. </a:t>
            </a:r>
          </a:p>
        </p:txBody>
      </p:sp>
    </p:spTree>
    <p:extLst>
      <p:ext uri="{BB962C8B-B14F-4D97-AF65-F5344CB8AC3E}">
        <p14:creationId xmlns:p14="http://schemas.microsoft.com/office/powerpoint/2010/main" val="3458726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400" dirty="0">
                <a:solidFill>
                  <a:srgbClr val="000000"/>
                </a:solidFill>
                <a:effectLst/>
                <a:latin typeface="Leelawadee UI" panose="020B0502040204020203" pitchFamily="34" charset="-34"/>
                <a:ea typeface="Times New Roman" panose="02020603050405020304" pitchFamily="18" charset="0"/>
                <a:cs typeface="Times New Roman" panose="02020603050405020304" pitchFamily="18" charset="0"/>
              </a:rPr>
              <a:t>After a vaccine is approved, everyday people who got the vaccine can share how it made them feel. This monitoring helps to quickly identify any vaccine risks and take action.</a:t>
            </a:r>
          </a:p>
          <a:p>
            <a:pPr marL="0" marR="0">
              <a:lnSpc>
                <a:spcPct val="107000"/>
              </a:lnSpc>
              <a:spcBef>
                <a:spcPts val="0"/>
              </a:spcBef>
              <a:spcAft>
                <a:spcPts val="0"/>
              </a:spcAft>
            </a:pPr>
            <a:endParaRPr lang="en-US" sz="1400" dirty="0">
              <a:solidFill>
                <a:srgbClr val="000000"/>
              </a:solidFill>
              <a:effectLst/>
              <a:latin typeface="Leelawadee UI" panose="020B0502040204020203" pitchFamily="34" charset="-34"/>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400" dirty="0">
                <a:solidFill>
                  <a:srgbClr val="000000"/>
                </a:solidFill>
                <a:effectLst/>
                <a:latin typeface="Leelawadee UI" panose="020B0502040204020203" pitchFamily="34" charset="-34"/>
                <a:ea typeface="Times New Roman" panose="02020603050405020304" pitchFamily="18" charset="0"/>
                <a:cs typeface="Times New Roman" panose="02020603050405020304" pitchFamily="18" charset="0"/>
              </a:rPr>
              <a:t>The Vaccine Adverse Event Reporting System, also known was VAERS, monitors the safety of vaccines. If you experience anything beyond common side effects from a vaccine, you should report your experience to www.VAERS.hhs.gov. </a:t>
            </a: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2247212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kern="100" dirty="0">
                <a:effectLst/>
                <a:latin typeface="Leelawadee UI" panose="020B0502040204020203" pitchFamily="34" charset="-34"/>
                <a:ea typeface="Calibri" panose="020F0502020204030204" pitchFamily="34" charset="0"/>
                <a:cs typeface="Times New Roman" panose="02020603050405020304" pitchFamily="18" charset="0"/>
              </a:rPr>
              <a:t>When we get a vaccine during pregnancy or when breast/</a:t>
            </a:r>
            <a:r>
              <a:rPr lang="en-US" sz="1400" kern="100" dirty="0" err="1">
                <a:effectLst/>
                <a:latin typeface="Leelawadee UI" panose="020B0502040204020203" pitchFamily="34" charset="-34"/>
                <a:ea typeface="Calibri" panose="020F0502020204030204" pitchFamily="34" charset="0"/>
                <a:cs typeface="Times New Roman" panose="02020603050405020304" pitchFamily="18" charset="0"/>
              </a:rPr>
              <a:t>chestfeeding</a:t>
            </a:r>
            <a:r>
              <a:rPr lang="en-US" sz="1400" kern="100" dirty="0">
                <a:effectLst/>
                <a:latin typeface="Leelawadee UI" panose="020B0502040204020203" pitchFamily="34" charset="-34"/>
                <a:ea typeface="Calibri" panose="020F0502020204030204" pitchFamily="34" charset="0"/>
                <a:cs typeface="Times New Roman" panose="02020603050405020304" pitchFamily="18" charset="0"/>
              </a:rPr>
              <a:t>, our warrior cells pass knowledge about how to recognize and fight certain illnesses to the baby. However, this protection starts to fade weeks and months after birth. </a:t>
            </a:r>
            <a:endParaRPr lang="en-US" sz="1050" dirty="0">
              <a:solidFill>
                <a:srgbClr val="000000"/>
              </a:solidFill>
              <a:effectLst/>
              <a:latin typeface="Leelawadee UI" panose="020B0502040204020203" pitchFamily="34" charset="-34"/>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1949535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kern="100" dirty="0">
                <a:effectLst/>
                <a:latin typeface="Leelawadee UI" panose="020B0502040204020203" pitchFamily="34" charset="-34"/>
                <a:ea typeface="Calibri" panose="020F0502020204030204" pitchFamily="34" charset="0"/>
                <a:cs typeface="Times New Roman" panose="02020603050405020304" pitchFamily="18" charset="0"/>
              </a:rPr>
              <a:t>That's why vaccinating children according to the recommended vaccine schedule created by the Centers for Disease Control and Prevention (CDC) is important. Doing so helps ensure that children are protected before they come in contact with potentially life-threatening diseases.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3894208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 now understand the basics of vaccines. But, as an educator, how can you talk to parents about vaccines? You might feel nervous about having this conversation or believe that you don’t have enough knowledge. But don’t worry! We’re going to provide some conversational tips you can use when talking to parents and guardians about vaccines. </a:t>
            </a:r>
          </a:p>
          <a:p>
            <a:pPr marL="0" marR="0">
              <a:lnSpc>
                <a:spcPct val="107000"/>
              </a:lnSpc>
              <a:spcBef>
                <a:spcPts val="0"/>
              </a:spcBef>
              <a:spcAft>
                <a:spcPts val="80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6536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[use for 1</a:t>
            </a:r>
            <a:r>
              <a:rPr lang="en-US" baseline="0" dirty="0"/>
              <a:t> </a:t>
            </a:r>
            <a:r>
              <a:rPr lang="en-US" dirty="0"/>
              <a:t>presenter,</a:t>
            </a:r>
            <a:r>
              <a:rPr lang="en-US" baseline="0" dirty="0"/>
              <a:t> host or contact]</a:t>
            </a:r>
            <a:endParaRPr lang="en-US" dirty="0"/>
          </a:p>
          <a:p>
            <a:endParaRPr lang="en-US" dirty="0"/>
          </a:p>
          <a:p>
            <a:r>
              <a:rPr lang="en-US" dirty="0"/>
              <a:t>[Introduce yourself]</a:t>
            </a:r>
          </a:p>
          <a:p>
            <a:endParaRPr lang="en-US" dirty="0"/>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Speaker recommendation: You can add your headshot onto this slide by doing the following: </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1) Click the “Insert” button on the toolbox above. </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2) Then, click the “Pictures” button and select “This Device.”</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3) A pop-up box with access to the folders on your computer will open. Look for the image you’d like to add.</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4) Once you select the image, it should come up on the slide. Use your mouse to move and place the image over the “HEADSHOT HERE” place holder. That’s it!</a:t>
            </a:r>
          </a:p>
          <a:p>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9211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As a trusted source of information, you can play a role in parents’ and guardians’ decision to vaccinate their children. When talking to parents or guardians who have questions or concerns about vaccines, show empathy and understanding. Then, ask for permission to share information. Respond with facts about vaccination and share your reasons for getting vaccinated. If you have a child, share your reasons for getting your child vaccinated. Lastly, help them take the next step to vaccinate their child. </a:t>
            </a: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3707007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You can show empathy and understanding by listening to parents and guardians without judgment. When they state their concerns or support their stance with inaccurate information, actively listen to them. Make sure you’re calm, open, and ready to listen. Throughout your conversation, use positive body language. This means not rolling your eyes or crossing your arms. Even if you disagree with them or have different thoughts or feelings, treat their thoughts and feelings with respect. Don’t interrupt them. Let the other person finish talking before you talk. </a:t>
            </a: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1595086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Acknowledging their emotions so they know they’ve been heard goes a long way. You can say phrases like: “It sounds like your concerns about vaccines, especially for your child, are causing stress. I completely understand” and “It’s understandable you feel that way.”</a:t>
            </a: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4170322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Times New Roman" panose="02020603050405020304" pitchFamily="18" charset="0"/>
              </a:rPr>
              <a:t>What can you say to show someone empathy even if you may not agree with what they are saying?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Times New Roman" panose="02020603050405020304" pitchFamily="18" charset="0"/>
              </a:rPr>
              <a:t>Speaker recommendation: A word cloud can be imbedded in the slides. Participants’ responses will appear on the screen as they submit them. You can create a word cloud using PollEverywhere.com/Word-Cloud.</a:t>
            </a:r>
          </a:p>
        </p:txBody>
      </p:sp>
    </p:spTree>
    <p:extLst>
      <p:ext uri="{BB962C8B-B14F-4D97-AF65-F5344CB8AC3E}">
        <p14:creationId xmlns:p14="http://schemas.microsoft.com/office/powerpoint/2010/main" val="2055828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0" dirty="0">
                <a:solidFill>
                  <a:srgbClr val="333333"/>
                </a:solidFill>
                <a:effectLst/>
                <a:latin typeface="Segoe UI" panose="020B0502040204020203" pitchFamily="34" charset="0"/>
              </a:rPr>
              <a:t>Once you understand their questions or concerns, ask if you can share information about vaccines. If they say “no,” do not push. Respect their decision and let them know you are there for them in the future if they want to discuss vaccines.</a:t>
            </a:r>
            <a:r>
              <a:rPr lang="en-US" sz="1050" dirty="0">
                <a:effectLst/>
                <a:latin typeface="Calibri" panose="020F0502020204030204" pitchFamily="34" charset="0"/>
                <a:ea typeface="Calibri" panose="020F0502020204030204" pitchFamily="34" charset="0"/>
                <a:cs typeface="Times New Roman" panose="02020603050405020304" pitchFamily="18" charset="0"/>
              </a:rPr>
              <a:t> If they say “yes,” share accurate sources of information. </a:t>
            </a: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2226106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Encourage them to talk to their health providers about their questions and concerns. Also, consider sharing these online resources. </a:t>
            </a:r>
            <a:r>
              <a:rPr lang="en-US" sz="1400" dirty="0">
                <a:effectLst/>
                <a:latin typeface="Calibri" panose="020F0502020204030204" pitchFamily="34" charset="0"/>
                <a:ea typeface="Calibri" panose="020F0502020204030204" pitchFamily="34" charset="0"/>
                <a:cs typeface="Times New Roman" panose="02020603050405020304" pitchFamily="18" charset="0"/>
              </a:rPr>
              <a:t>Two sources of Native-specific vaccine information are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VacciNative</a:t>
            </a:r>
            <a:r>
              <a:rPr lang="en-US" sz="1400" dirty="0">
                <a:effectLst/>
                <a:latin typeface="Calibri" panose="020F0502020204030204" pitchFamily="34" charset="0"/>
                <a:ea typeface="Calibri" panose="020F0502020204030204" pitchFamily="34" charset="0"/>
                <a:cs typeface="Times New Roman" panose="02020603050405020304" pitchFamily="18" charset="0"/>
              </a:rPr>
              <a:t> and Native Boost. </a:t>
            </a:r>
            <a:r>
              <a:rPr lang="en-US" sz="1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At the end of this presentation, we’ll have QR codes you can scan to access these and other sources of accurate information.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2961283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Both Native Boost and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VacciNative</a:t>
            </a:r>
            <a:r>
              <a:rPr lang="en-US" sz="1400" dirty="0">
                <a:effectLst/>
                <a:latin typeface="Calibri" panose="020F0502020204030204" pitchFamily="34" charset="0"/>
                <a:ea typeface="Calibri" panose="020F0502020204030204" pitchFamily="34" charset="0"/>
                <a:cs typeface="Times New Roman" panose="02020603050405020304" pitchFamily="18" charset="0"/>
              </a:rPr>
              <a:t> have webpages that contain materials designed for American Indian and Alaska Native people. These materials include: (move to next slide).</a:t>
            </a: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1904900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guides and booklets,</a:t>
            </a: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485985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handouts,</a:t>
            </a: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1880673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and videos…</a:t>
            </a: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3164458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[use for 2</a:t>
            </a:r>
            <a:r>
              <a:rPr lang="en-US" baseline="0" dirty="0"/>
              <a:t> </a:t>
            </a:r>
            <a:r>
              <a:rPr lang="en-US" dirty="0"/>
              <a:t>presenters,</a:t>
            </a:r>
            <a:r>
              <a:rPr lang="en-US" baseline="0" dirty="0"/>
              <a:t> hosts or contacts]</a:t>
            </a:r>
          </a:p>
          <a:p>
            <a:pPr marL="0" marR="0" lvl="0" indent="0" defTabSz="914400" eaLnBrk="1" fontAlgn="auto" latinLnBrk="0" hangingPunct="1">
              <a:lnSpc>
                <a:spcPct val="100000"/>
              </a:lnSpc>
              <a:spcBef>
                <a:spcPts val="0"/>
              </a:spcBef>
              <a:spcAft>
                <a:spcPts val="0"/>
              </a:spcAft>
              <a:buClrTx/>
              <a:buSzTx/>
              <a:buFontTx/>
              <a:buNone/>
              <a:tabLst/>
              <a:defRPr/>
            </a:pPr>
            <a:endParaRPr lang="en-US" baseline="0" dirty="0"/>
          </a:p>
          <a:p>
            <a:r>
              <a:rPr lang="en-US" dirty="0"/>
              <a:t>[Introduce yourself and your co-presenter]</a:t>
            </a:r>
          </a:p>
          <a:p>
            <a:endParaRPr lang="en-US" dirty="0"/>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Speaker recommendation: You can add your headshots onto this slide by doing the following: </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1) Click the “Insert” button on the toolbox above. </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2) Then, click the “Pictures” button and select “This Device.”</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3) A pop-up box with access to the folders on your computer will open. Look for the image you’d like to add.</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4) Once you select the image, it should come up on the slide. Use your mouse to move and place the image over the “HEADSHOT HERE” place holder. That’s it!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3944535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708151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accurate sources of information include your local or Tribal health department, health providers, like doctors, nurses, and pharmacists, the Indian Health Service, and the Centers for Disease Control and Prevention.</a:t>
            </a: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1258238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After offering sources of accurate information, consider sharing your reasons for staying up to date on your vaccines and your child’s vaccines. This lets parents and guardians know that you are not asking something of them that you would not do yourself. It can also help them find their reasons to get their child vaccinated. Try using phrases like “</a:t>
            </a:r>
            <a:r>
              <a:rPr lang="en-US" sz="1400" dirty="0">
                <a:solidFill>
                  <a:srgbClr val="061F57"/>
                </a:solidFill>
                <a:latin typeface="Segoe UI"/>
                <a:ea typeface="+mn-lt"/>
                <a:cs typeface="+mn-lt"/>
              </a:rPr>
              <a:t>I get my child vaccinated because I want to protect them and future generations.” “By vaccinating them, I feel secure that they are protected against many diseases my ancestors did not survive.” and “Protecting them means protecting our culture and community.” </a:t>
            </a: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3665912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solidFill>
                  <a:srgbClr val="061F57"/>
                </a:solidFill>
                <a:latin typeface="Segoe UI"/>
                <a:ea typeface="+mn-lt"/>
                <a:cs typeface="+mn-lt"/>
              </a:rPr>
              <a:t>If you don’t have a child but get vaccinated yourself, you can say “I can comfortably spend time with friends and family because I’m vaccinated.” And “I have no worry that that I will get sick or make others sick, especially my grandparents and friends who don’t have strong immune systems.”</a:t>
            </a:r>
          </a:p>
          <a:p>
            <a:pPr marL="0" marR="0">
              <a:lnSpc>
                <a:spcPct val="107000"/>
              </a:lnSpc>
              <a:spcBef>
                <a:spcPts val="0"/>
              </a:spcBef>
              <a:spcAft>
                <a:spcPts val="0"/>
              </a:spcAft>
            </a:pPr>
            <a:endParaRPr lang="en-US" sz="1400" dirty="0">
              <a:solidFill>
                <a:srgbClr val="000000"/>
              </a:solidFill>
              <a:latin typeface="Leelawadee UI"/>
              <a:ea typeface="Times New Roman" panose="02020603050405020304" pitchFamily="18" charset="0"/>
              <a:cs typeface="Leelawadee UI"/>
            </a:endParaRPr>
          </a:p>
        </p:txBody>
      </p:sp>
    </p:spTree>
    <p:extLst>
      <p:ext uri="{BB962C8B-B14F-4D97-AF65-F5344CB8AC3E}">
        <p14:creationId xmlns:p14="http://schemas.microsoft.com/office/powerpoint/2010/main" val="875126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1200"/>
              </a:spcBef>
              <a:spcAft>
                <a:spcPts val="0"/>
              </a:spcAft>
            </a:pPr>
            <a:r>
              <a:rPr lang="en-US" sz="14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Once a parent or guardian decides to vaccinate their child, help them take the next step. This </a:t>
            </a:r>
            <a:r>
              <a:rPr lang="en-US" sz="1400" dirty="0">
                <a:effectLst/>
                <a:latin typeface="Calibri" panose="020F0502020204030204" pitchFamily="34" charset="0"/>
                <a:ea typeface="Calibri" panose="020F0502020204030204" pitchFamily="34" charset="0"/>
                <a:cs typeface="Times New Roman" panose="02020603050405020304" pitchFamily="18" charset="0"/>
              </a:rPr>
              <a:t>may include offering a list of local places that provide vaccines to infants and children, directing them to vaccines.gov, a site where they can search for nearby vaccine providers, and encouraging them to talk to their health provider.</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753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Now that we’ve discussed some conversational tips you can use, let’s learn about frequently asked questions parents and guardians have about vaccines and how you can respond to them.</a:t>
            </a:r>
            <a:endParaRPr lang="en-US" dirty="0"/>
          </a:p>
          <a:p>
            <a:pPr marL="0" marR="0">
              <a:lnSpc>
                <a:spcPct val="107000"/>
              </a:lnSpc>
              <a:spcBef>
                <a:spcPts val="0"/>
              </a:spcBef>
              <a:spcAft>
                <a:spcPts val="80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11513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parent or guardians might ask you “Why are vaccines so important?” When asked this, you can say: “Vaccines protect your child from serious, and sometimes deadly, diseases. Some of these diseases are: polio, chickenpox, and whooping cough.” </a:t>
            </a:r>
          </a:p>
        </p:txBody>
      </p:sp>
    </p:spTree>
    <p:extLst>
      <p:ext uri="{BB962C8B-B14F-4D97-AF65-F5344CB8AC3E}">
        <p14:creationId xmlns:p14="http://schemas.microsoft.com/office/powerpoint/2010/main" val="2394285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asked, “Are these diseases very serious?” you can say: “Yes, these diseases are very serious. For example, measles kills hundreds, sometimes thousands, of people a year. </a:t>
            </a:r>
            <a:r>
              <a:rPr lang="en-US" sz="1400" dirty="0">
                <a:solidFill>
                  <a:srgbClr val="061F57"/>
                </a:solidFill>
                <a:latin typeface="Segoe UI"/>
                <a:ea typeface="+mn-lt"/>
                <a:cs typeface="+mn-lt"/>
              </a:rPr>
              <a:t>Some diseases like chicken pox, polio, and meningitis can have lifelong health impacts. </a:t>
            </a:r>
            <a:r>
              <a:rPr lang="en-US" dirty="0"/>
              <a:t>However, these diseases are vaccine-preventable.”</a:t>
            </a:r>
          </a:p>
        </p:txBody>
      </p:sp>
    </p:spTree>
    <p:extLst>
      <p:ext uri="{BB962C8B-B14F-4D97-AF65-F5344CB8AC3E}">
        <p14:creationId xmlns:p14="http://schemas.microsoft.com/office/powerpoint/2010/main" val="1907217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Segoe UI" panose="020B0502040204020203" pitchFamily="34" charset="0"/>
              </a:rPr>
              <a:t>You might be asked “Are vaccines safe?”, to which you can say: “Yes, vaccines are safe. There is a system in place to test vaccine safety. Millions of children have received vaccines.  Serious reactions are rare, and vaccine side effects are often mild.”</a:t>
            </a:r>
            <a:endParaRPr lang="en-US" dirty="0"/>
          </a:p>
        </p:txBody>
      </p:sp>
    </p:spTree>
    <p:extLst>
      <p:ext uri="{BB962C8B-B14F-4D97-AF65-F5344CB8AC3E}">
        <p14:creationId xmlns:p14="http://schemas.microsoft.com/office/powerpoint/2010/main" val="2440481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parent or guardian asks: “Why are vaccines given at such a young age?”, offer a simple explanation by saying: “Getting vaccinated during pregnancy and breast/</a:t>
            </a:r>
            <a:r>
              <a:rPr lang="en-US" dirty="0" err="1"/>
              <a:t>chestfeeding</a:t>
            </a:r>
            <a:r>
              <a:rPr lang="en-US" dirty="0"/>
              <a:t> offers protection to the baby. This protection wanes during the first few months of life. Newborns are at increased risk of infection. Vaccines at a young age help prevent serious diseases.”</a:t>
            </a:r>
          </a:p>
        </p:txBody>
      </p:sp>
    </p:spTree>
    <p:extLst>
      <p:ext uri="{BB962C8B-B14F-4D97-AF65-F5344CB8AC3E}">
        <p14:creationId xmlns:p14="http://schemas.microsoft.com/office/powerpoint/2010/main" val="322001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[use for 3</a:t>
            </a:r>
            <a:r>
              <a:rPr lang="en-US" baseline="0" dirty="0"/>
              <a:t> </a:t>
            </a:r>
            <a:r>
              <a:rPr lang="en-US" dirty="0"/>
              <a:t>presenters,</a:t>
            </a:r>
            <a:r>
              <a:rPr lang="en-US" baseline="0" dirty="0"/>
              <a:t> hosts or contact]</a:t>
            </a:r>
            <a:endParaRPr lang="en-US" dirty="0"/>
          </a:p>
          <a:p>
            <a:endParaRPr lang="en-US" dirty="0"/>
          </a:p>
          <a:p>
            <a:r>
              <a:rPr lang="en-US" dirty="0"/>
              <a:t>[Introduce yourself and your co-presenters]</a:t>
            </a:r>
          </a:p>
          <a:p>
            <a:endParaRPr lang="en-US" dirty="0"/>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Speaker recommendation: You can add your headshots onto this slide by doing the following: </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1) Click the “Insert” button on the toolbox above. </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2U Then, click the “Pictures” button and select “This Device.”</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3) A pop-up box with access to the folders on your computer will open. Look for the image you’d like to add.</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4) Once you select the image, it should come up on the slide. Use your mouse to move and place the image over the “HEADSHOT HERE” place holder. That’s it!</a:t>
            </a:r>
          </a:p>
          <a:p>
            <a:endParaRPr lang="en-US" dirty="0"/>
          </a:p>
        </p:txBody>
      </p:sp>
    </p:spTree>
    <p:extLst>
      <p:ext uri="{BB962C8B-B14F-4D97-AF65-F5344CB8AC3E}">
        <p14:creationId xmlns:p14="http://schemas.microsoft.com/office/powerpoint/2010/main" val="2433932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asked “Isn’t it expensive to get all these vaccines?”, you can say: “No, shots don’t have to be expensive. Contact your local health department or clinic.” When they contact the local health department or clinic, they can receive more information about the cost of vaccines. Some clinics or local pharmacies, like Walgreens, offer free vaccination. Let them know this. In addition, refer them to the Indian Health Service VFC or their tribal clinic. These services can provide free vaccines to eligible kids under 18, including those who are uninsured, underinsured, Medicaid-eligible, and American Indian or Alaska Native.</a:t>
            </a:r>
          </a:p>
        </p:txBody>
      </p:sp>
    </p:spTree>
    <p:extLst>
      <p:ext uri="{BB962C8B-B14F-4D97-AF65-F5344CB8AC3E}">
        <p14:creationId xmlns:p14="http://schemas.microsoft.com/office/powerpoint/2010/main" val="563580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asked “Why should I vaccinate my child?”, you can say: “Vaccination protects your child against serious diseases. Diseases can be deadly without vaccination. Your child can participate in fun activities when vaccinated, without worrying about serious illness.”</a:t>
            </a:r>
          </a:p>
        </p:txBody>
      </p:sp>
    </p:spTree>
    <p:extLst>
      <p:ext uri="{BB962C8B-B14F-4D97-AF65-F5344CB8AC3E}">
        <p14:creationId xmlns:p14="http://schemas.microsoft.com/office/powerpoint/2010/main" val="563104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latin typeface="Segoe UI" panose="020B0502040204020203" pitchFamily="34" charset="0"/>
              </a:rPr>
              <a:t>Are there any other questions you’ve been asked about vaccination?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Times New Roman" panose="02020603050405020304" pitchFamily="18" charset="0"/>
              </a:rPr>
              <a:t>Speaker recommendation: A word cloud can be imbedded in the slides. Participants’ responses will appear on the screen as they submit them. You can create a word cloud using PollEverywhere.com/Word-Cloud.</a:t>
            </a:r>
          </a:p>
        </p:txBody>
      </p:sp>
    </p:spTree>
    <p:extLst>
      <p:ext uri="{BB962C8B-B14F-4D97-AF65-F5344CB8AC3E}">
        <p14:creationId xmlns:p14="http://schemas.microsoft.com/office/powerpoint/2010/main" val="2230345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 might get asked questions that you don’t know the response to. This is completely okay! Here’s what to do when you’re asked a question about vaccines that you’re not sure how to answer or you think is outside of your scope.</a:t>
            </a:r>
          </a:p>
          <a:p>
            <a:pPr marL="0" marR="0">
              <a:lnSpc>
                <a:spcPct val="107000"/>
              </a:lnSpc>
              <a:spcBef>
                <a:spcPts val="0"/>
              </a:spcBef>
              <a:spcAft>
                <a:spcPts val="80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08833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asked a question you don’t know the answer to, be honest and let the parent or guardian know that you don’t have the answer. You can say “Unfortunately, I don’t have that answer for you.” Then, point them in the direction of someone who definitely will have the answer for them, like their health provider, by saying “I highly recommend you contact your health provider.” and “You can also talk to nurse _________.” If they would like to </a:t>
            </a:r>
            <a:r>
              <a:rPr lang="en-US"/>
              <a:t>be connected, </a:t>
            </a:r>
            <a:r>
              <a:rPr lang="en-US" dirty="0"/>
              <a:t>help arrange the conversation.</a:t>
            </a:r>
          </a:p>
        </p:txBody>
      </p:sp>
    </p:spTree>
    <p:extLst>
      <p:ext uri="{BB962C8B-B14F-4D97-AF65-F5344CB8AC3E}">
        <p14:creationId xmlns:p14="http://schemas.microsoft.com/office/powerpoint/2010/main" val="5287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Does anyone have any questions about what we’ve discussed today? Was anything unclear?</a:t>
            </a:r>
          </a:p>
          <a:p>
            <a:pPr marL="0" marR="0">
              <a:lnSpc>
                <a:spcPct val="107000"/>
              </a:lnSpc>
              <a:spcBef>
                <a:spcPts val="0"/>
              </a:spcBef>
              <a:spcAft>
                <a:spcPts val="80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57598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Thank you for the time you’ve spent listening to this presentation. If you’d like more information about what we’ve discussed today or training on this, you can…</a:t>
            </a:r>
          </a:p>
          <a:p>
            <a:pPr marL="0" marR="0">
              <a:lnSpc>
                <a:spcPct val="107000"/>
              </a:lnSpc>
              <a:spcBef>
                <a:spcPts val="0"/>
              </a:spcBef>
              <a:spcAft>
                <a:spcPts val="80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11118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visit </a:t>
            </a:r>
            <a:r>
              <a:rPr lang="en-US" sz="1400" dirty="0">
                <a:effectLst/>
                <a:latin typeface="Leelawadee UI" panose="020B0502040204020203" pitchFamily="34" charset="-34"/>
                <a:ea typeface="Calibri" panose="020F0502020204030204" pitchFamily="34" charset="0"/>
                <a:cs typeface="Times New Roman" panose="02020603050405020304" pitchFamily="18" charset="0"/>
              </a:rPr>
              <a:t>the Native Boost and </a:t>
            </a:r>
            <a:r>
              <a:rPr lang="en-US" sz="1400" dirty="0" err="1">
                <a:effectLst/>
                <a:latin typeface="Leelawadee UI" panose="020B0502040204020203" pitchFamily="34" charset="-34"/>
                <a:ea typeface="Calibri" panose="020F0502020204030204" pitchFamily="34" charset="0"/>
                <a:cs typeface="Times New Roman" panose="02020603050405020304" pitchFamily="18" charset="0"/>
              </a:rPr>
              <a:t>VacciNative</a:t>
            </a:r>
            <a:r>
              <a:rPr lang="en-US" sz="1400" dirty="0">
                <a:effectLst/>
                <a:latin typeface="Leelawadee UI" panose="020B0502040204020203" pitchFamily="34" charset="-34"/>
                <a:ea typeface="Calibri" panose="020F0502020204030204" pitchFamily="34" charset="0"/>
                <a:cs typeface="Times New Roman" panose="02020603050405020304" pitchFamily="18" charset="0"/>
              </a:rPr>
              <a:t> websites by scanning their respective QR codes on the screen or by visiting their websites at www.NPAIHB.org/Native-Boost and www.IndianCountryECHO.org/VacciNative. For easy access, save these URLs in your website browser bookmarks.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211408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latin typeface="Leelawadee UI" panose="020B0502040204020203" pitchFamily="34" charset="-34"/>
                <a:ea typeface="Calibri" panose="020F0502020204030204" pitchFamily="34" charset="0"/>
                <a:cs typeface="Times New Roman" panose="02020603050405020304" pitchFamily="18" charset="0"/>
              </a:rPr>
              <a:t>To obtain additional information about vaccines, visit the national Tribal Epidemiology Center website, the Indian Health Service website, and the Centers for Disease Control and Prevention website by scanning their respective QR codes or by entering their URLs into your search browser.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307040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t>Thank you for the time you’ve spent listening to this presentation!</a:t>
            </a:r>
          </a:p>
          <a:p>
            <a:endParaRPr lang="en-US" dirty="0"/>
          </a:p>
        </p:txBody>
      </p:sp>
    </p:spTree>
    <p:extLst>
      <p:ext uri="{BB962C8B-B14F-4D97-AF65-F5344CB8AC3E}">
        <p14:creationId xmlns:p14="http://schemas.microsoft.com/office/powerpoint/2010/main" val="1509109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During this presentation, we will discuss your ability as an educator to positively influence the health of your students and their families. We will then go through a brief overview of vaccine basics. We will share conversational tips on how to talk to parents and guardians about vaccines. Then, we will highlight accurate sources of information you can refer others to. We will discuss frequently asked questions parents and guardians have about vaccines. Lastly, we will discuss when to refer questions to others.</a:t>
            </a:r>
          </a:p>
          <a:p>
            <a:endParaRPr lang="en-US" dirty="0"/>
          </a:p>
        </p:txBody>
      </p:sp>
    </p:spTree>
    <p:extLst>
      <p:ext uri="{BB962C8B-B14F-4D97-AF65-F5344CB8AC3E}">
        <p14:creationId xmlns:p14="http://schemas.microsoft.com/office/powerpoint/2010/main" val="1093583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If you’d like a copy of this presentation or have any additional questions about what we’ve talked about today, please feel free to contact me/us via email.</a:t>
            </a:r>
          </a:p>
          <a:p>
            <a:endParaRPr lang="en-US" sz="1400" kern="1200" dirty="0">
              <a:solidFill>
                <a:schemeClr val="tx1"/>
              </a:solidFill>
              <a:effectLst/>
              <a:latin typeface="+mn-lt"/>
              <a:ea typeface="+mn-ea"/>
              <a:cs typeface="+mn-cs"/>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Speaker recommendation: You can add your headshot onto this slide by doing the following: </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1) Click the “Insert” button on the toolbox above. </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2) Then, click the “Pictures” button and select “This Device.”</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3) A pop-up box with access to the folders on your computer will open. Look for the image you’d like to add.</a:t>
            </a:r>
          </a:p>
          <a:p>
            <a:pPr marL="0" marR="0" indent="0">
              <a:lnSpc>
                <a:spcPct val="107000"/>
              </a:lnSpc>
              <a:spcBef>
                <a:spcPts val="0"/>
              </a:spcBef>
              <a:spcAft>
                <a:spcPts val="800"/>
              </a:spcAft>
              <a:buFont typeface="+mj-l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4) Once you select the image, it should come up on the slide. Use your mouse to move and place the image over the “HEADSHOT HERE” place holder. That’s it!</a:t>
            </a:r>
          </a:p>
          <a:p>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374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Before we discuss some basic information about vaccines, let’s briefly talk about what we mean when we say, “educators are influencers.”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9270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Unlike doctors and other health providers, as an educator, you interact with parents, guardians, and children daily throughout the school year.  These relationships make you a trusted source of information. So, when </a:t>
            </a:r>
            <a:r>
              <a:rPr lang="en-US" sz="1400" dirty="0">
                <a:solidFill>
                  <a:srgbClr val="374151"/>
                </a:solidFill>
                <a:effectLst/>
                <a:latin typeface="Segoe UI" panose="020B0502040204020203" pitchFamily="34" charset="0"/>
                <a:ea typeface="Calibri" panose="020F0502020204030204" pitchFamily="34" charset="0"/>
              </a:rPr>
              <a:t>parents and guardians ask questions about vaccines, it’s important to be prepared, because </a:t>
            </a:r>
            <a:r>
              <a:rPr lang="en-US" sz="1400" kern="1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you have the unique opportunity to promote healthy behaviors among your students’ parents and their guardians. Ultimately, the information you share with students and their parents and guardians can impact the whole community. </a:t>
            </a:r>
            <a:endParaRPr lang="en-US" dirty="0"/>
          </a:p>
        </p:txBody>
      </p:sp>
    </p:spTree>
    <p:extLst>
      <p:ext uri="{BB962C8B-B14F-4D97-AF65-F5344CB8AC3E}">
        <p14:creationId xmlns:p14="http://schemas.microsoft.com/office/powerpoint/2010/main" val="1969239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rPr>
              <a:t>You have an important role in our community. Oftentimes, your role as an educator goes beyond the classroom, and community members see you as leaders and may turn to you for advice. As such, you may be a link to good sources of community health information, available local health services, and teachings for keeping children healthy. </a:t>
            </a:r>
          </a:p>
        </p:txBody>
      </p:sp>
    </p:spTree>
    <p:extLst>
      <p:ext uri="{BB962C8B-B14F-4D97-AF65-F5344CB8AC3E}">
        <p14:creationId xmlns:p14="http://schemas.microsoft.com/office/powerpoint/2010/main" val="82301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But what if you don’t know a ton about how vaccines work or why they are important? Next, we will share some vaccine basics to help you respond to common questions you may be asked about vaccines. </a:t>
            </a:r>
          </a:p>
          <a:p>
            <a:endParaRPr lang="en-US" dirty="0"/>
          </a:p>
        </p:txBody>
      </p:sp>
    </p:spTree>
    <p:extLst>
      <p:ext uri="{BB962C8B-B14F-4D97-AF65-F5344CB8AC3E}">
        <p14:creationId xmlns:p14="http://schemas.microsoft.com/office/powerpoint/2010/main" val="2198299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Blue Cover - no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B55F0-FDFE-47B9-85C9-3632F185D4A7}"/>
              </a:ext>
            </a:extLst>
          </p:cNvPr>
          <p:cNvSpPr/>
          <p:nvPr userDrawn="1"/>
        </p:nvSpPr>
        <p:spPr>
          <a:xfrm>
            <a:off x="223736" y="-1"/>
            <a:ext cx="1196826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ext Placeholder 9"/>
          <p:cNvSpPr>
            <a:spLocks noGrp="1"/>
          </p:cNvSpPr>
          <p:nvPr>
            <p:ph type="body" sz="quarter" idx="10"/>
          </p:nvPr>
        </p:nvSpPr>
        <p:spPr>
          <a:xfrm>
            <a:off x="517110" y="5771703"/>
            <a:ext cx="5773115" cy="656622"/>
          </a:xfrm>
          <a:prstGeom prst="rect">
            <a:avLst/>
          </a:prstGeom>
        </p:spPr>
        <p:txBody>
          <a:bodyPr lIns="0" tIns="0" rIns="0" bIns="0">
            <a:normAutofit/>
          </a:bodyPr>
          <a:lstStyle>
            <a:lvl1pPr marL="0" indent="0">
              <a:spcBef>
                <a:spcPts val="0"/>
              </a:spcBef>
              <a:buNone/>
              <a:defRPr sz="1600">
                <a:solidFill>
                  <a:srgbClr val="355377"/>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3" name="Rectangle 12"/>
          <p:cNvSpPr/>
          <p:nvPr/>
        </p:nvSpPr>
        <p:spPr>
          <a:xfrm>
            <a:off x="0" y="0"/>
            <a:ext cx="223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23736" cy="6858000"/>
          </a:xfrm>
          <a:prstGeom prst="rect">
            <a:avLst/>
          </a:prstGeom>
          <a:solidFill>
            <a:srgbClr val="355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16F426-78F7-48EA-9350-6B49880BA4E0}"/>
              </a:ext>
            </a:extLst>
          </p:cNvPr>
          <p:cNvSpPr/>
          <p:nvPr userDrawn="1"/>
        </p:nvSpPr>
        <p:spPr>
          <a:xfrm>
            <a:off x="223736" y="3692833"/>
            <a:ext cx="11968264" cy="1764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06217E7-8D7B-4098-9833-3B142D08B82A}"/>
              </a:ext>
            </a:extLst>
          </p:cNvPr>
          <p:cNvPicPr>
            <a:picLocks noChangeAspect="1"/>
          </p:cNvPicPr>
          <p:nvPr userDrawn="1"/>
        </p:nvPicPr>
        <p:blipFill>
          <a:blip r:embed="rId2">
            <a:duotone>
              <a:schemeClr val="accent6">
                <a:shade val="45000"/>
                <a:satMod val="135000"/>
              </a:schemeClr>
              <a:prstClr val="white"/>
            </a:duotone>
          </a:blip>
          <a:stretch>
            <a:fillRect/>
          </a:stretch>
        </p:blipFill>
        <p:spPr>
          <a:xfrm>
            <a:off x="650943" y="513991"/>
            <a:ext cx="2159075" cy="2014602"/>
          </a:xfrm>
          <a:prstGeom prst="rect">
            <a:avLst/>
          </a:prstGeom>
        </p:spPr>
      </p:pic>
      <p:sp>
        <p:nvSpPr>
          <p:cNvPr id="2" name="Title 1"/>
          <p:cNvSpPr>
            <a:spLocks noGrp="1"/>
          </p:cNvSpPr>
          <p:nvPr>
            <p:ph type="title" hasCustomPrompt="1"/>
          </p:nvPr>
        </p:nvSpPr>
        <p:spPr>
          <a:xfrm>
            <a:off x="447472" y="4161980"/>
            <a:ext cx="6705803" cy="714471"/>
          </a:xfrm>
        </p:spPr>
        <p:txBody>
          <a:bodyPr anchor="b">
            <a:noAutofit/>
          </a:bodyPr>
          <a:lstStyle>
            <a:lvl1pPr>
              <a:lnSpc>
                <a:spcPct val="110000"/>
              </a:lnSpc>
              <a:defRPr sz="4000" b="1">
                <a:solidFill>
                  <a:schemeClr val="bg1">
                    <a:lumMod val="65000"/>
                  </a:schemeClr>
                </a:solidFill>
              </a:defRPr>
            </a:lvl1pPr>
          </a:lstStyle>
          <a:p>
            <a:r>
              <a:rPr lang="en-US" dirty="0"/>
              <a:t>Title of Your Presentation</a:t>
            </a:r>
          </a:p>
        </p:txBody>
      </p:sp>
      <p:pic>
        <p:nvPicPr>
          <p:cNvPr id="6" name="Picture 5" descr="Logo&#10;&#10;Description automatically generated">
            <a:extLst>
              <a:ext uri="{FF2B5EF4-FFF2-40B4-BE49-F238E27FC236}">
                <a16:creationId xmlns:a16="http://schemas.microsoft.com/office/drawing/2014/main" id="{8C1550C7-5828-4621-AA6C-296EAF8013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6652701" y="1136737"/>
            <a:ext cx="6554712" cy="4749364"/>
          </a:xfrm>
          <a:prstGeom prst="rect">
            <a:avLst/>
          </a:prstGeom>
        </p:spPr>
      </p:pic>
    </p:spTree>
    <p:extLst>
      <p:ext uri="{BB962C8B-B14F-4D97-AF65-F5344CB8AC3E}">
        <p14:creationId xmlns:p14="http://schemas.microsoft.com/office/powerpoint/2010/main" val="107089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White Title &amp; 2 Column - Style 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CE1B23-6FD6-4330-AE87-0D753F108D02}" type="slidenum">
              <a:rPr lang="en-US" smtClean="0"/>
              <a:t>‹#›</a:t>
            </a:fld>
            <a:endParaRPr lang="en-US"/>
          </a:p>
        </p:txBody>
      </p:sp>
      <p:sp>
        <p:nvSpPr>
          <p:cNvPr id="5"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tx1">
                    <a:tint val="75000"/>
                  </a:schemeClr>
                </a:solidFill>
              </a:defRPr>
            </a:lvl1pPr>
          </a:lstStyle>
          <a:p>
            <a:r>
              <a:rPr lang="en-US" dirty="0"/>
              <a:t>NW WEAVE</a:t>
            </a:r>
          </a:p>
        </p:txBody>
      </p:sp>
      <p:cxnSp>
        <p:nvCxnSpPr>
          <p:cNvPr id="3" name="Straight Connector 2"/>
          <p:cNvCxnSpPr/>
          <p:nvPr/>
        </p:nvCxnSpPr>
        <p:spPr>
          <a:xfrm>
            <a:off x="628079" y="709863"/>
            <a:ext cx="338328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520901" y="301556"/>
            <a:ext cx="3490458" cy="373062"/>
          </a:xfrm>
          <a:prstGeom prst="rect">
            <a:avLst/>
          </a:prstGeom>
        </p:spPr>
        <p:txBody>
          <a:bodyPr anchor="b">
            <a:noAutofit/>
          </a:bodyPr>
          <a:lstStyle>
            <a:lvl1pPr marL="0" indent="0">
              <a:buNone/>
              <a:defRPr cap="all" spc="300" baseline="0">
                <a:solidFill>
                  <a:schemeClr val="tx1"/>
                </a:solidFill>
              </a:defRPr>
            </a:lvl1pPr>
          </a:lstStyle>
          <a:p>
            <a:pPr lvl="0"/>
            <a:r>
              <a:rPr lang="en-US" dirty="0"/>
              <a:t>Edit Master title</a:t>
            </a:r>
          </a:p>
        </p:txBody>
      </p:sp>
      <p:sp>
        <p:nvSpPr>
          <p:cNvPr id="12" name="Text Placeholder 11"/>
          <p:cNvSpPr>
            <a:spLocks noGrp="1"/>
          </p:cNvSpPr>
          <p:nvPr>
            <p:ph type="body" sz="quarter" idx="15" hasCustomPrompt="1"/>
          </p:nvPr>
        </p:nvSpPr>
        <p:spPr>
          <a:xfrm>
            <a:off x="963919" y="1431638"/>
            <a:ext cx="10058400" cy="748145"/>
          </a:xfrm>
          <a:prstGeom prst="rect">
            <a:avLst/>
          </a:prstGeom>
        </p:spPr>
        <p:txBody>
          <a:bodyPr lIns="0" tIns="0" rIns="0" bIns="0" anchor="t">
            <a:noAutofit/>
          </a:bodyPr>
          <a:lstStyle>
            <a:lvl1pPr marL="0" indent="0">
              <a:buNone/>
              <a:defRPr sz="4000" b="1">
                <a:solidFill>
                  <a:srgbClr val="355377"/>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headline style</a:t>
            </a:r>
          </a:p>
        </p:txBody>
      </p:sp>
      <p:sp>
        <p:nvSpPr>
          <p:cNvPr id="6" name="Text Placeholder 5"/>
          <p:cNvSpPr>
            <a:spLocks noGrp="1"/>
          </p:cNvSpPr>
          <p:nvPr>
            <p:ph type="body" sz="quarter" idx="16"/>
          </p:nvPr>
        </p:nvSpPr>
        <p:spPr>
          <a:xfrm>
            <a:off x="964352" y="2420075"/>
            <a:ext cx="4794418" cy="3528146"/>
          </a:xfrm>
          <a:prstGeom prst="rect">
            <a:avLst/>
          </a:prstGeom>
        </p:spPr>
        <p:txBody>
          <a:bodyPr lIns="0" tIns="0" rIns="0" bIns="0">
            <a:noAutofit/>
          </a:bodyPr>
          <a:lstStyle>
            <a:lvl1pPr>
              <a:defRPr>
                <a:solidFill>
                  <a:schemeClr val="accent5"/>
                </a:solidFill>
              </a:defRPr>
            </a:lvl1pPr>
            <a:lvl2pPr>
              <a:defRPr>
                <a:solidFill>
                  <a:schemeClr val="accent5"/>
                </a:solidFill>
              </a:defRPr>
            </a:lvl2pPr>
            <a:lvl3pPr>
              <a:defRPr>
                <a:solidFill>
                  <a:schemeClr val="accent5"/>
                </a:solidFill>
              </a:defRPr>
            </a:lvl3pPr>
          </a:lstStyle>
          <a:p>
            <a:pPr lvl="0"/>
            <a:r>
              <a:rPr lang="en-US"/>
              <a:t>Edit Master text styles</a:t>
            </a:r>
          </a:p>
          <a:p>
            <a:pPr lvl="1"/>
            <a:r>
              <a:rPr lang="en-US"/>
              <a:t>Second level</a:t>
            </a:r>
          </a:p>
          <a:p>
            <a:pPr lvl="2"/>
            <a:r>
              <a:rPr lang="en-US"/>
              <a:t>Third level</a:t>
            </a:r>
          </a:p>
        </p:txBody>
      </p:sp>
      <p:sp>
        <p:nvSpPr>
          <p:cNvPr id="9" name="Text Placeholder 5"/>
          <p:cNvSpPr>
            <a:spLocks noGrp="1"/>
          </p:cNvSpPr>
          <p:nvPr>
            <p:ph type="body" sz="quarter" idx="17"/>
          </p:nvPr>
        </p:nvSpPr>
        <p:spPr>
          <a:xfrm>
            <a:off x="6344637" y="2420075"/>
            <a:ext cx="4794418" cy="3528146"/>
          </a:xfrm>
          <a:prstGeom prst="rect">
            <a:avLst/>
          </a:prstGeom>
        </p:spPr>
        <p:txBody>
          <a:bodyPr lIns="0" tIns="0" rIns="0" bIns="0">
            <a:noAutofit/>
          </a:bodyPr>
          <a:lstStyle>
            <a:lvl1pPr>
              <a:defRPr>
                <a:solidFill>
                  <a:schemeClr val="accent5"/>
                </a:solidFill>
              </a:defRPr>
            </a:lvl1pPr>
            <a:lvl2pPr>
              <a:defRPr>
                <a:solidFill>
                  <a:schemeClr val="accent5"/>
                </a:solidFill>
              </a:defRPr>
            </a:lvl2pPr>
            <a:lvl3pPr>
              <a:defRPr>
                <a:solidFill>
                  <a:schemeClr val="accent5"/>
                </a:solidFill>
              </a:defRPr>
            </a:lvl3pPr>
          </a:lstStyle>
          <a:p>
            <a:pPr lvl="0"/>
            <a:r>
              <a:rPr lang="en-US"/>
              <a:t>Edit Master text styles</a:t>
            </a:r>
          </a:p>
          <a:p>
            <a:pPr lvl="1"/>
            <a:r>
              <a:rPr lang="en-US"/>
              <a:t>Second level</a:t>
            </a:r>
          </a:p>
          <a:p>
            <a:pPr lvl="2"/>
            <a:r>
              <a:rPr lang="en-US"/>
              <a:t>Third level</a:t>
            </a:r>
          </a:p>
        </p:txBody>
      </p:sp>
      <p:cxnSp>
        <p:nvCxnSpPr>
          <p:cNvPr id="10" name="Straight Connector 9"/>
          <p:cNvCxnSpPr/>
          <p:nvPr userDrawn="1"/>
        </p:nvCxnSpPr>
        <p:spPr>
          <a:xfrm>
            <a:off x="628079" y="709863"/>
            <a:ext cx="3383280" cy="0"/>
          </a:xfrm>
          <a:prstGeom prst="line">
            <a:avLst/>
          </a:prstGeom>
          <a:ln w="31750" cap="rnd">
            <a:solidFill>
              <a:srgbClr val="355377"/>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218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White Title &amp; Content with image - Style 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CE1B23-6FD6-4330-AE87-0D753F108D02}" type="slidenum">
              <a:rPr lang="en-US" smtClean="0"/>
              <a:t>‹#›</a:t>
            </a:fld>
            <a:endParaRPr lang="en-US"/>
          </a:p>
        </p:txBody>
      </p:sp>
      <p:sp>
        <p:nvSpPr>
          <p:cNvPr id="5"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tx1">
                    <a:tint val="75000"/>
                  </a:schemeClr>
                </a:solidFill>
              </a:defRPr>
            </a:lvl1pPr>
          </a:lstStyle>
          <a:p>
            <a:r>
              <a:rPr lang="en-US" dirty="0"/>
              <a:t>NW WEAVE</a:t>
            </a:r>
          </a:p>
        </p:txBody>
      </p:sp>
      <p:cxnSp>
        <p:nvCxnSpPr>
          <p:cNvPr id="3" name="Straight Connector 2"/>
          <p:cNvCxnSpPr/>
          <p:nvPr/>
        </p:nvCxnSpPr>
        <p:spPr>
          <a:xfrm>
            <a:off x="628079" y="709863"/>
            <a:ext cx="338328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520901" y="301556"/>
            <a:ext cx="3490458" cy="373062"/>
          </a:xfrm>
          <a:prstGeom prst="rect">
            <a:avLst/>
          </a:prstGeom>
        </p:spPr>
        <p:txBody>
          <a:bodyPr anchor="b">
            <a:noAutofit/>
          </a:bodyPr>
          <a:lstStyle>
            <a:lvl1pPr marL="0" indent="0">
              <a:buNone/>
              <a:defRPr cap="all" spc="300" baseline="0">
                <a:solidFill>
                  <a:schemeClr val="tx1"/>
                </a:solidFill>
              </a:defRPr>
            </a:lvl1pPr>
          </a:lstStyle>
          <a:p>
            <a:pPr lvl="0"/>
            <a:r>
              <a:rPr lang="en-US" dirty="0"/>
              <a:t>Edit Master title</a:t>
            </a:r>
          </a:p>
        </p:txBody>
      </p:sp>
      <p:sp>
        <p:nvSpPr>
          <p:cNvPr id="12" name="Text Placeholder 11"/>
          <p:cNvSpPr>
            <a:spLocks noGrp="1"/>
          </p:cNvSpPr>
          <p:nvPr>
            <p:ph type="body" sz="quarter" idx="15" hasCustomPrompt="1"/>
          </p:nvPr>
        </p:nvSpPr>
        <p:spPr>
          <a:xfrm>
            <a:off x="1074656" y="1431638"/>
            <a:ext cx="10041143" cy="748145"/>
          </a:xfrm>
          <a:prstGeom prst="rect">
            <a:avLst/>
          </a:prstGeom>
        </p:spPr>
        <p:txBody>
          <a:bodyPr lIns="0" tIns="0" rIns="0" bIns="0" anchor="t">
            <a:noAutofit/>
          </a:bodyPr>
          <a:lstStyle>
            <a:lvl1pPr marL="0" indent="0">
              <a:buNone/>
              <a:defRPr sz="4000" b="1">
                <a:solidFill>
                  <a:srgbClr val="355377"/>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headline style</a:t>
            </a:r>
          </a:p>
        </p:txBody>
      </p:sp>
      <p:sp>
        <p:nvSpPr>
          <p:cNvPr id="9" name="Picture Placeholder 8"/>
          <p:cNvSpPr>
            <a:spLocks noGrp="1"/>
          </p:cNvSpPr>
          <p:nvPr>
            <p:ph type="pic" sz="quarter" idx="14" hasCustomPrompt="1"/>
          </p:nvPr>
        </p:nvSpPr>
        <p:spPr>
          <a:xfrm>
            <a:off x="1074656" y="2416175"/>
            <a:ext cx="3038475" cy="3089553"/>
          </a:xfrm>
          <a:prstGeom prst="rect">
            <a:avLst/>
          </a:prstGeom>
        </p:spPr>
        <p:txBody>
          <a:bodyPr anchor="ctr"/>
          <a:lstStyle>
            <a:lvl1pPr marL="0" indent="0" algn="ctr">
              <a:buNone/>
              <a:defRPr/>
            </a:lvl1pPr>
          </a:lstStyle>
          <a:p>
            <a:r>
              <a:rPr lang="en-US" dirty="0"/>
              <a:t>&lt;image/graphic&gt;</a:t>
            </a:r>
          </a:p>
        </p:txBody>
      </p:sp>
      <p:sp>
        <p:nvSpPr>
          <p:cNvPr id="10" name="Text Placeholder 5"/>
          <p:cNvSpPr>
            <a:spLocks noGrp="1"/>
          </p:cNvSpPr>
          <p:nvPr>
            <p:ph type="body" sz="quarter" idx="16"/>
          </p:nvPr>
        </p:nvSpPr>
        <p:spPr>
          <a:xfrm>
            <a:off x="4446857" y="2357807"/>
            <a:ext cx="6692197" cy="3216017"/>
          </a:xfrm>
          <a:prstGeom prst="rect">
            <a:avLst/>
          </a:prstGeom>
        </p:spPr>
        <p:txBody>
          <a:bodyPr lIns="0" tIns="0" rIns="0" bIns="0">
            <a:noAutofit/>
          </a:bodyPr>
          <a:lstStyle>
            <a:lvl1pPr>
              <a:defRPr>
                <a:solidFill>
                  <a:schemeClr val="accent5"/>
                </a:solidFill>
              </a:defRPr>
            </a:lvl1pPr>
            <a:lvl2pPr>
              <a:defRPr>
                <a:solidFill>
                  <a:schemeClr val="accent5"/>
                </a:solidFill>
              </a:defRPr>
            </a:lvl2pPr>
            <a:lvl3pPr>
              <a:defRPr>
                <a:solidFill>
                  <a:schemeClr val="accent5"/>
                </a:solidFill>
              </a:defRPr>
            </a:lvl3pPr>
          </a:lstStyle>
          <a:p>
            <a:pPr lvl="0"/>
            <a:r>
              <a:rPr lang="en-US"/>
              <a:t>Edit Master text styles</a:t>
            </a:r>
          </a:p>
          <a:p>
            <a:pPr lvl="1"/>
            <a:r>
              <a:rPr lang="en-US"/>
              <a:t>Second level</a:t>
            </a:r>
          </a:p>
          <a:p>
            <a:pPr lvl="2"/>
            <a:r>
              <a:rPr lang="en-US"/>
              <a:t>Third level</a:t>
            </a:r>
          </a:p>
        </p:txBody>
      </p:sp>
      <p:cxnSp>
        <p:nvCxnSpPr>
          <p:cNvPr id="11" name="Straight Connector 10"/>
          <p:cNvCxnSpPr/>
          <p:nvPr userDrawn="1"/>
        </p:nvCxnSpPr>
        <p:spPr>
          <a:xfrm>
            <a:off x="628079" y="709863"/>
            <a:ext cx="3383280" cy="0"/>
          </a:xfrm>
          <a:prstGeom prst="line">
            <a:avLst/>
          </a:prstGeom>
          <a:ln w="31750" cap="rnd">
            <a:solidFill>
              <a:srgbClr val="355377"/>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945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ray Title and Content with image - style 2">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B8A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4656" y="1564850"/>
            <a:ext cx="10058400" cy="622169"/>
          </a:xfrm>
        </p:spPr>
        <p:txBody>
          <a:bodyPr anchor="t"/>
          <a:lstStyle>
            <a:lvl1pPr algn="l">
              <a:defRPr sz="400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BCE1B23-6FD6-4330-AE87-0D753F108D02}" type="slidenum">
              <a:rPr lang="en-US" smtClean="0"/>
              <a:pPr/>
              <a:t>‹#›</a:t>
            </a:fld>
            <a:endParaRPr lang="en-US" dirty="0"/>
          </a:p>
        </p:txBody>
      </p:sp>
      <p:sp>
        <p:nvSpPr>
          <p:cNvPr id="7"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bg1"/>
                </a:solidFill>
              </a:defRPr>
            </a:lvl1pPr>
          </a:lstStyle>
          <a:p>
            <a:r>
              <a:rPr lang="en-US" dirty="0"/>
              <a:t>NW WEAVE</a:t>
            </a:r>
          </a:p>
        </p:txBody>
      </p:sp>
      <p:sp>
        <p:nvSpPr>
          <p:cNvPr id="8" name="Rectangle"/>
          <p:cNvSpPr/>
          <p:nvPr/>
        </p:nvSpPr>
        <p:spPr>
          <a:xfrm>
            <a:off x="1074656" y="1216873"/>
            <a:ext cx="3057757" cy="118872"/>
          </a:xfrm>
          <a:prstGeom prst="rect">
            <a:avLst/>
          </a:prstGeom>
          <a:solidFill>
            <a:schemeClr val="accent1"/>
          </a:solidFill>
          <a:ln w="12700">
            <a:miter lim="400000"/>
          </a:ln>
        </p:spPr>
        <p:txBody>
          <a:bodyPr lIns="0" tIns="0" rIns="0" bIns="0"/>
          <a:lstStyle/>
          <a:p>
            <a:endParaRPr sz="1556" dirty="0">
              <a:latin typeface="Helvetica" pitchFamily="2" charset="0"/>
            </a:endParaRPr>
          </a:p>
        </p:txBody>
      </p:sp>
      <p:sp>
        <p:nvSpPr>
          <p:cNvPr id="4" name="Text Placeholder 3"/>
          <p:cNvSpPr>
            <a:spLocks noGrp="1"/>
          </p:cNvSpPr>
          <p:nvPr>
            <p:ph type="body" sz="quarter" idx="13"/>
          </p:nvPr>
        </p:nvSpPr>
        <p:spPr>
          <a:xfrm>
            <a:off x="4396034" y="2338301"/>
            <a:ext cx="6737022" cy="3168546"/>
          </a:xfrm>
          <a:prstGeom prst="rect">
            <a:avLst/>
          </a:prstGeom>
        </p:spPr>
        <p:txBody>
          <a:bodyPr lIns="0" tIns="0" rIns="0" bIns="0">
            <a:noAutofit/>
          </a:bodyPr>
          <a:lstStyle>
            <a:lvl1pPr>
              <a:lnSpc>
                <a:spcPct val="120000"/>
              </a:lnSpc>
              <a:defRPr>
                <a:solidFill>
                  <a:schemeClr val="bg1"/>
                </a:solidFill>
              </a:defRPr>
            </a:lvl1pPr>
            <a:lvl2pPr>
              <a:lnSpc>
                <a:spcPct val="120000"/>
              </a:lnSpc>
              <a:defRPr>
                <a:solidFill>
                  <a:schemeClr val="bg1"/>
                </a:solidFill>
              </a:defRPr>
            </a:lvl2pPr>
            <a:lvl3pPr>
              <a:lnSpc>
                <a:spcPct val="120000"/>
              </a:lnSpc>
              <a:spcBef>
                <a:spcPts val="0"/>
              </a:spcBef>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sp>
        <p:nvSpPr>
          <p:cNvPr id="9" name="Picture Placeholder 8"/>
          <p:cNvSpPr>
            <a:spLocks noGrp="1"/>
          </p:cNvSpPr>
          <p:nvPr>
            <p:ph type="pic" sz="quarter" idx="14" hasCustomPrompt="1"/>
          </p:nvPr>
        </p:nvSpPr>
        <p:spPr>
          <a:xfrm>
            <a:off x="1074656" y="2416175"/>
            <a:ext cx="3038475" cy="3090672"/>
          </a:xfrm>
          <a:prstGeom prst="rect">
            <a:avLst/>
          </a:prstGeom>
        </p:spPr>
        <p:txBody>
          <a:bodyPr anchor="ctr"/>
          <a:lstStyle>
            <a:lvl1pPr marL="0" indent="0" algn="ctr">
              <a:buNone/>
              <a:defRPr>
                <a:solidFill>
                  <a:schemeClr val="bg1"/>
                </a:solidFill>
              </a:defRPr>
            </a:lvl1pPr>
          </a:lstStyle>
          <a:p>
            <a:r>
              <a:rPr lang="en-US" dirty="0"/>
              <a:t>&lt;</a:t>
            </a:r>
            <a:r>
              <a:rPr lang="en-US" dirty="0" err="1"/>
              <a:t>imagte</a:t>
            </a:r>
            <a:r>
              <a:rPr lang="en-US" dirty="0"/>
              <a:t>/graphic&gt;</a:t>
            </a:r>
          </a:p>
        </p:txBody>
      </p:sp>
      <p:sp>
        <p:nvSpPr>
          <p:cNvPr id="11" name="Rectangle"/>
          <p:cNvSpPr/>
          <p:nvPr userDrawn="1"/>
        </p:nvSpPr>
        <p:spPr>
          <a:xfrm>
            <a:off x="1074656" y="1216873"/>
            <a:ext cx="3057757" cy="118872"/>
          </a:xfrm>
          <a:prstGeom prst="rect">
            <a:avLst/>
          </a:prstGeom>
          <a:solidFill>
            <a:schemeClr val="bg1"/>
          </a:solidFill>
          <a:ln w="12700">
            <a:miter lim="400000"/>
          </a:ln>
        </p:spPr>
        <p:txBody>
          <a:bodyPr lIns="0" tIns="0" rIns="0" bIns="0"/>
          <a:lstStyle/>
          <a:p>
            <a:endParaRPr sz="1556" dirty="0">
              <a:latin typeface="Helvetica" pitchFamily="2" charset="0"/>
            </a:endParaRPr>
          </a:p>
        </p:txBody>
      </p:sp>
    </p:spTree>
    <p:extLst>
      <p:ext uri="{BB962C8B-B14F-4D97-AF65-F5344CB8AC3E}">
        <p14:creationId xmlns:p14="http://schemas.microsoft.com/office/powerpoint/2010/main" val="1035676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White - Content with LEF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5518150" cy="6858000"/>
          </a:xfrm>
          <a:prstGeom prst="rect">
            <a:avLst/>
          </a:prstGeom>
        </p:spPr>
        <p:txBody>
          <a:bodyPr anchor="ctr"/>
          <a:lstStyle>
            <a:lvl1pPr marL="0" indent="0" algn="ctr">
              <a:buNone/>
              <a:defRPr baseline="0"/>
            </a:lvl1pPr>
          </a:lstStyle>
          <a:p>
            <a:r>
              <a:rPr lang="en-US" dirty="0"/>
              <a:t>&lt;insert image&gt;</a:t>
            </a:r>
          </a:p>
        </p:txBody>
      </p:sp>
      <p:sp>
        <p:nvSpPr>
          <p:cNvPr id="2" name="Title 1"/>
          <p:cNvSpPr>
            <a:spLocks noGrp="1"/>
          </p:cNvSpPr>
          <p:nvPr>
            <p:ph type="title"/>
          </p:nvPr>
        </p:nvSpPr>
        <p:spPr>
          <a:xfrm>
            <a:off x="6073750" y="457199"/>
            <a:ext cx="5029200" cy="1188720"/>
          </a:xfrm>
        </p:spPr>
        <p:txBody>
          <a:bodyPr anchor="b"/>
          <a:lstStyle>
            <a:lvl1pPr>
              <a:defRPr sz="3600">
                <a:solidFill>
                  <a:srgbClr val="355377"/>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accent3"/>
                </a:solidFill>
              </a:defRPr>
            </a:lvl1pPr>
          </a:lstStyle>
          <a:p>
            <a:fld id="{0BCE1B23-6FD6-4330-AE87-0D753F108D02}" type="slidenum">
              <a:rPr lang="en-US" smtClean="0"/>
              <a:pPr/>
              <a:t>‹#›</a:t>
            </a:fld>
            <a:endParaRPr lang="en-US" dirty="0"/>
          </a:p>
        </p:txBody>
      </p:sp>
      <p:sp>
        <p:nvSpPr>
          <p:cNvPr id="6" name="Footer Placeholder 5"/>
          <p:cNvSpPr>
            <a:spLocks noGrp="1"/>
          </p:cNvSpPr>
          <p:nvPr>
            <p:ph type="ftr" sz="quarter" idx="11"/>
          </p:nvPr>
        </p:nvSpPr>
        <p:spPr>
          <a:xfrm>
            <a:off x="169682" y="6356351"/>
            <a:ext cx="2441543" cy="365125"/>
          </a:xfrm>
          <a:prstGeom prst="rect">
            <a:avLst/>
          </a:prstGeom>
        </p:spPr>
        <p:txBody>
          <a:bodyPr/>
          <a:lstStyle>
            <a:lvl1pPr>
              <a:defRPr>
                <a:solidFill>
                  <a:schemeClr val="accent3"/>
                </a:solidFill>
              </a:defRPr>
            </a:lvl1pPr>
          </a:lstStyle>
          <a:p>
            <a:r>
              <a:rPr lang="en-US" dirty="0"/>
              <a:t>NW WEAVE</a:t>
            </a:r>
          </a:p>
        </p:txBody>
      </p:sp>
      <p:sp>
        <p:nvSpPr>
          <p:cNvPr id="11" name="Text Placeholder 3"/>
          <p:cNvSpPr>
            <a:spLocks noGrp="1"/>
          </p:cNvSpPr>
          <p:nvPr>
            <p:ph type="body" sz="quarter" idx="14"/>
          </p:nvPr>
        </p:nvSpPr>
        <p:spPr>
          <a:xfrm>
            <a:off x="6073749" y="1922833"/>
            <a:ext cx="5039868" cy="4156954"/>
          </a:xfrm>
          <a:prstGeom prst="rect">
            <a:avLst/>
          </a:prstGeom>
        </p:spPr>
        <p:txBody>
          <a:bodyPr lIns="0" tIns="0" rIns="0" bIns="0">
            <a:noAutofit/>
          </a:bodyPr>
          <a:lstStyle>
            <a:lvl1pPr>
              <a:lnSpc>
                <a:spcPct val="120000"/>
              </a:lnSpc>
              <a:defRPr>
                <a:solidFill>
                  <a:schemeClr val="accent5"/>
                </a:solidFill>
              </a:defRPr>
            </a:lvl1pPr>
            <a:lvl2pPr>
              <a:lnSpc>
                <a:spcPct val="120000"/>
              </a:lnSpc>
              <a:defRPr>
                <a:solidFill>
                  <a:schemeClr val="accent5"/>
                </a:solidFill>
              </a:defRPr>
            </a:lvl2pPr>
            <a:lvl3pPr>
              <a:lnSpc>
                <a:spcPct val="120000"/>
              </a:lnSpc>
              <a:spcBef>
                <a:spcPts val="0"/>
              </a:spcBef>
              <a:defRPr>
                <a:solidFill>
                  <a:schemeClr val="accent5"/>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57418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Lt. Blue - Content with LEFT image">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643F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3" hasCustomPrompt="1"/>
          </p:nvPr>
        </p:nvSpPr>
        <p:spPr>
          <a:xfrm>
            <a:off x="0" y="0"/>
            <a:ext cx="5518150" cy="6858000"/>
          </a:xfrm>
          <a:prstGeom prst="rect">
            <a:avLst/>
          </a:prstGeom>
        </p:spPr>
        <p:txBody>
          <a:bodyPr anchor="ctr"/>
          <a:lstStyle>
            <a:lvl1pPr marL="0" indent="0" algn="ctr">
              <a:buNone/>
              <a:defRPr baseline="0"/>
            </a:lvl1pPr>
          </a:lstStyle>
          <a:p>
            <a:r>
              <a:rPr lang="en-US" dirty="0"/>
              <a:t>&lt;insert image&gt;</a:t>
            </a:r>
          </a:p>
        </p:txBody>
      </p:sp>
      <p:sp>
        <p:nvSpPr>
          <p:cNvPr id="2" name="Title 1"/>
          <p:cNvSpPr>
            <a:spLocks noGrp="1"/>
          </p:cNvSpPr>
          <p:nvPr>
            <p:ph type="title"/>
          </p:nvPr>
        </p:nvSpPr>
        <p:spPr>
          <a:xfrm>
            <a:off x="6073749" y="457199"/>
            <a:ext cx="5029200" cy="1188720"/>
          </a:xfrm>
        </p:spPr>
        <p:txBody>
          <a:bodyPr anchor="b"/>
          <a:lstStyle>
            <a:lvl1pPr>
              <a:defRPr sz="3556"/>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accent5"/>
                </a:solidFill>
              </a:defRPr>
            </a:lvl1pPr>
          </a:lstStyle>
          <a:p>
            <a:fld id="{0BCE1B23-6FD6-4330-AE87-0D753F108D02}" type="slidenum">
              <a:rPr lang="en-US" smtClean="0"/>
              <a:pPr/>
              <a:t>‹#›</a:t>
            </a:fld>
            <a:endParaRPr lang="en-US" dirty="0"/>
          </a:p>
        </p:txBody>
      </p:sp>
      <p:sp>
        <p:nvSpPr>
          <p:cNvPr id="12" name="Text Placeholder 3"/>
          <p:cNvSpPr>
            <a:spLocks noGrp="1"/>
          </p:cNvSpPr>
          <p:nvPr>
            <p:ph type="body" sz="quarter" idx="14"/>
          </p:nvPr>
        </p:nvSpPr>
        <p:spPr>
          <a:xfrm>
            <a:off x="6073749" y="1922833"/>
            <a:ext cx="5039868" cy="4156954"/>
          </a:xfrm>
          <a:prstGeom prst="rect">
            <a:avLst/>
          </a:prstGeom>
        </p:spPr>
        <p:txBody>
          <a:bodyPr lIns="0" tIns="0" rIns="0" bIns="0">
            <a:noAutofit/>
          </a:bodyPr>
          <a:lstStyle>
            <a:lvl1pPr>
              <a:lnSpc>
                <a:spcPct val="120000"/>
              </a:lnSpc>
              <a:defRPr>
                <a:solidFill>
                  <a:schemeClr val="accent5"/>
                </a:solidFill>
              </a:defRPr>
            </a:lvl1pPr>
            <a:lvl2pPr>
              <a:lnSpc>
                <a:spcPct val="120000"/>
              </a:lnSpc>
              <a:defRPr>
                <a:solidFill>
                  <a:schemeClr val="accent5"/>
                </a:solidFill>
              </a:defRPr>
            </a:lvl2pPr>
            <a:lvl3pPr>
              <a:lnSpc>
                <a:spcPct val="120000"/>
              </a:lnSpc>
              <a:spcBef>
                <a:spcPts val="0"/>
              </a:spcBef>
              <a:defRPr>
                <a:solidFill>
                  <a:schemeClr val="accent5"/>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sp>
        <p:nvSpPr>
          <p:cNvPr id="8" name="Rectangle 7"/>
          <p:cNvSpPr/>
          <p:nvPr userDrawn="1"/>
        </p:nvSpPr>
        <p:spPr>
          <a:xfrm>
            <a:off x="0" y="0"/>
            <a:ext cx="12192000" cy="6858000"/>
          </a:xfrm>
          <a:prstGeom prst="rect">
            <a:avLst/>
          </a:prstGeom>
          <a:solidFill>
            <a:srgbClr val="B8A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5826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ue Cover - no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B55F0-FDFE-47B9-85C9-3632F185D4A7}"/>
              </a:ext>
            </a:extLst>
          </p:cNvPr>
          <p:cNvSpPr/>
          <p:nvPr userDrawn="1"/>
        </p:nvSpPr>
        <p:spPr>
          <a:xfrm>
            <a:off x="223736" y="0"/>
            <a:ext cx="11968264" cy="6858000"/>
          </a:xfrm>
          <a:prstGeom prst="rect">
            <a:avLst/>
          </a:prstGeom>
          <a:solidFill>
            <a:srgbClr val="B8A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A5F9725-4109-4AAC-9398-3556EE25925A}"/>
              </a:ext>
            </a:extLst>
          </p:cNvPr>
          <p:cNvPicPr>
            <a:picLocks noChangeAspect="1" noChangeArrowheads="1"/>
          </p:cNvPicPr>
          <p:nvPr userDrawn="1"/>
        </p:nvPicPr>
        <p:blipFill rotWithShape="1">
          <a:blip r:embed="rId2">
            <a:alphaModFix amt="7000"/>
            <a:extLst>
              <a:ext uri="{BEBA8EAE-BF5A-486C-A8C5-ECC9F3942E4B}">
                <a14:imgProps xmlns:a14="http://schemas.microsoft.com/office/drawing/2010/main">
                  <a14:imgLayer r:embed="rId3">
                    <a14:imgEffect>
                      <a14:colorTemperature colorTemp="6027"/>
                    </a14:imgEffect>
                    <a14:imgEffect>
                      <a14:saturation sat="0"/>
                    </a14:imgEffect>
                  </a14:imgLayer>
                </a14:imgProps>
              </a:ext>
              <a:ext uri="{28A0092B-C50C-407E-A947-70E740481C1C}">
                <a14:useLocalDpi xmlns:a14="http://schemas.microsoft.com/office/drawing/2010/main" val="0"/>
              </a:ext>
            </a:extLst>
          </a:blip>
          <a:srcRect l="36459" t="4662" b="289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9"/>
          <p:cNvSpPr>
            <a:spLocks noGrp="1"/>
          </p:cNvSpPr>
          <p:nvPr>
            <p:ph type="body" sz="quarter" idx="10"/>
          </p:nvPr>
        </p:nvSpPr>
        <p:spPr>
          <a:xfrm>
            <a:off x="517110" y="5771703"/>
            <a:ext cx="5773115" cy="656622"/>
          </a:xfrm>
          <a:prstGeom prst="rect">
            <a:avLst/>
          </a:prstGeom>
        </p:spPr>
        <p:txBody>
          <a:bodyPr lIns="0" tIns="0" rIns="0" bIns="0">
            <a:normAutofit/>
          </a:bodyPr>
          <a:lstStyle>
            <a:lvl1pPr marL="0" indent="0">
              <a:spcBef>
                <a:spcPts val="0"/>
              </a:spcBef>
              <a:buNone/>
              <a:defRPr sz="1600">
                <a:solidFill>
                  <a:srgbClr val="355377"/>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3" name="Rectangle 12"/>
          <p:cNvSpPr/>
          <p:nvPr/>
        </p:nvSpPr>
        <p:spPr>
          <a:xfrm>
            <a:off x="0" y="0"/>
            <a:ext cx="223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223736" cy="6858000"/>
          </a:xfrm>
          <a:prstGeom prst="rect">
            <a:avLst/>
          </a:prstGeom>
          <a:solidFill>
            <a:srgbClr val="355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16F426-78F7-48EA-9350-6B49880BA4E0}"/>
              </a:ext>
            </a:extLst>
          </p:cNvPr>
          <p:cNvSpPr/>
          <p:nvPr userDrawn="1"/>
        </p:nvSpPr>
        <p:spPr>
          <a:xfrm>
            <a:off x="223736" y="3429000"/>
            <a:ext cx="11968264" cy="2230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06217E7-8D7B-4098-9833-3B142D08B82A}"/>
              </a:ext>
            </a:extLst>
          </p:cNvPr>
          <p:cNvPicPr>
            <a:picLocks noChangeAspect="1"/>
          </p:cNvPicPr>
          <p:nvPr userDrawn="1"/>
        </p:nvPicPr>
        <p:blipFill>
          <a:blip r:embed="rId4"/>
          <a:stretch>
            <a:fillRect/>
          </a:stretch>
        </p:blipFill>
        <p:spPr>
          <a:xfrm>
            <a:off x="9888546" y="3514144"/>
            <a:ext cx="2207905" cy="2060164"/>
          </a:xfrm>
          <a:prstGeom prst="rect">
            <a:avLst/>
          </a:prstGeom>
        </p:spPr>
      </p:pic>
      <p:sp>
        <p:nvSpPr>
          <p:cNvPr id="2" name="Title 1"/>
          <p:cNvSpPr>
            <a:spLocks noGrp="1"/>
          </p:cNvSpPr>
          <p:nvPr>
            <p:ph type="title"/>
          </p:nvPr>
        </p:nvSpPr>
        <p:spPr>
          <a:xfrm>
            <a:off x="517110" y="3869561"/>
            <a:ext cx="5773115" cy="1293779"/>
          </a:xfrm>
        </p:spPr>
        <p:txBody>
          <a:bodyPr anchor="b">
            <a:noAutofit/>
          </a:bodyPr>
          <a:lstStyle>
            <a:lvl1pPr>
              <a:lnSpc>
                <a:spcPct val="110000"/>
              </a:lnSpc>
              <a:defRPr sz="4000" b="1">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143642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ver - 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34111E-3C2E-4DA6-A5C5-AB5F9248D7BF}"/>
              </a:ext>
            </a:extLst>
          </p:cNvPr>
          <p:cNvSpPr/>
          <p:nvPr userDrawn="1"/>
        </p:nvSpPr>
        <p:spPr>
          <a:xfrm>
            <a:off x="223736" y="0"/>
            <a:ext cx="11968264" cy="6858000"/>
          </a:xfrm>
          <a:prstGeom prst="rect">
            <a:avLst/>
          </a:prstGeom>
          <a:solidFill>
            <a:srgbClr val="B8A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4656" y="1560519"/>
            <a:ext cx="5943600" cy="1533082"/>
          </a:xfrm>
        </p:spPr>
        <p:txBody>
          <a:bodyPr anchor="b">
            <a:noAutofit/>
          </a:bodyPr>
          <a:lstStyle>
            <a:lvl1pPr>
              <a:lnSpc>
                <a:spcPct val="110000"/>
              </a:lnSpc>
              <a:defRPr sz="4000" b="1">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1074656" y="3263282"/>
            <a:ext cx="5943600" cy="904973"/>
          </a:xfrm>
          <a:prstGeom prst="rect">
            <a:avLst/>
          </a:prstGeom>
        </p:spPr>
        <p:txBody>
          <a:bodyPr lIns="0" tIns="0" rIns="0" bIns="0">
            <a:noAutofit/>
          </a:bodyPr>
          <a:lstStyle>
            <a:lvl1pPr marL="0" indent="0">
              <a:buNone/>
              <a:defRPr sz="2400">
                <a:solidFill>
                  <a:schemeClr val="bg1"/>
                </a:solidFill>
              </a:defRPr>
            </a:lvl1pPr>
            <a:lvl2pPr marL="507995" indent="0">
              <a:buNone/>
              <a:defRPr sz="2222">
                <a:solidFill>
                  <a:schemeClr val="tx1">
                    <a:tint val="75000"/>
                  </a:schemeClr>
                </a:solidFill>
              </a:defRPr>
            </a:lvl2pPr>
            <a:lvl3pPr marL="1015990" indent="0">
              <a:buNone/>
              <a:defRPr sz="2000">
                <a:solidFill>
                  <a:schemeClr val="tx1">
                    <a:tint val="75000"/>
                  </a:schemeClr>
                </a:solidFill>
              </a:defRPr>
            </a:lvl3pPr>
            <a:lvl4pPr marL="1523985" indent="0">
              <a:buNone/>
              <a:defRPr sz="1778">
                <a:solidFill>
                  <a:schemeClr val="tx1">
                    <a:tint val="75000"/>
                  </a:schemeClr>
                </a:solidFill>
              </a:defRPr>
            </a:lvl4pPr>
            <a:lvl5pPr marL="2031980" indent="0">
              <a:buNone/>
              <a:defRPr sz="1778">
                <a:solidFill>
                  <a:schemeClr val="tx1">
                    <a:tint val="75000"/>
                  </a:schemeClr>
                </a:solidFill>
              </a:defRPr>
            </a:lvl5pPr>
            <a:lvl6pPr marL="2539975" indent="0">
              <a:buNone/>
              <a:defRPr sz="1778">
                <a:solidFill>
                  <a:schemeClr val="tx1">
                    <a:tint val="75000"/>
                  </a:schemeClr>
                </a:solidFill>
              </a:defRPr>
            </a:lvl6pPr>
            <a:lvl7pPr marL="3047970" indent="0">
              <a:buNone/>
              <a:defRPr sz="1778">
                <a:solidFill>
                  <a:schemeClr val="tx1">
                    <a:tint val="75000"/>
                  </a:schemeClr>
                </a:solidFill>
              </a:defRPr>
            </a:lvl7pPr>
            <a:lvl8pPr marL="3555964" indent="0">
              <a:buNone/>
              <a:defRPr sz="1778">
                <a:solidFill>
                  <a:schemeClr val="tx1">
                    <a:tint val="75000"/>
                  </a:schemeClr>
                </a:solidFill>
              </a:defRPr>
            </a:lvl8pPr>
            <a:lvl9pPr marL="4063959" indent="0">
              <a:buNone/>
              <a:defRPr sz="1778">
                <a:solidFill>
                  <a:schemeClr val="tx1">
                    <a:tint val="75000"/>
                  </a:schemeClr>
                </a:solidFill>
              </a:defRPr>
            </a:lvl9pPr>
          </a:lstStyle>
          <a:p>
            <a:pPr lvl="0"/>
            <a:r>
              <a:rPr lang="en-US" dirty="0"/>
              <a:t>Edit Master subhead style</a:t>
            </a:r>
          </a:p>
        </p:txBody>
      </p:sp>
      <p:sp>
        <p:nvSpPr>
          <p:cNvPr id="10" name="Text Placeholder 9"/>
          <p:cNvSpPr>
            <a:spLocks noGrp="1"/>
          </p:cNvSpPr>
          <p:nvPr>
            <p:ph type="body" sz="quarter" idx="10"/>
          </p:nvPr>
        </p:nvSpPr>
        <p:spPr>
          <a:xfrm>
            <a:off x="1074656" y="5864753"/>
            <a:ext cx="4345756" cy="545775"/>
          </a:xfrm>
          <a:prstGeom prst="rect">
            <a:avLst/>
          </a:prstGeom>
        </p:spPr>
        <p:txBody>
          <a:bodyPr lIns="0" tIns="0" rIns="0" bIns="0">
            <a:normAutofit/>
          </a:bodyPr>
          <a:lstStyle>
            <a:lvl1pPr marL="0" indent="0">
              <a:spcBef>
                <a:spcPts val="0"/>
              </a:spcBef>
              <a:buNone/>
              <a:defRPr sz="1600">
                <a:solidFill>
                  <a:srgbClr val="355377"/>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7" name="Rectangle 6"/>
          <p:cNvSpPr/>
          <p:nvPr/>
        </p:nvSpPr>
        <p:spPr>
          <a:xfrm>
            <a:off x="0" y="0"/>
            <a:ext cx="223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0"/>
            <a:ext cx="223736" cy="6858000"/>
          </a:xfrm>
          <a:prstGeom prst="rect">
            <a:avLst/>
          </a:prstGeom>
          <a:solidFill>
            <a:srgbClr val="643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a:extLst>
              <a:ext uri="{FF2B5EF4-FFF2-40B4-BE49-F238E27FC236}">
                <a16:creationId xmlns:a16="http://schemas.microsoft.com/office/drawing/2014/main" id="{4AAA0FAF-F7CC-49B6-A0ED-532F577C077D}"/>
              </a:ext>
            </a:extLst>
          </p:cNvPr>
          <p:cNvPicPr>
            <a:picLocks noChangeAspect="1" noChangeArrowheads="1"/>
          </p:cNvPicPr>
          <p:nvPr userDrawn="1"/>
        </p:nvPicPr>
        <p:blipFill rotWithShape="1">
          <a:blip r:embed="rId2">
            <a:alphaModFix amt="7000"/>
            <a:extLst>
              <a:ext uri="{BEBA8EAE-BF5A-486C-A8C5-ECC9F3942E4B}">
                <a14:imgProps xmlns:a14="http://schemas.microsoft.com/office/drawing/2010/main">
                  <a14:imgLayer r:embed="rId3">
                    <a14:imgEffect>
                      <a14:colorTemperature colorTemp="6027"/>
                    </a14:imgEffect>
                    <a14:imgEffect>
                      <a14:saturation sat="0"/>
                    </a14:imgEffect>
                  </a14:imgLayer>
                </a14:imgProps>
              </a:ext>
              <a:ext uri="{28A0092B-C50C-407E-A947-70E740481C1C}">
                <a14:useLocalDpi xmlns:a14="http://schemas.microsoft.com/office/drawing/2010/main" val="0"/>
              </a:ext>
            </a:extLst>
          </a:blip>
          <a:srcRect l="36459" t="4662" b="28906"/>
          <a:stretch/>
        </p:blipFill>
        <p:spPr bwMode="auto">
          <a:xfrm>
            <a:off x="0" y="10633"/>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292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 Presenter / Hos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CE1B23-6FD6-4330-AE87-0D753F108D02}" type="slidenum">
              <a:rPr lang="en-US" smtClean="0"/>
              <a:t>‹#›</a:t>
            </a:fld>
            <a:endParaRPr lang="en-US" dirty="0"/>
          </a:p>
        </p:txBody>
      </p:sp>
      <p:sp>
        <p:nvSpPr>
          <p:cNvPr id="5"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accent3"/>
                </a:solidFill>
              </a:defRPr>
            </a:lvl1pPr>
          </a:lstStyle>
          <a:p>
            <a:r>
              <a:rPr lang="en-US" dirty="0"/>
              <a:t>NW WEAVE</a:t>
            </a:r>
          </a:p>
        </p:txBody>
      </p:sp>
      <p:cxnSp>
        <p:nvCxnSpPr>
          <p:cNvPr id="3" name="Straight Connector 2"/>
          <p:cNvCxnSpPr/>
          <p:nvPr/>
        </p:nvCxnSpPr>
        <p:spPr>
          <a:xfrm>
            <a:off x="629638" y="713232"/>
            <a:ext cx="338328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522460" y="304672"/>
            <a:ext cx="3480730" cy="373062"/>
          </a:xfrm>
          <a:prstGeom prst="rect">
            <a:avLst/>
          </a:prstGeom>
        </p:spPr>
        <p:txBody>
          <a:bodyPr anchor="b">
            <a:noAutofit/>
          </a:bodyPr>
          <a:lstStyle>
            <a:lvl1pPr marL="0" indent="0">
              <a:buNone/>
              <a:defRPr cap="all" spc="300" baseline="0">
                <a:solidFill>
                  <a:schemeClr val="tx1"/>
                </a:solidFill>
              </a:defRPr>
            </a:lvl1pPr>
          </a:lstStyle>
          <a:p>
            <a:pPr lvl="0"/>
            <a:r>
              <a:rPr lang="en-US" dirty="0"/>
              <a:t>Edit Master title</a:t>
            </a:r>
          </a:p>
        </p:txBody>
      </p:sp>
      <p:sp>
        <p:nvSpPr>
          <p:cNvPr id="10" name="Picture Placeholder 9"/>
          <p:cNvSpPr>
            <a:spLocks noGrp="1"/>
          </p:cNvSpPr>
          <p:nvPr>
            <p:ph type="pic" sz="quarter" idx="14" hasCustomPrompt="1"/>
          </p:nvPr>
        </p:nvSpPr>
        <p:spPr>
          <a:xfrm>
            <a:off x="1645925" y="2141036"/>
            <a:ext cx="2468880" cy="2468880"/>
          </a:xfrm>
          <a:prstGeom prst="ellipse">
            <a:avLst/>
          </a:prstGeom>
          <a:solidFill>
            <a:schemeClr val="bg1">
              <a:lumMod val="95000"/>
            </a:schemeClr>
          </a:solidFill>
        </p:spPr>
        <p:txBody>
          <a:bodyPr anchor="ctr"/>
          <a:lstStyle>
            <a:lvl1pPr marL="0" indent="0" algn="ctr">
              <a:buNone/>
              <a:defRPr/>
            </a:lvl1pPr>
          </a:lstStyle>
          <a:p>
            <a:r>
              <a:rPr lang="en-US" dirty="0"/>
              <a:t>&lt;photo&gt;</a:t>
            </a:r>
          </a:p>
        </p:txBody>
      </p:sp>
      <p:sp>
        <p:nvSpPr>
          <p:cNvPr id="12" name="Text Placeholder 11"/>
          <p:cNvSpPr>
            <a:spLocks noGrp="1"/>
          </p:cNvSpPr>
          <p:nvPr>
            <p:ph type="body" sz="quarter" idx="15"/>
          </p:nvPr>
        </p:nvSpPr>
        <p:spPr>
          <a:xfrm>
            <a:off x="4511845" y="2141036"/>
            <a:ext cx="5847344" cy="1119857"/>
          </a:xfrm>
          <a:prstGeom prst="rect">
            <a:avLst/>
          </a:prstGeom>
        </p:spPr>
        <p:txBody>
          <a:bodyPr lIns="0" tIns="0" rIns="0" bIns="0" anchor="b"/>
          <a:lstStyle>
            <a:lvl1pPr marL="0" indent="0">
              <a:buNone/>
              <a:defRPr sz="2800" b="1">
                <a:solidFill>
                  <a:schemeClr val="tx1"/>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text styles</a:t>
            </a:r>
          </a:p>
        </p:txBody>
      </p:sp>
      <p:sp>
        <p:nvSpPr>
          <p:cNvPr id="14" name="Text Placeholder 13"/>
          <p:cNvSpPr>
            <a:spLocks noGrp="1"/>
          </p:cNvSpPr>
          <p:nvPr>
            <p:ph type="body" sz="quarter" idx="16"/>
          </p:nvPr>
        </p:nvSpPr>
        <p:spPr>
          <a:xfrm>
            <a:off x="4511675" y="3344779"/>
            <a:ext cx="5846763" cy="1265321"/>
          </a:xfrm>
          <a:prstGeom prst="rect">
            <a:avLst/>
          </a:prstGeom>
        </p:spPr>
        <p:txBody>
          <a:bodyPr lIns="0" tIns="0" rIns="0" bIns="0"/>
          <a:lstStyle>
            <a:lvl1pPr marL="0" indent="0">
              <a:buNone/>
              <a:defRPr>
                <a:solidFill>
                  <a:schemeClr val="accent5"/>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a:t>Edit Master text styles</a:t>
            </a:r>
          </a:p>
        </p:txBody>
      </p:sp>
      <p:cxnSp>
        <p:nvCxnSpPr>
          <p:cNvPr id="9" name="Straight Connector 8"/>
          <p:cNvCxnSpPr/>
          <p:nvPr userDrawn="1"/>
        </p:nvCxnSpPr>
        <p:spPr>
          <a:xfrm>
            <a:off x="629638" y="713232"/>
            <a:ext cx="3383280" cy="0"/>
          </a:xfrm>
          <a:prstGeom prst="line">
            <a:avLst/>
          </a:prstGeom>
          <a:ln w="31750" cap="rnd">
            <a:solidFill>
              <a:srgbClr val="355377"/>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259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resenters / Host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CE1B23-6FD6-4330-AE87-0D753F108D02}" type="slidenum">
              <a:rPr lang="en-US" smtClean="0"/>
              <a:t>‹#›</a:t>
            </a:fld>
            <a:endParaRPr lang="en-US"/>
          </a:p>
        </p:txBody>
      </p:sp>
      <p:sp>
        <p:nvSpPr>
          <p:cNvPr id="5"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accent3"/>
                </a:solidFill>
              </a:defRPr>
            </a:lvl1pPr>
          </a:lstStyle>
          <a:p>
            <a:r>
              <a:rPr lang="en-US" dirty="0"/>
              <a:t>NW WEAVE</a:t>
            </a:r>
          </a:p>
        </p:txBody>
      </p:sp>
      <p:cxnSp>
        <p:nvCxnSpPr>
          <p:cNvPr id="3" name="Straight Connector 2"/>
          <p:cNvCxnSpPr/>
          <p:nvPr/>
        </p:nvCxnSpPr>
        <p:spPr>
          <a:xfrm>
            <a:off x="632576" y="709863"/>
            <a:ext cx="338328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525398" y="301556"/>
            <a:ext cx="3490458" cy="373062"/>
          </a:xfrm>
          <a:prstGeom prst="rect">
            <a:avLst/>
          </a:prstGeom>
        </p:spPr>
        <p:txBody>
          <a:bodyPr anchor="b">
            <a:noAutofit/>
          </a:bodyPr>
          <a:lstStyle>
            <a:lvl1pPr marL="0" indent="0">
              <a:buNone/>
              <a:defRPr cap="all" spc="300" baseline="0">
                <a:solidFill>
                  <a:schemeClr val="tx1"/>
                </a:solidFill>
              </a:defRPr>
            </a:lvl1pPr>
          </a:lstStyle>
          <a:p>
            <a:pPr lvl="0"/>
            <a:r>
              <a:rPr lang="en-US" dirty="0"/>
              <a:t>Edit Master title</a:t>
            </a:r>
          </a:p>
        </p:txBody>
      </p:sp>
      <p:sp>
        <p:nvSpPr>
          <p:cNvPr id="10" name="Picture Placeholder 9"/>
          <p:cNvSpPr>
            <a:spLocks noGrp="1"/>
          </p:cNvSpPr>
          <p:nvPr>
            <p:ph type="pic" sz="quarter" idx="14" hasCustomPrompt="1"/>
          </p:nvPr>
        </p:nvSpPr>
        <p:spPr>
          <a:xfrm>
            <a:off x="1919324" y="1273269"/>
            <a:ext cx="2194560" cy="2194560"/>
          </a:xfrm>
          <a:prstGeom prst="ellipse">
            <a:avLst/>
          </a:prstGeom>
          <a:solidFill>
            <a:schemeClr val="bg1">
              <a:lumMod val="95000"/>
            </a:schemeClr>
          </a:solidFill>
        </p:spPr>
        <p:txBody>
          <a:bodyPr anchor="ctr"/>
          <a:lstStyle>
            <a:lvl1pPr marL="0" indent="0" algn="ctr">
              <a:buNone/>
              <a:defRPr/>
            </a:lvl1pPr>
          </a:lstStyle>
          <a:p>
            <a:r>
              <a:rPr lang="en-US" dirty="0"/>
              <a:t>&lt;photo&gt;</a:t>
            </a:r>
          </a:p>
        </p:txBody>
      </p:sp>
      <p:sp>
        <p:nvSpPr>
          <p:cNvPr id="12" name="Text Placeholder 11"/>
          <p:cNvSpPr>
            <a:spLocks noGrp="1"/>
          </p:cNvSpPr>
          <p:nvPr>
            <p:ph type="body" sz="quarter" idx="15"/>
          </p:nvPr>
        </p:nvSpPr>
        <p:spPr>
          <a:xfrm>
            <a:off x="4511845" y="1273269"/>
            <a:ext cx="5847344" cy="1073216"/>
          </a:xfrm>
          <a:prstGeom prst="rect">
            <a:avLst/>
          </a:prstGeom>
        </p:spPr>
        <p:txBody>
          <a:bodyPr lIns="0" tIns="0" rIns="0" bIns="0" anchor="b"/>
          <a:lstStyle>
            <a:lvl1pPr marL="0" indent="0">
              <a:buNone/>
              <a:defRPr sz="2800" b="1">
                <a:solidFill>
                  <a:schemeClr val="tx1"/>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text styles</a:t>
            </a:r>
          </a:p>
        </p:txBody>
      </p:sp>
      <p:sp>
        <p:nvSpPr>
          <p:cNvPr id="14" name="Text Placeholder 13"/>
          <p:cNvSpPr>
            <a:spLocks noGrp="1"/>
          </p:cNvSpPr>
          <p:nvPr>
            <p:ph type="body" sz="quarter" idx="16"/>
          </p:nvPr>
        </p:nvSpPr>
        <p:spPr>
          <a:xfrm>
            <a:off x="4511675" y="2430372"/>
            <a:ext cx="5846763" cy="1037458"/>
          </a:xfrm>
          <a:prstGeom prst="rect">
            <a:avLst/>
          </a:prstGeom>
        </p:spPr>
        <p:txBody>
          <a:bodyPr lIns="0" tIns="0" rIns="0" bIns="0"/>
          <a:lstStyle>
            <a:lvl1pPr marL="0" indent="0">
              <a:buNone/>
              <a:defRPr>
                <a:solidFill>
                  <a:schemeClr val="accent5"/>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a:t>Edit Master text styles</a:t>
            </a:r>
          </a:p>
        </p:txBody>
      </p:sp>
      <p:sp>
        <p:nvSpPr>
          <p:cNvPr id="9" name="Picture Placeholder 9"/>
          <p:cNvSpPr>
            <a:spLocks noGrp="1"/>
          </p:cNvSpPr>
          <p:nvPr>
            <p:ph type="pic" sz="quarter" idx="17" hasCustomPrompt="1"/>
          </p:nvPr>
        </p:nvSpPr>
        <p:spPr>
          <a:xfrm>
            <a:off x="1919324" y="3974014"/>
            <a:ext cx="2194560" cy="2194560"/>
          </a:xfrm>
          <a:prstGeom prst="ellipse">
            <a:avLst/>
          </a:prstGeom>
          <a:solidFill>
            <a:schemeClr val="bg1">
              <a:lumMod val="95000"/>
            </a:schemeClr>
          </a:solidFill>
        </p:spPr>
        <p:txBody>
          <a:bodyPr anchor="ctr"/>
          <a:lstStyle>
            <a:lvl1pPr marL="0" indent="0" algn="ctr">
              <a:buNone/>
              <a:defRPr/>
            </a:lvl1pPr>
          </a:lstStyle>
          <a:p>
            <a:r>
              <a:rPr lang="en-US" dirty="0"/>
              <a:t>&lt;photo&gt;</a:t>
            </a:r>
          </a:p>
        </p:txBody>
      </p:sp>
      <p:sp>
        <p:nvSpPr>
          <p:cNvPr id="11" name="Text Placeholder 11"/>
          <p:cNvSpPr>
            <a:spLocks noGrp="1"/>
          </p:cNvSpPr>
          <p:nvPr>
            <p:ph type="body" sz="quarter" idx="18"/>
          </p:nvPr>
        </p:nvSpPr>
        <p:spPr>
          <a:xfrm>
            <a:off x="4512596" y="3974014"/>
            <a:ext cx="5847344" cy="1049152"/>
          </a:xfrm>
          <a:prstGeom prst="rect">
            <a:avLst/>
          </a:prstGeom>
        </p:spPr>
        <p:txBody>
          <a:bodyPr lIns="0" tIns="0" rIns="0" bIns="0" anchor="b"/>
          <a:lstStyle>
            <a:lvl1pPr marL="0" indent="0">
              <a:buNone/>
              <a:defRPr sz="2800" b="1">
                <a:solidFill>
                  <a:schemeClr val="tx1"/>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text styles</a:t>
            </a:r>
          </a:p>
        </p:txBody>
      </p:sp>
      <p:sp>
        <p:nvSpPr>
          <p:cNvPr id="13" name="Text Placeholder 13"/>
          <p:cNvSpPr>
            <a:spLocks noGrp="1"/>
          </p:cNvSpPr>
          <p:nvPr>
            <p:ph type="body" sz="quarter" idx="19"/>
          </p:nvPr>
        </p:nvSpPr>
        <p:spPr>
          <a:xfrm>
            <a:off x="4512426" y="5107053"/>
            <a:ext cx="5846763" cy="1061522"/>
          </a:xfrm>
          <a:prstGeom prst="rect">
            <a:avLst/>
          </a:prstGeom>
        </p:spPr>
        <p:txBody>
          <a:bodyPr lIns="0" tIns="0" rIns="0" bIns="0"/>
          <a:lstStyle>
            <a:lvl1pPr marL="0" indent="0">
              <a:buNone/>
              <a:defRPr>
                <a:solidFill>
                  <a:schemeClr val="accent5"/>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a:t>Edit Master text styles</a:t>
            </a:r>
          </a:p>
        </p:txBody>
      </p:sp>
      <p:cxnSp>
        <p:nvCxnSpPr>
          <p:cNvPr id="16" name="Straight Connector 15">
            <a:extLst>
              <a:ext uri="{FF2B5EF4-FFF2-40B4-BE49-F238E27FC236}">
                <a16:creationId xmlns:a16="http://schemas.microsoft.com/office/drawing/2014/main" id="{33211D1B-9EBD-4946-B41D-F331FD5CB211}"/>
              </a:ext>
            </a:extLst>
          </p:cNvPr>
          <p:cNvCxnSpPr/>
          <p:nvPr userDrawn="1"/>
        </p:nvCxnSpPr>
        <p:spPr>
          <a:xfrm>
            <a:off x="629638" y="713232"/>
            <a:ext cx="3383280" cy="0"/>
          </a:xfrm>
          <a:prstGeom prst="line">
            <a:avLst/>
          </a:prstGeom>
          <a:ln w="31750" cap="rnd">
            <a:solidFill>
              <a:srgbClr val="355377"/>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670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Presenters / Host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CE1B23-6FD6-4330-AE87-0D753F108D02}" type="slidenum">
              <a:rPr lang="en-US" smtClean="0"/>
              <a:t>‹#›</a:t>
            </a:fld>
            <a:endParaRPr lang="en-US"/>
          </a:p>
        </p:txBody>
      </p:sp>
      <p:sp>
        <p:nvSpPr>
          <p:cNvPr id="5"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accent3"/>
                </a:solidFill>
              </a:defRPr>
            </a:lvl1pPr>
          </a:lstStyle>
          <a:p>
            <a:r>
              <a:rPr lang="en-US" dirty="0"/>
              <a:t>NW WEAVE</a:t>
            </a:r>
          </a:p>
        </p:txBody>
      </p:sp>
      <p:cxnSp>
        <p:nvCxnSpPr>
          <p:cNvPr id="3" name="Straight Connector 2"/>
          <p:cNvCxnSpPr/>
          <p:nvPr/>
        </p:nvCxnSpPr>
        <p:spPr>
          <a:xfrm>
            <a:off x="632574" y="709863"/>
            <a:ext cx="338328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525396" y="301556"/>
            <a:ext cx="3469088" cy="373062"/>
          </a:xfrm>
          <a:prstGeom prst="rect">
            <a:avLst/>
          </a:prstGeom>
        </p:spPr>
        <p:txBody>
          <a:bodyPr anchor="b">
            <a:noAutofit/>
          </a:bodyPr>
          <a:lstStyle>
            <a:lvl1pPr marL="0" indent="0">
              <a:buNone/>
              <a:defRPr cap="all" spc="300" baseline="0">
                <a:solidFill>
                  <a:schemeClr val="tx1"/>
                </a:solidFill>
              </a:defRPr>
            </a:lvl1pPr>
          </a:lstStyle>
          <a:p>
            <a:pPr lvl="0"/>
            <a:r>
              <a:rPr lang="en-US" dirty="0"/>
              <a:t>Edit Master title</a:t>
            </a:r>
          </a:p>
        </p:txBody>
      </p:sp>
      <p:sp>
        <p:nvSpPr>
          <p:cNvPr id="10" name="Picture Placeholder 9"/>
          <p:cNvSpPr>
            <a:spLocks noGrp="1"/>
          </p:cNvSpPr>
          <p:nvPr>
            <p:ph type="pic" sz="quarter" idx="14" hasCustomPrompt="1"/>
          </p:nvPr>
        </p:nvSpPr>
        <p:spPr>
          <a:xfrm>
            <a:off x="5010751" y="1571328"/>
            <a:ext cx="2194560" cy="2194560"/>
          </a:xfrm>
          <a:prstGeom prst="ellipse">
            <a:avLst/>
          </a:prstGeom>
          <a:solidFill>
            <a:schemeClr val="bg1">
              <a:lumMod val="95000"/>
            </a:schemeClr>
          </a:solidFill>
        </p:spPr>
        <p:txBody>
          <a:bodyPr anchor="ctr"/>
          <a:lstStyle>
            <a:lvl1pPr marL="0" indent="0" algn="ctr">
              <a:buNone/>
              <a:defRPr/>
            </a:lvl1pPr>
          </a:lstStyle>
          <a:p>
            <a:r>
              <a:rPr lang="en-US" dirty="0"/>
              <a:t>&lt;photo&gt;</a:t>
            </a:r>
          </a:p>
        </p:txBody>
      </p:sp>
      <p:sp>
        <p:nvSpPr>
          <p:cNvPr id="12" name="Text Placeholder 11"/>
          <p:cNvSpPr>
            <a:spLocks noGrp="1"/>
          </p:cNvSpPr>
          <p:nvPr>
            <p:ph type="body" sz="quarter" idx="15"/>
          </p:nvPr>
        </p:nvSpPr>
        <p:spPr>
          <a:xfrm>
            <a:off x="649709" y="3982456"/>
            <a:ext cx="3344775" cy="505328"/>
          </a:xfrm>
          <a:prstGeom prst="rect">
            <a:avLst/>
          </a:prstGeom>
        </p:spPr>
        <p:txBody>
          <a:bodyPr lIns="0" tIns="0" rIns="0" bIns="0" anchor="b"/>
          <a:lstStyle>
            <a:lvl1pPr marL="0" indent="0" algn="ctr">
              <a:buNone/>
              <a:defRPr sz="2000" b="1">
                <a:solidFill>
                  <a:schemeClr val="tx1"/>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text styles</a:t>
            </a:r>
          </a:p>
        </p:txBody>
      </p:sp>
      <p:sp>
        <p:nvSpPr>
          <p:cNvPr id="14" name="Text Placeholder 13"/>
          <p:cNvSpPr>
            <a:spLocks noGrp="1"/>
          </p:cNvSpPr>
          <p:nvPr>
            <p:ph type="body" sz="quarter" idx="16"/>
          </p:nvPr>
        </p:nvSpPr>
        <p:spPr>
          <a:xfrm>
            <a:off x="649539" y="4608089"/>
            <a:ext cx="3344443" cy="1037458"/>
          </a:xfrm>
          <a:prstGeom prst="rect">
            <a:avLst/>
          </a:prstGeom>
        </p:spPr>
        <p:txBody>
          <a:bodyPr lIns="0" tIns="0" rIns="0" bIns="0"/>
          <a:lstStyle>
            <a:lvl1pPr marL="0" indent="0" algn="ctr">
              <a:buNone/>
              <a:defRPr sz="1600">
                <a:solidFill>
                  <a:schemeClr val="accent5"/>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a:t>Edit Master text styles</a:t>
            </a:r>
          </a:p>
        </p:txBody>
      </p:sp>
      <p:sp>
        <p:nvSpPr>
          <p:cNvPr id="24" name="Text Placeholder 11"/>
          <p:cNvSpPr>
            <a:spLocks noGrp="1"/>
          </p:cNvSpPr>
          <p:nvPr>
            <p:ph type="body" sz="quarter" idx="17"/>
          </p:nvPr>
        </p:nvSpPr>
        <p:spPr>
          <a:xfrm>
            <a:off x="4435980" y="3982456"/>
            <a:ext cx="3344775" cy="505328"/>
          </a:xfrm>
          <a:prstGeom prst="rect">
            <a:avLst/>
          </a:prstGeom>
        </p:spPr>
        <p:txBody>
          <a:bodyPr lIns="0" tIns="0" rIns="0" bIns="0" anchor="b"/>
          <a:lstStyle>
            <a:lvl1pPr marL="0" indent="0" algn="ctr">
              <a:buNone/>
              <a:defRPr sz="2000" b="1">
                <a:solidFill>
                  <a:schemeClr val="tx1"/>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text styles</a:t>
            </a:r>
          </a:p>
        </p:txBody>
      </p:sp>
      <p:sp>
        <p:nvSpPr>
          <p:cNvPr id="25" name="Text Placeholder 13"/>
          <p:cNvSpPr>
            <a:spLocks noGrp="1"/>
          </p:cNvSpPr>
          <p:nvPr>
            <p:ph type="body" sz="quarter" idx="18"/>
          </p:nvPr>
        </p:nvSpPr>
        <p:spPr>
          <a:xfrm>
            <a:off x="4435810" y="4608089"/>
            <a:ext cx="3344443" cy="1037458"/>
          </a:xfrm>
          <a:prstGeom prst="rect">
            <a:avLst/>
          </a:prstGeom>
        </p:spPr>
        <p:txBody>
          <a:bodyPr lIns="0" tIns="0" rIns="0" bIns="0"/>
          <a:lstStyle>
            <a:lvl1pPr marL="0" indent="0" algn="ctr">
              <a:buNone/>
              <a:defRPr sz="1600">
                <a:solidFill>
                  <a:schemeClr val="accent5"/>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a:t>Edit Master text styles</a:t>
            </a:r>
          </a:p>
        </p:txBody>
      </p:sp>
      <p:sp>
        <p:nvSpPr>
          <p:cNvPr id="26" name="Text Placeholder 11"/>
          <p:cNvSpPr>
            <a:spLocks noGrp="1"/>
          </p:cNvSpPr>
          <p:nvPr>
            <p:ph type="body" sz="quarter" idx="19"/>
          </p:nvPr>
        </p:nvSpPr>
        <p:spPr>
          <a:xfrm>
            <a:off x="8221919" y="3982456"/>
            <a:ext cx="3344775" cy="505328"/>
          </a:xfrm>
          <a:prstGeom prst="rect">
            <a:avLst/>
          </a:prstGeom>
        </p:spPr>
        <p:txBody>
          <a:bodyPr lIns="0" tIns="0" rIns="0" bIns="0" anchor="b"/>
          <a:lstStyle>
            <a:lvl1pPr marL="0" indent="0" algn="ctr">
              <a:buNone/>
              <a:defRPr sz="2000" b="1">
                <a:solidFill>
                  <a:schemeClr val="tx1"/>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text styles</a:t>
            </a:r>
          </a:p>
        </p:txBody>
      </p:sp>
      <p:sp>
        <p:nvSpPr>
          <p:cNvPr id="27" name="Text Placeholder 13"/>
          <p:cNvSpPr>
            <a:spLocks noGrp="1"/>
          </p:cNvSpPr>
          <p:nvPr>
            <p:ph type="body" sz="quarter" idx="20"/>
          </p:nvPr>
        </p:nvSpPr>
        <p:spPr>
          <a:xfrm>
            <a:off x="8221749" y="4608089"/>
            <a:ext cx="3344443" cy="1037458"/>
          </a:xfrm>
          <a:prstGeom prst="rect">
            <a:avLst/>
          </a:prstGeom>
        </p:spPr>
        <p:txBody>
          <a:bodyPr lIns="0" tIns="0" rIns="0" bIns="0"/>
          <a:lstStyle>
            <a:lvl1pPr marL="0" indent="0" algn="ctr">
              <a:buNone/>
              <a:defRPr sz="1600">
                <a:solidFill>
                  <a:schemeClr val="accent5"/>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a:t>Edit Master text styles</a:t>
            </a:r>
          </a:p>
        </p:txBody>
      </p:sp>
      <p:sp>
        <p:nvSpPr>
          <p:cNvPr id="28" name="Picture Placeholder 9"/>
          <p:cNvSpPr>
            <a:spLocks noGrp="1"/>
          </p:cNvSpPr>
          <p:nvPr>
            <p:ph type="pic" sz="quarter" idx="21" hasCustomPrompt="1"/>
          </p:nvPr>
        </p:nvSpPr>
        <p:spPr>
          <a:xfrm>
            <a:off x="1224480" y="1571328"/>
            <a:ext cx="2194560" cy="2194560"/>
          </a:xfrm>
          <a:prstGeom prst="ellipse">
            <a:avLst/>
          </a:prstGeom>
          <a:solidFill>
            <a:schemeClr val="bg1">
              <a:lumMod val="95000"/>
            </a:schemeClr>
          </a:solidFill>
        </p:spPr>
        <p:txBody>
          <a:bodyPr anchor="ctr"/>
          <a:lstStyle>
            <a:lvl1pPr marL="0" indent="0" algn="ctr">
              <a:buNone/>
              <a:defRPr/>
            </a:lvl1pPr>
          </a:lstStyle>
          <a:p>
            <a:r>
              <a:rPr lang="en-US" dirty="0"/>
              <a:t>&lt;photo&gt;</a:t>
            </a:r>
          </a:p>
        </p:txBody>
      </p:sp>
      <p:sp>
        <p:nvSpPr>
          <p:cNvPr id="29" name="Picture Placeholder 9"/>
          <p:cNvSpPr>
            <a:spLocks noGrp="1"/>
          </p:cNvSpPr>
          <p:nvPr>
            <p:ph type="pic" sz="quarter" idx="22" hasCustomPrompt="1"/>
          </p:nvPr>
        </p:nvSpPr>
        <p:spPr>
          <a:xfrm>
            <a:off x="8796690" y="1571328"/>
            <a:ext cx="2194560" cy="2194560"/>
          </a:xfrm>
          <a:prstGeom prst="ellipse">
            <a:avLst/>
          </a:prstGeom>
          <a:solidFill>
            <a:schemeClr val="bg1">
              <a:lumMod val="95000"/>
            </a:schemeClr>
          </a:solidFill>
        </p:spPr>
        <p:txBody>
          <a:bodyPr anchor="ctr"/>
          <a:lstStyle>
            <a:lvl1pPr marL="0" indent="0" algn="ctr">
              <a:buNone/>
              <a:defRPr/>
            </a:lvl1pPr>
          </a:lstStyle>
          <a:p>
            <a:r>
              <a:rPr lang="en-US" dirty="0"/>
              <a:t>&lt;photo&gt;</a:t>
            </a:r>
          </a:p>
        </p:txBody>
      </p:sp>
      <p:cxnSp>
        <p:nvCxnSpPr>
          <p:cNvPr id="16" name="Straight Connector 15">
            <a:extLst>
              <a:ext uri="{FF2B5EF4-FFF2-40B4-BE49-F238E27FC236}">
                <a16:creationId xmlns:a16="http://schemas.microsoft.com/office/drawing/2014/main" id="{CA71BFCC-819F-4B93-9FB5-3EB3AA436D15}"/>
              </a:ext>
            </a:extLst>
          </p:cNvPr>
          <p:cNvCxnSpPr/>
          <p:nvPr userDrawn="1"/>
        </p:nvCxnSpPr>
        <p:spPr>
          <a:xfrm>
            <a:off x="629638" y="713232"/>
            <a:ext cx="3383280" cy="0"/>
          </a:xfrm>
          <a:prstGeom prst="line">
            <a:avLst/>
          </a:prstGeom>
          <a:ln w="31750" cap="rnd">
            <a:solidFill>
              <a:srgbClr val="355377"/>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293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 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34111E-3C2E-4DA6-A5C5-AB5F9248D7BF}"/>
              </a:ext>
            </a:extLst>
          </p:cNvPr>
          <p:cNvSpPr/>
          <p:nvPr userDrawn="1"/>
        </p:nvSpPr>
        <p:spPr>
          <a:xfrm>
            <a:off x="223736" y="0"/>
            <a:ext cx="11968264" cy="6858000"/>
          </a:xfrm>
          <a:prstGeom prst="rect">
            <a:avLst/>
          </a:prstGeom>
          <a:solidFill>
            <a:srgbClr val="B8A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4656" y="1560519"/>
            <a:ext cx="5943600" cy="1533082"/>
          </a:xfrm>
        </p:spPr>
        <p:txBody>
          <a:bodyPr anchor="b">
            <a:noAutofit/>
          </a:bodyPr>
          <a:lstStyle>
            <a:lvl1pPr>
              <a:lnSpc>
                <a:spcPct val="110000"/>
              </a:lnSpc>
              <a:defRPr sz="4000" b="1">
                <a:solidFill>
                  <a:schemeClr val="bg1"/>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1074656" y="3263282"/>
            <a:ext cx="5943600" cy="904973"/>
          </a:xfrm>
          <a:prstGeom prst="rect">
            <a:avLst/>
          </a:prstGeom>
        </p:spPr>
        <p:txBody>
          <a:bodyPr lIns="0" tIns="0" rIns="0" bIns="0">
            <a:noAutofit/>
          </a:bodyPr>
          <a:lstStyle>
            <a:lvl1pPr marL="0" indent="0">
              <a:buNone/>
              <a:defRPr sz="2400">
                <a:solidFill>
                  <a:schemeClr val="bg1"/>
                </a:solidFill>
              </a:defRPr>
            </a:lvl1pPr>
            <a:lvl2pPr marL="507995" indent="0">
              <a:buNone/>
              <a:defRPr sz="2222">
                <a:solidFill>
                  <a:schemeClr val="tx1">
                    <a:tint val="75000"/>
                  </a:schemeClr>
                </a:solidFill>
              </a:defRPr>
            </a:lvl2pPr>
            <a:lvl3pPr marL="1015990" indent="0">
              <a:buNone/>
              <a:defRPr sz="2000">
                <a:solidFill>
                  <a:schemeClr val="tx1">
                    <a:tint val="75000"/>
                  </a:schemeClr>
                </a:solidFill>
              </a:defRPr>
            </a:lvl3pPr>
            <a:lvl4pPr marL="1523985" indent="0">
              <a:buNone/>
              <a:defRPr sz="1778">
                <a:solidFill>
                  <a:schemeClr val="tx1">
                    <a:tint val="75000"/>
                  </a:schemeClr>
                </a:solidFill>
              </a:defRPr>
            </a:lvl4pPr>
            <a:lvl5pPr marL="2031980" indent="0">
              <a:buNone/>
              <a:defRPr sz="1778">
                <a:solidFill>
                  <a:schemeClr val="tx1">
                    <a:tint val="75000"/>
                  </a:schemeClr>
                </a:solidFill>
              </a:defRPr>
            </a:lvl5pPr>
            <a:lvl6pPr marL="2539975" indent="0">
              <a:buNone/>
              <a:defRPr sz="1778">
                <a:solidFill>
                  <a:schemeClr val="tx1">
                    <a:tint val="75000"/>
                  </a:schemeClr>
                </a:solidFill>
              </a:defRPr>
            </a:lvl6pPr>
            <a:lvl7pPr marL="3047970" indent="0">
              <a:buNone/>
              <a:defRPr sz="1778">
                <a:solidFill>
                  <a:schemeClr val="tx1">
                    <a:tint val="75000"/>
                  </a:schemeClr>
                </a:solidFill>
              </a:defRPr>
            </a:lvl7pPr>
            <a:lvl8pPr marL="3555964" indent="0">
              <a:buNone/>
              <a:defRPr sz="1778">
                <a:solidFill>
                  <a:schemeClr val="tx1">
                    <a:tint val="75000"/>
                  </a:schemeClr>
                </a:solidFill>
              </a:defRPr>
            </a:lvl8pPr>
            <a:lvl9pPr marL="4063959" indent="0">
              <a:buNone/>
              <a:defRPr sz="1778">
                <a:solidFill>
                  <a:schemeClr val="tx1">
                    <a:tint val="75000"/>
                  </a:schemeClr>
                </a:solidFill>
              </a:defRPr>
            </a:lvl9pPr>
          </a:lstStyle>
          <a:p>
            <a:pPr lvl="0"/>
            <a:r>
              <a:rPr lang="en-US" dirty="0"/>
              <a:t>Edit Master subhead style</a:t>
            </a:r>
          </a:p>
        </p:txBody>
      </p:sp>
      <p:sp>
        <p:nvSpPr>
          <p:cNvPr id="10" name="Text Placeholder 9"/>
          <p:cNvSpPr>
            <a:spLocks noGrp="1"/>
          </p:cNvSpPr>
          <p:nvPr>
            <p:ph type="body" sz="quarter" idx="10"/>
          </p:nvPr>
        </p:nvSpPr>
        <p:spPr>
          <a:xfrm>
            <a:off x="1074656" y="5864753"/>
            <a:ext cx="4345756" cy="545775"/>
          </a:xfrm>
          <a:prstGeom prst="rect">
            <a:avLst/>
          </a:prstGeom>
        </p:spPr>
        <p:txBody>
          <a:bodyPr lIns="0" tIns="0" rIns="0" bIns="0">
            <a:normAutofit/>
          </a:bodyPr>
          <a:lstStyle>
            <a:lvl1pPr marL="0" indent="0">
              <a:spcBef>
                <a:spcPts val="0"/>
              </a:spcBef>
              <a:buNone/>
              <a:defRPr sz="1600">
                <a:solidFill>
                  <a:srgbClr val="355377"/>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7" name="Rectangle 6"/>
          <p:cNvSpPr/>
          <p:nvPr/>
        </p:nvSpPr>
        <p:spPr>
          <a:xfrm>
            <a:off x="0" y="0"/>
            <a:ext cx="223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0"/>
            <a:ext cx="223736" cy="6858000"/>
          </a:xfrm>
          <a:prstGeom prst="rect">
            <a:avLst/>
          </a:prstGeom>
          <a:solidFill>
            <a:srgbClr val="643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a:extLst>
              <a:ext uri="{FF2B5EF4-FFF2-40B4-BE49-F238E27FC236}">
                <a16:creationId xmlns:a16="http://schemas.microsoft.com/office/drawing/2014/main" id="{4AAA0FAF-F7CC-49B6-A0ED-532F577C077D}"/>
              </a:ext>
            </a:extLst>
          </p:cNvPr>
          <p:cNvPicPr>
            <a:picLocks noChangeAspect="1" noChangeArrowheads="1"/>
          </p:cNvPicPr>
          <p:nvPr userDrawn="1"/>
        </p:nvPicPr>
        <p:blipFill rotWithShape="1">
          <a:blip r:embed="rId2">
            <a:alphaModFix amt="7000"/>
            <a:extLst>
              <a:ext uri="{BEBA8EAE-BF5A-486C-A8C5-ECC9F3942E4B}">
                <a14:imgProps xmlns:a14="http://schemas.microsoft.com/office/drawing/2010/main">
                  <a14:imgLayer r:embed="rId3">
                    <a14:imgEffect>
                      <a14:colorTemperature colorTemp="6027"/>
                    </a14:imgEffect>
                    <a14:imgEffect>
                      <a14:saturation sat="0"/>
                    </a14:imgEffect>
                  </a14:imgLayer>
                </a14:imgProps>
              </a:ext>
              <a:ext uri="{28A0092B-C50C-407E-A947-70E740481C1C}">
                <a14:useLocalDpi xmlns:a14="http://schemas.microsoft.com/office/drawing/2010/main" val="0"/>
              </a:ext>
            </a:extLst>
          </a:blip>
          <a:srcRect l="36459" t="4662" b="28906"/>
          <a:stretch/>
        </p:blipFill>
        <p:spPr bwMode="auto">
          <a:xfrm>
            <a:off x="0" y="10633"/>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62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genda / Table of Contents">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12192000" cy="6858000"/>
          </a:xfrm>
          <a:prstGeom prst="rect">
            <a:avLst/>
          </a:prstGeom>
          <a:solidFill>
            <a:srgbClr val="355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3" hasCustomPrompt="1"/>
          </p:nvPr>
        </p:nvSpPr>
        <p:spPr>
          <a:xfrm>
            <a:off x="0" y="0"/>
            <a:ext cx="5518150" cy="6858000"/>
          </a:xfrm>
          <a:prstGeom prst="rect">
            <a:avLst/>
          </a:prstGeom>
        </p:spPr>
        <p:txBody>
          <a:bodyPr anchor="ctr"/>
          <a:lstStyle>
            <a:lvl1pPr marL="0" indent="0" algn="ctr">
              <a:buNone/>
              <a:defRPr baseline="0">
                <a:solidFill>
                  <a:schemeClr val="bg1"/>
                </a:solidFill>
              </a:defRPr>
            </a:lvl1pPr>
          </a:lstStyle>
          <a:p>
            <a:r>
              <a:rPr lang="en-US" dirty="0"/>
              <a:t>&lt;insert image&gt;</a:t>
            </a:r>
          </a:p>
        </p:txBody>
      </p:sp>
      <p:sp>
        <p:nvSpPr>
          <p:cNvPr id="2" name="Title 1"/>
          <p:cNvSpPr>
            <a:spLocks noGrp="1"/>
          </p:cNvSpPr>
          <p:nvPr>
            <p:ph type="title"/>
          </p:nvPr>
        </p:nvSpPr>
        <p:spPr>
          <a:xfrm>
            <a:off x="6336399" y="457199"/>
            <a:ext cx="5014434" cy="1188720"/>
          </a:xfrm>
        </p:spPr>
        <p:txBody>
          <a:bodyPr anchor="b"/>
          <a:lstStyle>
            <a:lvl1pPr>
              <a:defRPr sz="36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336399" y="2273695"/>
            <a:ext cx="5014434" cy="3799560"/>
          </a:xfrm>
          <a:prstGeom prst="rect">
            <a:avLst/>
          </a:prstGeom>
        </p:spPr>
        <p:txBody>
          <a:bodyPr lIns="0" tIns="0" rIns="0" bIns="0">
            <a:noAutofit/>
          </a:bodyPr>
          <a:lstStyle>
            <a:lvl1pPr marL="0" indent="0">
              <a:spcBef>
                <a:spcPts val="0"/>
              </a:spcBef>
              <a:buNone/>
              <a:defRPr sz="1800">
                <a:solidFill>
                  <a:schemeClr val="bg1"/>
                </a:solidFill>
              </a:defRPr>
            </a:lvl1pPr>
            <a:lvl2pPr marL="507995" indent="0">
              <a:buNone/>
              <a:defRPr sz="1556"/>
            </a:lvl2pPr>
            <a:lvl3pPr marL="1015990" indent="0">
              <a:buNone/>
              <a:defRPr sz="1333"/>
            </a:lvl3pPr>
            <a:lvl4pPr marL="1523985" indent="0">
              <a:buNone/>
              <a:defRPr sz="1111"/>
            </a:lvl4pPr>
            <a:lvl5pPr marL="2031980" indent="0">
              <a:buNone/>
              <a:defRPr sz="1111"/>
            </a:lvl5pPr>
            <a:lvl6pPr marL="2539975" indent="0">
              <a:buNone/>
              <a:defRPr sz="1111"/>
            </a:lvl6pPr>
            <a:lvl7pPr marL="3047970" indent="0">
              <a:buNone/>
              <a:defRPr sz="1111"/>
            </a:lvl7pPr>
            <a:lvl8pPr marL="3555964" indent="0">
              <a:buNone/>
              <a:defRPr sz="1111"/>
            </a:lvl8pPr>
            <a:lvl9pPr marL="4063959" indent="0">
              <a:buNone/>
              <a:defRPr sz="1111"/>
            </a:lvl9pPr>
          </a:lstStyle>
          <a:p>
            <a:pPr lvl="0"/>
            <a:r>
              <a:rPr lang="en-US"/>
              <a:t>Edit Master text styles</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CE1B23-6FD6-4330-AE87-0D753F108D02}" type="slidenum">
              <a:rPr lang="en-US" smtClean="0"/>
              <a:pPr/>
              <a:t>‹#›</a:t>
            </a:fld>
            <a:endParaRPr lang="en-US" dirty="0"/>
          </a:p>
        </p:txBody>
      </p:sp>
      <p:sp>
        <p:nvSpPr>
          <p:cNvPr id="6" name="Footer Placeholder 5"/>
          <p:cNvSpPr>
            <a:spLocks noGrp="1"/>
          </p:cNvSpPr>
          <p:nvPr>
            <p:ph type="ftr" sz="quarter" idx="11"/>
          </p:nvPr>
        </p:nvSpPr>
        <p:spPr>
          <a:xfrm>
            <a:off x="169682" y="6356351"/>
            <a:ext cx="2441543" cy="365125"/>
          </a:xfrm>
          <a:prstGeom prst="rect">
            <a:avLst/>
          </a:prstGeom>
        </p:spPr>
        <p:txBody>
          <a:bodyPr/>
          <a:lstStyle>
            <a:lvl1pPr>
              <a:defRPr>
                <a:solidFill>
                  <a:schemeClr val="bg1"/>
                </a:solidFill>
              </a:defRPr>
            </a:lvl1pPr>
          </a:lstStyle>
          <a:p>
            <a:r>
              <a:rPr lang="en-US" dirty="0"/>
              <a:t>NW WEAVE</a:t>
            </a:r>
          </a:p>
        </p:txBody>
      </p:sp>
      <p:cxnSp>
        <p:nvCxnSpPr>
          <p:cNvPr id="8" name="Straight Connector 7"/>
          <p:cNvCxnSpPr/>
          <p:nvPr/>
        </p:nvCxnSpPr>
        <p:spPr>
          <a:xfrm>
            <a:off x="6336399" y="1938162"/>
            <a:ext cx="502920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6399" y="1938162"/>
            <a:ext cx="5029200"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327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Divider - dar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6E5568-AED8-43D4-8F52-C0E515175592}"/>
              </a:ext>
            </a:extLst>
          </p:cNvPr>
          <p:cNvSpPr/>
          <p:nvPr userDrawn="1"/>
        </p:nvSpPr>
        <p:spPr>
          <a:xfrm>
            <a:off x="0" y="0"/>
            <a:ext cx="12192000" cy="6858000"/>
          </a:xfrm>
          <a:prstGeom prst="rect">
            <a:avLst/>
          </a:prstGeom>
          <a:solidFill>
            <a:srgbClr val="643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032129" y="4158785"/>
            <a:ext cx="5943600" cy="1925492"/>
          </a:xfrm>
        </p:spPr>
        <p:txBody>
          <a:bodyPr anchor="t"/>
          <a:lstStyle>
            <a:lvl1pPr algn="l">
              <a:defRPr sz="4800">
                <a:solidFill>
                  <a:schemeClr val="bg1"/>
                </a:solidFill>
              </a:defRPr>
            </a:lvl1pPr>
          </a:lstStyle>
          <a:p>
            <a:r>
              <a:rPr lang="en-US" dirty="0"/>
              <a:t>Click to edit Master divider style</a:t>
            </a:r>
          </a:p>
        </p:txBody>
      </p:sp>
    </p:spTree>
    <p:extLst>
      <p:ext uri="{BB962C8B-B14F-4D97-AF65-F5344CB8AC3E}">
        <p14:creationId xmlns:p14="http://schemas.microsoft.com/office/powerpoint/2010/main" val="4175477596"/>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0BCE1B23-6FD6-4330-AE87-0D753F108D02}" type="slidenum">
              <a:rPr lang="en-US" smtClean="0"/>
              <a:pPr/>
              <a:t>‹#›</a:t>
            </a:fld>
            <a:endParaRPr lang="en-US" dirty="0"/>
          </a:p>
        </p:txBody>
      </p:sp>
      <p:sp>
        <p:nvSpPr>
          <p:cNvPr id="9" name="Rectangle 8"/>
          <p:cNvSpPr/>
          <p:nvPr userDrawn="1"/>
        </p:nvSpPr>
        <p:spPr>
          <a:xfrm>
            <a:off x="0" y="0"/>
            <a:ext cx="12192000" cy="6858000"/>
          </a:xfrm>
          <a:prstGeom prst="rect">
            <a:avLst/>
          </a:prstGeom>
          <a:solidFill>
            <a:srgbClr val="355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937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White Title &amp; Content - Style 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CE1B23-6FD6-4330-AE87-0D753F108D02}" type="slidenum">
              <a:rPr lang="en-US" smtClean="0"/>
              <a:t>‹#›</a:t>
            </a:fld>
            <a:endParaRPr lang="en-US"/>
          </a:p>
        </p:txBody>
      </p:sp>
      <p:sp>
        <p:nvSpPr>
          <p:cNvPr id="5"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tx1">
                    <a:tint val="75000"/>
                  </a:schemeClr>
                </a:solidFill>
              </a:defRPr>
            </a:lvl1pPr>
          </a:lstStyle>
          <a:p>
            <a:r>
              <a:rPr lang="en-US" dirty="0"/>
              <a:t>NW WEAVE</a:t>
            </a:r>
          </a:p>
        </p:txBody>
      </p:sp>
      <p:cxnSp>
        <p:nvCxnSpPr>
          <p:cNvPr id="3" name="Straight Connector 2"/>
          <p:cNvCxnSpPr/>
          <p:nvPr/>
        </p:nvCxnSpPr>
        <p:spPr>
          <a:xfrm>
            <a:off x="628079" y="709863"/>
            <a:ext cx="338328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520901" y="301556"/>
            <a:ext cx="3490458" cy="373062"/>
          </a:xfrm>
          <a:prstGeom prst="rect">
            <a:avLst/>
          </a:prstGeom>
        </p:spPr>
        <p:txBody>
          <a:bodyPr anchor="b">
            <a:noAutofit/>
          </a:bodyPr>
          <a:lstStyle>
            <a:lvl1pPr marL="0" indent="0">
              <a:buNone/>
              <a:defRPr cap="all" spc="300" baseline="0">
                <a:solidFill>
                  <a:srgbClr val="355377"/>
                </a:solidFill>
              </a:defRPr>
            </a:lvl1pPr>
          </a:lstStyle>
          <a:p>
            <a:pPr lvl="0"/>
            <a:r>
              <a:rPr lang="en-US" dirty="0"/>
              <a:t>Edit Master title</a:t>
            </a:r>
          </a:p>
        </p:txBody>
      </p:sp>
      <p:sp>
        <p:nvSpPr>
          <p:cNvPr id="12" name="Text Placeholder 11"/>
          <p:cNvSpPr>
            <a:spLocks noGrp="1"/>
          </p:cNvSpPr>
          <p:nvPr>
            <p:ph type="body" sz="quarter" idx="15" hasCustomPrompt="1"/>
          </p:nvPr>
        </p:nvSpPr>
        <p:spPr>
          <a:xfrm>
            <a:off x="963921" y="1431638"/>
            <a:ext cx="10058400" cy="748145"/>
          </a:xfrm>
          <a:prstGeom prst="rect">
            <a:avLst/>
          </a:prstGeom>
        </p:spPr>
        <p:txBody>
          <a:bodyPr lIns="0" tIns="0" rIns="0" bIns="0" anchor="t">
            <a:noAutofit/>
          </a:bodyPr>
          <a:lstStyle>
            <a:lvl1pPr marL="0" indent="0">
              <a:buNone/>
              <a:defRPr sz="4000" b="1">
                <a:solidFill>
                  <a:srgbClr val="355377"/>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headline style</a:t>
            </a:r>
          </a:p>
        </p:txBody>
      </p:sp>
      <p:sp>
        <p:nvSpPr>
          <p:cNvPr id="6" name="Text Placeholder 5"/>
          <p:cNvSpPr>
            <a:spLocks noGrp="1"/>
          </p:cNvSpPr>
          <p:nvPr>
            <p:ph type="body" sz="quarter" idx="16"/>
          </p:nvPr>
        </p:nvSpPr>
        <p:spPr>
          <a:xfrm>
            <a:off x="964354" y="2420075"/>
            <a:ext cx="10058400" cy="3528146"/>
          </a:xfrm>
          <a:prstGeom prst="rect">
            <a:avLst/>
          </a:prstGeom>
        </p:spPr>
        <p:txBody>
          <a:bodyPr lIns="0" tIns="0" rIns="0" bIns="0">
            <a:noAutofit/>
          </a:bodyPr>
          <a:lstStyle>
            <a:lvl1pPr>
              <a:defRPr>
                <a:solidFill>
                  <a:schemeClr val="accent5"/>
                </a:solidFill>
              </a:defRPr>
            </a:lvl1pPr>
            <a:lvl2pPr>
              <a:defRPr>
                <a:solidFill>
                  <a:schemeClr val="accent5"/>
                </a:solidFill>
              </a:defRPr>
            </a:lvl2pPr>
            <a:lvl3pPr>
              <a:defRPr>
                <a:solidFill>
                  <a:schemeClr val="accent5"/>
                </a:solidFill>
              </a:defRPr>
            </a:lvl3pPr>
          </a:lstStyle>
          <a:p>
            <a:pPr lvl="0"/>
            <a:r>
              <a:rPr lang="en-US"/>
              <a:t>Edit Master text styles</a:t>
            </a:r>
          </a:p>
          <a:p>
            <a:pPr lvl="1"/>
            <a:r>
              <a:rPr lang="en-US"/>
              <a:t>Second level</a:t>
            </a:r>
          </a:p>
          <a:p>
            <a:pPr lvl="2"/>
            <a:r>
              <a:rPr lang="en-US"/>
              <a:t>Third level</a:t>
            </a:r>
          </a:p>
        </p:txBody>
      </p:sp>
      <p:cxnSp>
        <p:nvCxnSpPr>
          <p:cNvPr id="9" name="Straight Connector 8"/>
          <p:cNvCxnSpPr/>
          <p:nvPr userDrawn="1"/>
        </p:nvCxnSpPr>
        <p:spPr>
          <a:xfrm>
            <a:off x="628079" y="709863"/>
            <a:ext cx="3383280" cy="0"/>
          </a:xfrm>
          <a:prstGeom prst="line">
            <a:avLst/>
          </a:prstGeom>
          <a:ln w="31750" cap="rnd">
            <a:solidFill>
              <a:srgbClr val="355377"/>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103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White Title &amp; 2 Column - Style 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CE1B23-6FD6-4330-AE87-0D753F108D02}" type="slidenum">
              <a:rPr lang="en-US" smtClean="0"/>
              <a:t>‹#›</a:t>
            </a:fld>
            <a:endParaRPr lang="en-US"/>
          </a:p>
        </p:txBody>
      </p:sp>
      <p:sp>
        <p:nvSpPr>
          <p:cNvPr id="5"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tx1">
                    <a:tint val="75000"/>
                  </a:schemeClr>
                </a:solidFill>
              </a:defRPr>
            </a:lvl1pPr>
          </a:lstStyle>
          <a:p>
            <a:r>
              <a:rPr lang="en-US" dirty="0"/>
              <a:t>NW WEAVE</a:t>
            </a:r>
          </a:p>
        </p:txBody>
      </p:sp>
      <p:cxnSp>
        <p:nvCxnSpPr>
          <p:cNvPr id="3" name="Straight Connector 2"/>
          <p:cNvCxnSpPr/>
          <p:nvPr/>
        </p:nvCxnSpPr>
        <p:spPr>
          <a:xfrm>
            <a:off x="628079" y="709863"/>
            <a:ext cx="338328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520901" y="301556"/>
            <a:ext cx="3490458" cy="373062"/>
          </a:xfrm>
          <a:prstGeom prst="rect">
            <a:avLst/>
          </a:prstGeom>
        </p:spPr>
        <p:txBody>
          <a:bodyPr anchor="b">
            <a:noAutofit/>
          </a:bodyPr>
          <a:lstStyle>
            <a:lvl1pPr marL="0" indent="0">
              <a:buNone/>
              <a:defRPr cap="all" spc="300" baseline="0">
                <a:solidFill>
                  <a:schemeClr val="tx1"/>
                </a:solidFill>
              </a:defRPr>
            </a:lvl1pPr>
          </a:lstStyle>
          <a:p>
            <a:pPr lvl="0"/>
            <a:r>
              <a:rPr lang="en-US" dirty="0"/>
              <a:t>Edit Master title</a:t>
            </a:r>
          </a:p>
        </p:txBody>
      </p:sp>
      <p:sp>
        <p:nvSpPr>
          <p:cNvPr id="12" name="Text Placeholder 11"/>
          <p:cNvSpPr>
            <a:spLocks noGrp="1"/>
          </p:cNvSpPr>
          <p:nvPr>
            <p:ph type="body" sz="quarter" idx="15" hasCustomPrompt="1"/>
          </p:nvPr>
        </p:nvSpPr>
        <p:spPr>
          <a:xfrm>
            <a:off x="963919" y="1431638"/>
            <a:ext cx="10058400" cy="748145"/>
          </a:xfrm>
          <a:prstGeom prst="rect">
            <a:avLst/>
          </a:prstGeom>
        </p:spPr>
        <p:txBody>
          <a:bodyPr lIns="0" tIns="0" rIns="0" bIns="0" anchor="t">
            <a:noAutofit/>
          </a:bodyPr>
          <a:lstStyle>
            <a:lvl1pPr marL="0" indent="0">
              <a:buNone/>
              <a:defRPr sz="4000" b="1">
                <a:solidFill>
                  <a:srgbClr val="355377"/>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headline style</a:t>
            </a:r>
          </a:p>
        </p:txBody>
      </p:sp>
      <p:sp>
        <p:nvSpPr>
          <p:cNvPr id="6" name="Text Placeholder 5"/>
          <p:cNvSpPr>
            <a:spLocks noGrp="1"/>
          </p:cNvSpPr>
          <p:nvPr>
            <p:ph type="body" sz="quarter" idx="16"/>
          </p:nvPr>
        </p:nvSpPr>
        <p:spPr>
          <a:xfrm>
            <a:off x="964352" y="2420075"/>
            <a:ext cx="4794418" cy="3528146"/>
          </a:xfrm>
          <a:prstGeom prst="rect">
            <a:avLst/>
          </a:prstGeom>
        </p:spPr>
        <p:txBody>
          <a:bodyPr lIns="0" tIns="0" rIns="0" bIns="0">
            <a:noAutofit/>
          </a:bodyPr>
          <a:lstStyle>
            <a:lvl1pPr>
              <a:defRPr>
                <a:solidFill>
                  <a:schemeClr val="accent5"/>
                </a:solidFill>
              </a:defRPr>
            </a:lvl1pPr>
            <a:lvl2pPr>
              <a:defRPr>
                <a:solidFill>
                  <a:schemeClr val="accent5"/>
                </a:solidFill>
              </a:defRPr>
            </a:lvl2pPr>
            <a:lvl3pPr>
              <a:defRPr>
                <a:solidFill>
                  <a:schemeClr val="accent5"/>
                </a:solidFill>
              </a:defRPr>
            </a:lvl3pPr>
          </a:lstStyle>
          <a:p>
            <a:pPr lvl="0"/>
            <a:r>
              <a:rPr lang="en-US"/>
              <a:t>Edit Master text styles</a:t>
            </a:r>
          </a:p>
          <a:p>
            <a:pPr lvl="1"/>
            <a:r>
              <a:rPr lang="en-US"/>
              <a:t>Second level</a:t>
            </a:r>
          </a:p>
          <a:p>
            <a:pPr lvl="2"/>
            <a:r>
              <a:rPr lang="en-US"/>
              <a:t>Third level</a:t>
            </a:r>
          </a:p>
        </p:txBody>
      </p:sp>
      <p:sp>
        <p:nvSpPr>
          <p:cNvPr id="9" name="Text Placeholder 5"/>
          <p:cNvSpPr>
            <a:spLocks noGrp="1"/>
          </p:cNvSpPr>
          <p:nvPr>
            <p:ph type="body" sz="quarter" idx="17"/>
          </p:nvPr>
        </p:nvSpPr>
        <p:spPr>
          <a:xfrm>
            <a:off x="6344637" y="2420075"/>
            <a:ext cx="4794418" cy="3528146"/>
          </a:xfrm>
          <a:prstGeom prst="rect">
            <a:avLst/>
          </a:prstGeom>
        </p:spPr>
        <p:txBody>
          <a:bodyPr lIns="0" tIns="0" rIns="0" bIns="0">
            <a:noAutofit/>
          </a:bodyPr>
          <a:lstStyle>
            <a:lvl1pPr>
              <a:defRPr>
                <a:solidFill>
                  <a:schemeClr val="accent5"/>
                </a:solidFill>
              </a:defRPr>
            </a:lvl1pPr>
            <a:lvl2pPr>
              <a:defRPr>
                <a:solidFill>
                  <a:schemeClr val="accent5"/>
                </a:solidFill>
              </a:defRPr>
            </a:lvl2pPr>
            <a:lvl3pPr>
              <a:defRPr>
                <a:solidFill>
                  <a:schemeClr val="accent5"/>
                </a:solidFill>
              </a:defRPr>
            </a:lvl3pPr>
          </a:lstStyle>
          <a:p>
            <a:pPr lvl="0"/>
            <a:r>
              <a:rPr lang="en-US"/>
              <a:t>Edit Master text styles</a:t>
            </a:r>
          </a:p>
          <a:p>
            <a:pPr lvl="1"/>
            <a:r>
              <a:rPr lang="en-US"/>
              <a:t>Second level</a:t>
            </a:r>
          </a:p>
          <a:p>
            <a:pPr lvl="2"/>
            <a:r>
              <a:rPr lang="en-US"/>
              <a:t>Third level</a:t>
            </a:r>
          </a:p>
        </p:txBody>
      </p:sp>
      <p:cxnSp>
        <p:nvCxnSpPr>
          <p:cNvPr id="10" name="Straight Connector 9"/>
          <p:cNvCxnSpPr/>
          <p:nvPr userDrawn="1"/>
        </p:nvCxnSpPr>
        <p:spPr>
          <a:xfrm>
            <a:off x="628079" y="709863"/>
            <a:ext cx="3383280" cy="0"/>
          </a:xfrm>
          <a:prstGeom prst="line">
            <a:avLst/>
          </a:prstGeom>
          <a:ln w="31750" cap="rnd">
            <a:solidFill>
              <a:srgbClr val="355377"/>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379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White Title &amp; Content with image - Style 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CE1B23-6FD6-4330-AE87-0D753F108D02}" type="slidenum">
              <a:rPr lang="en-US" smtClean="0"/>
              <a:t>‹#›</a:t>
            </a:fld>
            <a:endParaRPr lang="en-US"/>
          </a:p>
        </p:txBody>
      </p:sp>
      <p:sp>
        <p:nvSpPr>
          <p:cNvPr id="5"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tx1">
                    <a:tint val="75000"/>
                  </a:schemeClr>
                </a:solidFill>
              </a:defRPr>
            </a:lvl1pPr>
          </a:lstStyle>
          <a:p>
            <a:r>
              <a:rPr lang="en-US" dirty="0"/>
              <a:t>NW WEAVE</a:t>
            </a:r>
          </a:p>
        </p:txBody>
      </p:sp>
      <p:cxnSp>
        <p:nvCxnSpPr>
          <p:cNvPr id="3" name="Straight Connector 2"/>
          <p:cNvCxnSpPr/>
          <p:nvPr/>
        </p:nvCxnSpPr>
        <p:spPr>
          <a:xfrm>
            <a:off x="628079" y="709863"/>
            <a:ext cx="338328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520901" y="301556"/>
            <a:ext cx="3490458" cy="373062"/>
          </a:xfrm>
          <a:prstGeom prst="rect">
            <a:avLst/>
          </a:prstGeom>
        </p:spPr>
        <p:txBody>
          <a:bodyPr anchor="b">
            <a:noAutofit/>
          </a:bodyPr>
          <a:lstStyle>
            <a:lvl1pPr marL="0" indent="0">
              <a:buNone/>
              <a:defRPr cap="all" spc="300" baseline="0">
                <a:solidFill>
                  <a:schemeClr val="tx1"/>
                </a:solidFill>
              </a:defRPr>
            </a:lvl1pPr>
          </a:lstStyle>
          <a:p>
            <a:pPr lvl="0"/>
            <a:r>
              <a:rPr lang="en-US" dirty="0"/>
              <a:t>Edit Master title</a:t>
            </a:r>
          </a:p>
        </p:txBody>
      </p:sp>
      <p:sp>
        <p:nvSpPr>
          <p:cNvPr id="12" name="Text Placeholder 11"/>
          <p:cNvSpPr>
            <a:spLocks noGrp="1"/>
          </p:cNvSpPr>
          <p:nvPr>
            <p:ph type="body" sz="quarter" idx="15" hasCustomPrompt="1"/>
          </p:nvPr>
        </p:nvSpPr>
        <p:spPr>
          <a:xfrm>
            <a:off x="1074656" y="1431638"/>
            <a:ext cx="10041143" cy="748145"/>
          </a:xfrm>
          <a:prstGeom prst="rect">
            <a:avLst/>
          </a:prstGeom>
        </p:spPr>
        <p:txBody>
          <a:bodyPr lIns="0" tIns="0" rIns="0" bIns="0" anchor="t">
            <a:noAutofit/>
          </a:bodyPr>
          <a:lstStyle>
            <a:lvl1pPr marL="0" indent="0">
              <a:buNone/>
              <a:defRPr sz="4000" b="1">
                <a:solidFill>
                  <a:srgbClr val="355377"/>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headline style</a:t>
            </a:r>
          </a:p>
        </p:txBody>
      </p:sp>
      <p:sp>
        <p:nvSpPr>
          <p:cNvPr id="9" name="Picture Placeholder 8"/>
          <p:cNvSpPr>
            <a:spLocks noGrp="1"/>
          </p:cNvSpPr>
          <p:nvPr>
            <p:ph type="pic" sz="quarter" idx="14" hasCustomPrompt="1"/>
          </p:nvPr>
        </p:nvSpPr>
        <p:spPr>
          <a:xfrm>
            <a:off x="1074656" y="2416175"/>
            <a:ext cx="3038475" cy="3089553"/>
          </a:xfrm>
          <a:prstGeom prst="rect">
            <a:avLst/>
          </a:prstGeom>
        </p:spPr>
        <p:txBody>
          <a:bodyPr anchor="ctr"/>
          <a:lstStyle>
            <a:lvl1pPr marL="0" indent="0" algn="ctr">
              <a:buNone/>
              <a:defRPr/>
            </a:lvl1pPr>
          </a:lstStyle>
          <a:p>
            <a:r>
              <a:rPr lang="en-US" dirty="0"/>
              <a:t>&lt;image/graphic&gt;</a:t>
            </a:r>
          </a:p>
        </p:txBody>
      </p:sp>
      <p:sp>
        <p:nvSpPr>
          <p:cNvPr id="10" name="Text Placeholder 5"/>
          <p:cNvSpPr>
            <a:spLocks noGrp="1"/>
          </p:cNvSpPr>
          <p:nvPr>
            <p:ph type="body" sz="quarter" idx="16"/>
          </p:nvPr>
        </p:nvSpPr>
        <p:spPr>
          <a:xfrm>
            <a:off x="4446857" y="2357807"/>
            <a:ext cx="6692197" cy="3216017"/>
          </a:xfrm>
          <a:prstGeom prst="rect">
            <a:avLst/>
          </a:prstGeom>
        </p:spPr>
        <p:txBody>
          <a:bodyPr lIns="0" tIns="0" rIns="0" bIns="0">
            <a:noAutofit/>
          </a:bodyPr>
          <a:lstStyle>
            <a:lvl1pPr>
              <a:defRPr>
                <a:solidFill>
                  <a:schemeClr val="accent5"/>
                </a:solidFill>
              </a:defRPr>
            </a:lvl1pPr>
            <a:lvl2pPr>
              <a:defRPr>
                <a:solidFill>
                  <a:schemeClr val="accent5"/>
                </a:solidFill>
              </a:defRPr>
            </a:lvl2pPr>
            <a:lvl3pPr>
              <a:defRPr>
                <a:solidFill>
                  <a:schemeClr val="accent5"/>
                </a:solidFill>
              </a:defRPr>
            </a:lvl3pPr>
          </a:lstStyle>
          <a:p>
            <a:pPr lvl="0"/>
            <a:r>
              <a:rPr lang="en-US"/>
              <a:t>Edit Master text styles</a:t>
            </a:r>
          </a:p>
          <a:p>
            <a:pPr lvl="1"/>
            <a:r>
              <a:rPr lang="en-US"/>
              <a:t>Second level</a:t>
            </a:r>
          </a:p>
          <a:p>
            <a:pPr lvl="2"/>
            <a:r>
              <a:rPr lang="en-US"/>
              <a:t>Third level</a:t>
            </a:r>
          </a:p>
        </p:txBody>
      </p:sp>
      <p:cxnSp>
        <p:nvCxnSpPr>
          <p:cNvPr id="11" name="Straight Connector 10"/>
          <p:cNvCxnSpPr/>
          <p:nvPr userDrawn="1"/>
        </p:nvCxnSpPr>
        <p:spPr>
          <a:xfrm>
            <a:off x="628079" y="709863"/>
            <a:ext cx="3383280" cy="0"/>
          </a:xfrm>
          <a:prstGeom prst="line">
            <a:avLst/>
          </a:prstGeom>
          <a:ln w="31750" cap="rnd">
            <a:solidFill>
              <a:srgbClr val="355377"/>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39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Gray Title and Content with image - style 2">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B8A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4656" y="1564850"/>
            <a:ext cx="10058400" cy="622169"/>
          </a:xfrm>
        </p:spPr>
        <p:txBody>
          <a:bodyPr anchor="t"/>
          <a:lstStyle>
            <a:lvl1pPr algn="l">
              <a:defRPr sz="400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BCE1B23-6FD6-4330-AE87-0D753F108D02}" type="slidenum">
              <a:rPr lang="en-US" smtClean="0"/>
              <a:pPr/>
              <a:t>‹#›</a:t>
            </a:fld>
            <a:endParaRPr lang="en-US" dirty="0"/>
          </a:p>
        </p:txBody>
      </p:sp>
      <p:sp>
        <p:nvSpPr>
          <p:cNvPr id="7"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bg1"/>
                </a:solidFill>
              </a:defRPr>
            </a:lvl1pPr>
          </a:lstStyle>
          <a:p>
            <a:r>
              <a:rPr lang="en-US" dirty="0"/>
              <a:t>NW WEAVE</a:t>
            </a:r>
          </a:p>
        </p:txBody>
      </p:sp>
      <p:sp>
        <p:nvSpPr>
          <p:cNvPr id="8" name="Rectangle"/>
          <p:cNvSpPr/>
          <p:nvPr/>
        </p:nvSpPr>
        <p:spPr>
          <a:xfrm>
            <a:off x="1074656" y="1216873"/>
            <a:ext cx="3057757" cy="118872"/>
          </a:xfrm>
          <a:prstGeom prst="rect">
            <a:avLst/>
          </a:prstGeom>
          <a:solidFill>
            <a:schemeClr val="accent1"/>
          </a:solidFill>
          <a:ln w="12700">
            <a:miter lim="400000"/>
          </a:ln>
        </p:spPr>
        <p:txBody>
          <a:bodyPr lIns="0" tIns="0" rIns="0" bIns="0"/>
          <a:lstStyle/>
          <a:p>
            <a:endParaRPr sz="1556" dirty="0">
              <a:latin typeface="Helvetica" pitchFamily="2" charset="0"/>
            </a:endParaRPr>
          </a:p>
        </p:txBody>
      </p:sp>
      <p:sp>
        <p:nvSpPr>
          <p:cNvPr id="4" name="Text Placeholder 3"/>
          <p:cNvSpPr>
            <a:spLocks noGrp="1"/>
          </p:cNvSpPr>
          <p:nvPr>
            <p:ph type="body" sz="quarter" idx="13"/>
          </p:nvPr>
        </p:nvSpPr>
        <p:spPr>
          <a:xfrm>
            <a:off x="4396034" y="2338301"/>
            <a:ext cx="6737022" cy="3168546"/>
          </a:xfrm>
          <a:prstGeom prst="rect">
            <a:avLst/>
          </a:prstGeom>
        </p:spPr>
        <p:txBody>
          <a:bodyPr lIns="0" tIns="0" rIns="0" bIns="0">
            <a:noAutofit/>
          </a:bodyPr>
          <a:lstStyle>
            <a:lvl1pPr>
              <a:lnSpc>
                <a:spcPct val="120000"/>
              </a:lnSpc>
              <a:defRPr>
                <a:solidFill>
                  <a:schemeClr val="bg1"/>
                </a:solidFill>
              </a:defRPr>
            </a:lvl1pPr>
            <a:lvl2pPr>
              <a:lnSpc>
                <a:spcPct val="120000"/>
              </a:lnSpc>
              <a:defRPr>
                <a:solidFill>
                  <a:schemeClr val="bg1"/>
                </a:solidFill>
              </a:defRPr>
            </a:lvl2pPr>
            <a:lvl3pPr>
              <a:lnSpc>
                <a:spcPct val="120000"/>
              </a:lnSpc>
              <a:spcBef>
                <a:spcPts val="0"/>
              </a:spcBef>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sp>
        <p:nvSpPr>
          <p:cNvPr id="9" name="Picture Placeholder 8"/>
          <p:cNvSpPr>
            <a:spLocks noGrp="1"/>
          </p:cNvSpPr>
          <p:nvPr>
            <p:ph type="pic" sz="quarter" idx="14" hasCustomPrompt="1"/>
          </p:nvPr>
        </p:nvSpPr>
        <p:spPr>
          <a:xfrm>
            <a:off x="1074656" y="2416175"/>
            <a:ext cx="3038475" cy="3090672"/>
          </a:xfrm>
          <a:prstGeom prst="rect">
            <a:avLst/>
          </a:prstGeom>
        </p:spPr>
        <p:txBody>
          <a:bodyPr anchor="ctr"/>
          <a:lstStyle>
            <a:lvl1pPr marL="0" indent="0" algn="ctr">
              <a:buNone/>
              <a:defRPr>
                <a:solidFill>
                  <a:schemeClr val="bg1"/>
                </a:solidFill>
              </a:defRPr>
            </a:lvl1pPr>
          </a:lstStyle>
          <a:p>
            <a:r>
              <a:rPr lang="en-US" dirty="0"/>
              <a:t>&lt;</a:t>
            </a:r>
            <a:r>
              <a:rPr lang="en-US" dirty="0" err="1"/>
              <a:t>imagte</a:t>
            </a:r>
            <a:r>
              <a:rPr lang="en-US" dirty="0"/>
              <a:t>/graphic&gt;</a:t>
            </a:r>
          </a:p>
        </p:txBody>
      </p:sp>
      <p:sp>
        <p:nvSpPr>
          <p:cNvPr id="11" name="Rectangle"/>
          <p:cNvSpPr/>
          <p:nvPr userDrawn="1"/>
        </p:nvSpPr>
        <p:spPr>
          <a:xfrm>
            <a:off x="1074656" y="1216873"/>
            <a:ext cx="3057757" cy="118872"/>
          </a:xfrm>
          <a:prstGeom prst="rect">
            <a:avLst/>
          </a:prstGeom>
          <a:solidFill>
            <a:schemeClr val="bg1"/>
          </a:solidFill>
          <a:ln w="12700">
            <a:miter lim="400000"/>
          </a:ln>
        </p:spPr>
        <p:txBody>
          <a:bodyPr lIns="0" tIns="0" rIns="0" bIns="0"/>
          <a:lstStyle/>
          <a:p>
            <a:endParaRPr sz="1556" dirty="0">
              <a:latin typeface="Helvetica" pitchFamily="2" charset="0"/>
            </a:endParaRPr>
          </a:p>
        </p:txBody>
      </p:sp>
    </p:spTree>
    <p:extLst>
      <p:ext uri="{BB962C8B-B14F-4D97-AF65-F5344CB8AC3E}">
        <p14:creationId xmlns:p14="http://schemas.microsoft.com/office/powerpoint/2010/main" val="1824929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White - Content with LEF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5518150" cy="6858000"/>
          </a:xfrm>
          <a:prstGeom prst="rect">
            <a:avLst/>
          </a:prstGeom>
        </p:spPr>
        <p:txBody>
          <a:bodyPr anchor="ctr"/>
          <a:lstStyle>
            <a:lvl1pPr marL="0" indent="0" algn="ctr">
              <a:buNone/>
              <a:defRPr baseline="0"/>
            </a:lvl1pPr>
          </a:lstStyle>
          <a:p>
            <a:r>
              <a:rPr lang="en-US" dirty="0"/>
              <a:t>&lt;insert image&gt;</a:t>
            </a:r>
          </a:p>
        </p:txBody>
      </p:sp>
      <p:sp>
        <p:nvSpPr>
          <p:cNvPr id="2" name="Title 1"/>
          <p:cNvSpPr>
            <a:spLocks noGrp="1"/>
          </p:cNvSpPr>
          <p:nvPr>
            <p:ph type="title"/>
          </p:nvPr>
        </p:nvSpPr>
        <p:spPr>
          <a:xfrm>
            <a:off x="6073750" y="457199"/>
            <a:ext cx="5029200" cy="1188720"/>
          </a:xfrm>
        </p:spPr>
        <p:txBody>
          <a:bodyPr anchor="b"/>
          <a:lstStyle>
            <a:lvl1pPr>
              <a:defRPr sz="3600">
                <a:solidFill>
                  <a:srgbClr val="355377"/>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accent3"/>
                </a:solidFill>
              </a:defRPr>
            </a:lvl1pPr>
          </a:lstStyle>
          <a:p>
            <a:fld id="{0BCE1B23-6FD6-4330-AE87-0D753F108D02}" type="slidenum">
              <a:rPr lang="en-US" smtClean="0"/>
              <a:pPr/>
              <a:t>‹#›</a:t>
            </a:fld>
            <a:endParaRPr lang="en-US" dirty="0"/>
          </a:p>
        </p:txBody>
      </p:sp>
      <p:sp>
        <p:nvSpPr>
          <p:cNvPr id="6" name="Footer Placeholder 5"/>
          <p:cNvSpPr>
            <a:spLocks noGrp="1"/>
          </p:cNvSpPr>
          <p:nvPr>
            <p:ph type="ftr" sz="quarter" idx="11"/>
          </p:nvPr>
        </p:nvSpPr>
        <p:spPr>
          <a:xfrm>
            <a:off x="169682" y="6356351"/>
            <a:ext cx="2441543" cy="365125"/>
          </a:xfrm>
          <a:prstGeom prst="rect">
            <a:avLst/>
          </a:prstGeom>
        </p:spPr>
        <p:txBody>
          <a:bodyPr/>
          <a:lstStyle>
            <a:lvl1pPr>
              <a:defRPr>
                <a:solidFill>
                  <a:schemeClr val="accent3"/>
                </a:solidFill>
              </a:defRPr>
            </a:lvl1pPr>
          </a:lstStyle>
          <a:p>
            <a:r>
              <a:rPr lang="en-US" dirty="0"/>
              <a:t>NW WEAVE</a:t>
            </a:r>
          </a:p>
        </p:txBody>
      </p:sp>
      <p:sp>
        <p:nvSpPr>
          <p:cNvPr id="11" name="Text Placeholder 3"/>
          <p:cNvSpPr>
            <a:spLocks noGrp="1"/>
          </p:cNvSpPr>
          <p:nvPr>
            <p:ph type="body" sz="quarter" idx="14"/>
          </p:nvPr>
        </p:nvSpPr>
        <p:spPr>
          <a:xfrm>
            <a:off x="6073749" y="1922833"/>
            <a:ext cx="5039868" cy="4156954"/>
          </a:xfrm>
          <a:prstGeom prst="rect">
            <a:avLst/>
          </a:prstGeom>
        </p:spPr>
        <p:txBody>
          <a:bodyPr lIns="0" tIns="0" rIns="0" bIns="0">
            <a:noAutofit/>
          </a:bodyPr>
          <a:lstStyle>
            <a:lvl1pPr>
              <a:lnSpc>
                <a:spcPct val="120000"/>
              </a:lnSpc>
              <a:defRPr>
                <a:solidFill>
                  <a:schemeClr val="accent5"/>
                </a:solidFill>
              </a:defRPr>
            </a:lvl1pPr>
            <a:lvl2pPr>
              <a:lnSpc>
                <a:spcPct val="120000"/>
              </a:lnSpc>
              <a:defRPr>
                <a:solidFill>
                  <a:schemeClr val="accent5"/>
                </a:solidFill>
              </a:defRPr>
            </a:lvl2pPr>
            <a:lvl3pPr>
              <a:lnSpc>
                <a:spcPct val="120000"/>
              </a:lnSpc>
              <a:spcBef>
                <a:spcPts val="0"/>
              </a:spcBef>
              <a:defRPr>
                <a:solidFill>
                  <a:schemeClr val="accent5"/>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51436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t. Blue - Content with LEFT image">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643F37">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3" hasCustomPrompt="1"/>
          </p:nvPr>
        </p:nvSpPr>
        <p:spPr>
          <a:xfrm>
            <a:off x="0" y="0"/>
            <a:ext cx="5518150" cy="6858000"/>
          </a:xfrm>
          <a:prstGeom prst="rect">
            <a:avLst/>
          </a:prstGeom>
        </p:spPr>
        <p:txBody>
          <a:bodyPr anchor="ctr"/>
          <a:lstStyle>
            <a:lvl1pPr marL="0" indent="0" algn="ctr">
              <a:buNone/>
              <a:defRPr baseline="0"/>
            </a:lvl1pPr>
          </a:lstStyle>
          <a:p>
            <a:r>
              <a:rPr lang="en-US" dirty="0"/>
              <a:t>&lt;insert image&gt;</a:t>
            </a:r>
          </a:p>
        </p:txBody>
      </p:sp>
      <p:sp>
        <p:nvSpPr>
          <p:cNvPr id="2" name="Title 1"/>
          <p:cNvSpPr>
            <a:spLocks noGrp="1"/>
          </p:cNvSpPr>
          <p:nvPr>
            <p:ph type="title"/>
          </p:nvPr>
        </p:nvSpPr>
        <p:spPr>
          <a:xfrm>
            <a:off x="6073749" y="457199"/>
            <a:ext cx="5029200" cy="1188720"/>
          </a:xfrm>
        </p:spPr>
        <p:txBody>
          <a:bodyPr anchor="b"/>
          <a:lstStyle>
            <a:lvl1pPr>
              <a:defRPr sz="3556"/>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accent5"/>
                </a:solidFill>
              </a:defRPr>
            </a:lvl1pPr>
          </a:lstStyle>
          <a:p>
            <a:fld id="{0BCE1B23-6FD6-4330-AE87-0D753F108D02}" type="slidenum">
              <a:rPr lang="en-US" smtClean="0"/>
              <a:pPr/>
              <a:t>‹#›</a:t>
            </a:fld>
            <a:endParaRPr lang="en-US" dirty="0"/>
          </a:p>
        </p:txBody>
      </p:sp>
      <p:sp>
        <p:nvSpPr>
          <p:cNvPr id="12" name="Text Placeholder 3"/>
          <p:cNvSpPr>
            <a:spLocks noGrp="1"/>
          </p:cNvSpPr>
          <p:nvPr>
            <p:ph type="body" sz="quarter" idx="14"/>
          </p:nvPr>
        </p:nvSpPr>
        <p:spPr>
          <a:xfrm>
            <a:off x="6073749" y="1922833"/>
            <a:ext cx="5039868" cy="4156954"/>
          </a:xfrm>
          <a:prstGeom prst="rect">
            <a:avLst/>
          </a:prstGeom>
        </p:spPr>
        <p:txBody>
          <a:bodyPr lIns="0" tIns="0" rIns="0" bIns="0">
            <a:noAutofit/>
          </a:bodyPr>
          <a:lstStyle>
            <a:lvl1pPr>
              <a:lnSpc>
                <a:spcPct val="120000"/>
              </a:lnSpc>
              <a:defRPr>
                <a:solidFill>
                  <a:schemeClr val="accent5"/>
                </a:solidFill>
              </a:defRPr>
            </a:lvl1pPr>
            <a:lvl2pPr>
              <a:lnSpc>
                <a:spcPct val="120000"/>
              </a:lnSpc>
              <a:defRPr>
                <a:solidFill>
                  <a:schemeClr val="accent5"/>
                </a:solidFill>
              </a:defRPr>
            </a:lvl2pPr>
            <a:lvl3pPr>
              <a:lnSpc>
                <a:spcPct val="120000"/>
              </a:lnSpc>
              <a:spcBef>
                <a:spcPts val="0"/>
              </a:spcBef>
              <a:defRPr>
                <a:solidFill>
                  <a:schemeClr val="accent5"/>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sp>
        <p:nvSpPr>
          <p:cNvPr id="8" name="Rectangle 7"/>
          <p:cNvSpPr/>
          <p:nvPr userDrawn="1"/>
        </p:nvSpPr>
        <p:spPr>
          <a:xfrm>
            <a:off x="0" y="0"/>
            <a:ext cx="12192000" cy="6858000"/>
          </a:xfrm>
          <a:prstGeom prst="rect">
            <a:avLst/>
          </a:prstGeom>
          <a:solidFill>
            <a:srgbClr val="B8A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535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 Presenter / Hos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CE1B23-6FD6-4330-AE87-0D753F108D02}" type="slidenum">
              <a:rPr lang="en-US" smtClean="0"/>
              <a:t>‹#›</a:t>
            </a:fld>
            <a:endParaRPr lang="en-US" dirty="0"/>
          </a:p>
        </p:txBody>
      </p:sp>
      <p:sp>
        <p:nvSpPr>
          <p:cNvPr id="5"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accent3"/>
                </a:solidFill>
              </a:defRPr>
            </a:lvl1pPr>
          </a:lstStyle>
          <a:p>
            <a:r>
              <a:rPr lang="en-US" dirty="0"/>
              <a:t>NW WEAVE</a:t>
            </a:r>
          </a:p>
        </p:txBody>
      </p:sp>
      <p:cxnSp>
        <p:nvCxnSpPr>
          <p:cNvPr id="3" name="Straight Connector 2"/>
          <p:cNvCxnSpPr/>
          <p:nvPr/>
        </p:nvCxnSpPr>
        <p:spPr>
          <a:xfrm>
            <a:off x="629638" y="713232"/>
            <a:ext cx="338328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522460" y="304672"/>
            <a:ext cx="3480730" cy="373062"/>
          </a:xfrm>
          <a:prstGeom prst="rect">
            <a:avLst/>
          </a:prstGeom>
        </p:spPr>
        <p:txBody>
          <a:bodyPr anchor="b">
            <a:noAutofit/>
          </a:bodyPr>
          <a:lstStyle>
            <a:lvl1pPr marL="0" indent="0">
              <a:buNone/>
              <a:defRPr cap="all" spc="300" baseline="0">
                <a:solidFill>
                  <a:schemeClr val="tx1"/>
                </a:solidFill>
              </a:defRPr>
            </a:lvl1pPr>
          </a:lstStyle>
          <a:p>
            <a:pPr lvl="0"/>
            <a:r>
              <a:rPr lang="en-US" dirty="0"/>
              <a:t>Edit Master title</a:t>
            </a:r>
          </a:p>
        </p:txBody>
      </p:sp>
      <p:sp>
        <p:nvSpPr>
          <p:cNvPr id="10" name="Picture Placeholder 9"/>
          <p:cNvSpPr>
            <a:spLocks noGrp="1"/>
          </p:cNvSpPr>
          <p:nvPr>
            <p:ph type="pic" sz="quarter" idx="14" hasCustomPrompt="1"/>
          </p:nvPr>
        </p:nvSpPr>
        <p:spPr>
          <a:xfrm>
            <a:off x="1645925" y="2141036"/>
            <a:ext cx="2468880" cy="2468880"/>
          </a:xfrm>
          <a:prstGeom prst="ellipse">
            <a:avLst/>
          </a:prstGeom>
          <a:solidFill>
            <a:schemeClr val="bg1">
              <a:lumMod val="95000"/>
            </a:schemeClr>
          </a:solidFill>
        </p:spPr>
        <p:txBody>
          <a:bodyPr anchor="ctr"/>
          <a:lstStyle>
            <a:lvl1pPr marL="0" indent="0" algn="ctr">
              <a:buNone/>
              <a:defRPr/>
            </a:lvl1pPr>
          </a:lstStyle>
          <a:p>
            <a:r>
              <a:rPr lang="en-US" dirty="0"/>
              <a:t>&lt;photo&gt;</a:t>
            </a:r>
          </a:p>
        </p:txBody>
      </p:sp>
      <p:sp>
        <p:nvSpPr>
          <p:cNvPr id="12" name="Text Placeholder 11"/>
          <p:cNvSpPr>
            <a:spLocks noGrp="1"/>
          </p:cNvSpPr>
          <p:nvPr>
            <p:ph type="body" sz="quarter" idx="15"/>
          </p:nvPr>
        </p:nvSpPr>
        <p:spPr>
          <a:xfrm>
            <a:off x="4511845" y="2141036"/>
            <a:ext cx="5847344" cy="1119857"/>
          </a:xfrm>
          <a:prstGeom prst="rect">
            <a:avLst/>
          </a:prstGeom>
        </p:spPr>
        <p:txBody>
          <a:bodyPr lIns="0" tIns="0" rIns="0" bIns="0" anchor="b"/>
          <a:lstStyle>
            <a:lvl1pPr marL="0" indent="0">
              <a:buNone/>
              <a:defRPr sz="2800" b="1">
                <a:solidFill>
                  <a:schemeClr val="tx1"/>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text styles</a:t>
            </a:r>
          </a:p>
        </p:txBody>
      </p:sp>
      <p:sp>
        <p:nvSpPr>
          <p:cNvPr id="14" name="Text Placeholder 13"/>
          <p:cNvSpPr>
            <a:spLocks noGrp="1"/>
          </p:cNvSpPr>
          <p:nvPr>
            <p:ph type="body" sz="quarter" idx="16"/>
          </p:nvPr>
        </p:nvSpPr>
        <p:spPr>
          <a:xfrm>
            <a:off x="4511675" y="3344779"/>
            <a:ext cx="5846763" cy="1265321"/>
          </a:xfrm>
          <a:prstGeom prst="rect">
            <a:avLst/>
          </a:prstGeom>
        </p:spPr>
        <p:txBody>
          <a:bodyPr lIns="0" tIns="0" rIns="0" bIns="0"/>
          <a:lstStyle>
            <a:lvl1pPr marL="0" indent="0">
              <a:buNone/>
              <a:defRPr>
                <a:solidFill>
                  <a:schemeClr val="accent5"/>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a:t>Edit Master text styles</a:t>
            </a:r>
          </a:p>
        </p:txBody>
      </p:sp>
      <p:cxnSp>
        <p:nvCxnSpPr>
          <p:cNvPr id="9" name="Straight Connector 8"/>
          <p:cNvCxnSpPr/>
          <p:nvPr userDrawn="1"/>
        </p:nvCxnSpPr>
        <p:spPr>
          <a:xfrm>
            <a:off x="629638" y="713232"/>
            <a:ext cx="3383280" cy="0"/>
          </a:xfrm>
          <a:prstGeom prst="line">
            <a:avLst/>
          </a:prstGeom>
          <a:ln w="31750" cap="rnd">
            <a:solidFill>
              <a:srgbClr val="355377"/>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997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 Presenters / Host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CE1B23-6FD6-4330-AE87-0D753F108D02}" type="slidenum">
              <a:rPr lang="en-US" smtClean="0"/>
              <a:t>‹#›</a:t>
            </a:fld>
            <a:endParaRPr lang="en-US"/>
          </a:p>
        </p:txBody>
      </p:sp>
      <p:sp>
        <p:nvSpPr>
          <p:cNvPr id="5"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accent3"/>
                </a:solidFill>
              </a:defRPr>
            </a:lvl1pPr>
          </a:lstStyle>
          <a:p>
            <a:r>
              <a:rPr lang="en-US" dirty="0"/>
              <a:t>NW WEAVE</a:t>
            </a:r>
          </a:p>
        </p:txBody>
      </p:sp>
      <p:cxnSp>
        <p:nvCxnSpPr>
          <p:cNvPr id="3" name="Straight Connector 2"/>
          <p:cNvCxnSpPr/>
          <p:nvPr/>
        </p:nvCxnSpPr>
        <p:spPr>
          <a:xfrm>
            <a:off x="632576" y="709863"/>
            <a:ext cx="338328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525398" y="301556"/>
            <a:ext cx="3490458" cy="373062"/>
          </a:xfrm>
          <a:prstGeom prst="rect">
            <a:avLst/>
          </a:prstGeom>
        </p:spPr>
        <p:txBody>
          <a:bodyPr anchor="b">
            <a:noAutofit/>
          </a:bodyPr>
          <a:lstStyle>
            <a:lvl1pPr marL="0" indent="0">
              <a:buNone/>
              <a:defRPr cap="all" spc="300" baseline="0">
                <a:solidFill>
                  <a:schemeClr val="tx1"/>
                </a:solidFill>
              </a:defRPr>
            </a:lvl1pPr>
          </a:lstStyle>
          <a:p>
            <a:pPr lvl="0"/>
            <a:r>
              <a:rPr lang="en-US" dirty="0"/>
              <a:t>Edit Master title</a:t>
            </a:r>
          </a:p>
        </p:txBody>
      </p:sp>
      <p:sp>
        <p:nvSpPr>
          <p:cNvPr id="10" name="Picture Placeholder 9"/>
          <p:cNvSpPr>
            <a:spLocks noGrp="1"/>
          </p:cNvSpPr>
          <p:nvPr>
            <p:ph type="pic" sz="quarter" idx="14" hasCustomPrompt="1"/>
          </p:nvPr>
        </p:nvSpPr>
        <p:spPr>
          <a:xfrm>
            <a:off x="1919324" y="1273269"/>
            <a:ext cx="2194560" cy="2194560"/>
          </a:xfrm>
          <a:prstGeom prst="ellipse">
            <a:avLst/>
          </a:prstGeom>
          <a:solidFill>
            <a:schemeClr val="bg1">
              <a:lumMod val="95000"/>
            </a:schemeClr>
          </a:solidFill>
        </p:spPr>
        <p:txBody>
          <a:bodyPr anchor="ctr"/>
          <a:lstStyle>
            <a:lvl1pPr marL="0" indent="0" algn="ctr">
              <a:buNone/>
              <a:defRPr/>
            </a:lvl1pPr>
          </a:lstStyle>
          <a:p>
            <a:r>
              <a:rPr lang="en-US" dirty="0"/>
              <a:t>&lt;photo&gt;</a:t>
            </a:r>
          </a:p>
        </p:txBody>
      </p:sp>
      <p:sp>
        <p:nvSpPr>
          <p:cNvPr id="12" name="Text Placeholder 11"/>
          <p:cNvSpPr>
            <a:spLocks noGrp="1"/>
          </p:cNvSpPr>
          <p:nvPr>
            <p:ph type="body" sz="quarter" idx="15"/>
          </p:nvPr>
        </p:nvSpPr>
        <p:spPr>
          <a:xfrm>
            <a:off x="4511845" y="1273269"/>
            <a:ext cx="5847344" cy="1073216"/>
          </a:xfrm>
          <a:prstGeom prst="rect">
            <a:avLst/>
          </a:prstGeom>
        </p:spPr>
        <p:txBody>
          <a:bodyPr lIns="0" tIns="0" rIns="0" bIns="0" anchor="b"/>
          <a:lstStyle>
            <a:lvl1pPr marL="0" indent="0">
              <a:buNone/>
              <a:defRPr sz="2800" b="1">
                <a:solidFill>
                  <a:schemeClr val="tx1"/>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text styles</a:t>
            </a:r>
          </a:p>
        </p:txBody>
      </p:sp>
      <p:sp>
        <p:nvSpPr>
          <p:cNvPr id="14" name="Text Placeholder 13"/>
          <p:cNvSpPr>
            <a:spLocks noGrp="1"/>
          </p:cNvSpPr>
          <p:nvPr>
            <p:ph type="body" sz="quarter" idx="16"/>
          </p:nvPr>
        </p:nvSpPr>
        <p:spPr>
          <a:xfrm>
            <a:off x="4511675" y="2430372"/>
            <a:ext cx="5846763" cy="1037458"/>
          </a:xfrm>
          <a:prstGeom prst="rect">
            <a:avLst/>
          </a:prstGeom>
        </p:spPr>
        <p:txBody>
          <a:bodyPr lIns="0" tIns="0" rIns="0" bIns="0"/>
          <a:lstStyle>
            <a:lvl1pPr marL="0" indent="0">
              <a:buNone/>
              <a:defRPr>
                <a:solidFill>
                  <a:schemeClr val="accent5"/>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a:t>Edit Master text styles</a:t>
            </a:r>
          </a:p>
        </p:txBody>
      </p:sp>
      <p:sp>
        <p:nvSpPr>
          <p:cNvPr id="9" name="Picture Placeholder 9"/>
          <p:cNvSpPr>
            <a:spLocks noGrp="1"/>
          </p:cNvSpPr>
          <p:nvPr>
            <p:ph type="pic" sz="quarter" idx="17" hasCustomPrompt="1"/>
          </p:nvPr>
        </p:nvSpPr>
        <p:spPr>
          <a:xfrm>
            <a:off x="1919324" y="3974014"/>
            <a:ext cx="2194560" cy="2194560"/>
          </a:xfrm>
          <a:prstGeom prst="ellipse">
            <a:avLst/>
          </a:prstGeom>
          <a:solidFill>
            <a:schemeClr val="bg1">
              <a:lumMod val="95000"/>
            </a:schemeClr>
          </a:solidFill>
        </p:spPr>
        <p:txBody>
          <a:bodyPr anchor="ctr"/>
          <a:lstStyle>
            <a:lvl1pPr marL="0" indent="0" algn="ctr">
              <a:buNone/>
              <a:defRPr/>
            </a:lvl1pPr>
          </a:lstStyle>
          <a:p>
            <a:r>
              <a:rPr lang="en-US" dirty="0"/>
              <a:t>&lt;photo&gt;</a:t>
            </a:r>
          </a:p>
        </p:txBody>
      </p:sp>
      <p:sp>
        <p:nvSpPr>
          <p:cNvPr id="11" name="Text Placeholder 11"/>
          <p:cNvSpPr>
            <a:spLocks noGrp="1"/>
          </p:cNvSpPr>
          <p:nvPr>
            <p:ph type="body" sz="quarter" idx="18"/>
          </p:nvPr>
        </p:nvSpPr>
        <p:spPr>
          <a:xfrm>
            <a:off x="4512596" y="3974014"/>
            <a:ext cx="5847344" cy="1049152"/>
          </a:xfrm>
          <a:prstGeom prst="rect">
            <a:avLst/>
          </a:prstGeom>
        </p:spPr>
        <p:txBody>
          <a:bodyPr lIns="0" tIns="0" rIns="0" bIns="0" anchor="b"/>
          <a:lstStyle>
            <a:lvl1pPr marL="0" indent="0">
              <a:buNone/>
              <a:defRPr sz="2800" b="1">
                <a:solidFill>
                  <a:schemeClr val="tx1"/>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text styles</a:t>
            </a:r>
          </a:p>
        </p:txBody>
      </p:sp>
      <p:sp>
        <p:nvSpPr>
          <p:cNvPr id="13" name="Text Placeholder 13"/>
          <p:cNvSpPr>
            <a:spLocks noGrp="1"/>
          </p:cNvSpPr>
          <p:nvPr>
            <p:ph type="body" sz="quarter" idx="19"/>
          </p:nvPr>
        </p:nvSpPr>
        <p:spPr>
          <a:xfrm>
            <a:off x="4512426" y="5107053"/>
            <a:ext cx="5846763" cy="1061522"/>
          </a:xfrm>
          <a:prstGeom prst="rect">
            <a:avLst/>
          </a:prstGeom>
        </p:spPr>
        <p:txBody>
          <a:bodyPr lIns="0" tIns="0" rIns="0" bIns="0"/>
          <a:lstStyle>
            <a:lvl1pPr marL="0" indent="0">
              <a:buNone/>
              <a:defRPr>
                <a:solidFill>
                  <a:schemeClr val="accent5"/>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a:t>Edit Master text styles</a:t>
            </a:r>
          </a:p>
        </p:txBody>
      </p:sp>
      <p:cxnSp>
        <p:nvCxnSpPr>
          <p:cNvPr id="16" name="Straight Connector 15">
            <a:extLst>
              <a:ext uri="{FF2B5EF4-FFF2-40B4-BE49-F238E27FC236}">
                <a16:creationId xmlns:a16="http://schemas.microsoft.com/office/drawing/2014/main" id="{33211D1B-9EBD-4946-B41D-F331FD5CB211}"/>
              </a:ext>
            </a:extLst>
          </p:cNvPr>
          <p:cNvCxnSpPr/>
          <p:nvPr userDrawn="1"/>
        </p:nvCxnSpPr>
        <p:spPr>
          <a:xfrm>
            <a:off x="629638" y="713232"/>
            <a:ext cx="3383280" cy="0"/>
          </a:xfrm>
          <a:prstGeom prst="line">
            <a:avLst/>
          </a:prstGeom>
          <a:ln w="31750" cap="rnd">
            <a:solidFill>
              <a:srgbClr val="355377"/>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61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 Presenters / Host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CE1B23-6FD6-4330-AE87-0D753F108D02}" type="slidenum">
              <a:rPr lang="en-US" smtClean="0"/>
              <a:t>‹#›</a:t>
            </a:fld>
            <a:endParaRPr lang="en-US"/>
          </a:p>
        </p:txBody>
      </p:sp>
      <p:sp>
        <p:nvSpPr>
          <p:cNvPr id="5"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accent3"/>
                </a:solidFill>
              </a:defRPr>
            </a:lvl1pPr>
          </a:lstStyle>
          <a:p>
            <a:r>
              <a:rPr lang="en-US" dirty="0"/>
              <a:t>NW WEAVE</a:t>
            </a:r>
          </a:p>
        </p:txBody>
      </p:sp>
      <p:cxnSp>
        <p:nvCxnSpPr>
          <p:cNvPr id="3" name="Straight Connector 2"/>
          <p:cNvCxnSpPr/>
          <p:nvPr/>
        </p:nvCxnSpPr>
        <p:spPr>
          <a:xfrm>
            <a:off x="632574" y="709863"/>
            <a:ext cx="338328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525396" y="301556"/>
            <a:ext cx="3469088" cy="373062"/>
          </a:xfrm>
          <a:prstGeom prst="rect">
            <a:avLst/>
          </a:prstGeom>
        </p:spPr>
        <p:txBody>
          <a:bodyPr anchor="b">
            <a:noAutofit/>
          </a:bodyPr>
          <a:lstStyle>
            <a:lvl1pPr marL="0" indent="0">
              <a:buNone/>
              <a:defRPr cap="all" spc="300" baseline="0">
                <a:solidFill>
                  <a:schemeClr val="tx1"/>
                </a:solidFill>
              </a:defRPr>
            </a:lvl1pPr>
          </a:lstStyle>
          <a:p>
            <a:pPr lvl="0"/>
            <a:r>
              <a:rPr lang="en-US" dirty="0"/>
              <a:t>Edit Master title</a:t>
            </a:r>
          </a:p>
        </p:txBody>
      </p:sp>
      <p:sp>
        <p:nvSpPr>
          <p:cNvPr id="10" name="Picture Placeholder 9"/>
          <p:cNvSpPr>
            <a:spLocks noGrp="1"/>
          </p:cNvSpPr>
          <p:nvPr>
            <p:ph type="pic" sz="quarter" idx="14" hasCustomPrompt="1"/>
          </p:nvPr>
        </p:nvSpPr>
        <p:spPr>
          <a:xfrm>
            <a:off x="5010751" y="1571328"/>
            <a:ext cx="2194560" cy="2194560"/>
          </a:xfrm>
          <a:prstGeom prst="ellipse">
            <a:avLst/>
          </a:prstGeom>
          <a:solidFill>
            <a:schemeClr val="bg1">
              <a:lumMod val="95000"/>
            </a:schemeClr>
          </a:solidFill>
        </p:spPr>
        <p:txBody>
          <a:bodyPr anchor="ctr"/>
          <a:lstStyle>
            <a:lvl1pPr marL="0" indent="0" algn="ctr">
              <a:buNone/>
              <a:defRPr/>
            </a:lvl1pPr>
          </a:lstStyle>
          <a:p>
            <a:r>
              <a:rPr lang="en-US" dirty="0"/>
              <a:t>&lt;photo&gt;</a:t>
            </a:r>
          </a:p>
        </p:txBody>
      </p:sp>
      <p:sp>
        <p:nvSpPr>
          <p:cNvPr id="12" name="Text Placeholder 11"/>
          <p:cNvSpPr>
            <a:spLocks noGrp="1"/>
          </p:cNvSpPr>
          <p:nvPr>
            <p:ph type="body" sz="quarter" idx="15"/>
          </p:nvPr>
        </p:nvSpPr>
        <p:spPr>
          <a:xfrm>
            <a:off x="649709" y="3982456"/>
            <a:ext cx="3344775" cy="505328"/>
          </a:xfrm>
          <a:prstGeom prst="rect">
            <a:avLst/>
          </a:prstGeom>
        </p:spPr>
        <p:txBody>
          <a:bodyPr lIns="0" tIns="0" rIns="0" bIns="0" anchor="b"/>
          <a:lstStyle>
            <a:lvl1pPr marL="0" indent="0" algn="ctr">
              <a:buNone/>
              <a:defRPr sz="2000" b="1">
                <a:solidFill>
                  <a:schemeClr val="tx1"/>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text styles</a:t>
            </a:r>
          </a:p>
        </p:txBody>
      </p:sp>
      <p:sp>
        <p:nvSpPr>
          <p:cNvPr id="14" name="Text Placeholder 13"/>
          <p:cNvSpPr>
            <a:spLocks noGrp="1"/>
          </p:cNvSpPr>
          <p:nvPr>
            <p:ph type="body" sz="quarter" idx="16"/>
          </p:nvPr>
        </p:nvSpPr>
        <p:spPr>
          <a:xfrm>
            <a:off x="649539" y="4608089"/>
            <a:ext cx="3344443" cy="1037458"/>
          </a:xfrm>
          <a:prstGeom prst="rect">
            <a:avLst/>
          </a:prstGeom>
        </p:spPr>
        <p:txBody>
          <a:bodyPr lIns="0" tIns="0" rIns="0" bIns="0"/>
          <a:lstStyle>
            <a:lvl1pPr marL="0" indent="0" algn="ctr">
              <a:buNone/>
              <a:defRPr sz="1600">
                <a:solidFill>
                  <a:schemeClr val="accent5"/>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a:t>Edit Master text styles</a:t>
            </a:r>
          </a:p>
        </p:txBody>
      </p:sp>
      <p:sp>
        <p:nvSpPr>
          <p:cNvPr id="24" name="Text Placeholder 11"/>
          <p:cNvSpPr>
            <a:spLocks noGrp="1"/>
          </p:cNvSpPr>
          <p:nvPr>
            <p:ph type="body" sz="quarter" idx="17"/>
          </p:nvPr>
        </p:nvSpPr>
        <p:spPr>
          <a:xfrm>
            <a:off x="4435980" y="3982456"/>
            <a:ext cx="3344775" cy="505328"/>
          </a:xfrm>
          <a:prstGeom prst="rect">
            <a:avLst/>
          </a:prstGeom>
        </p:spPr>
        <p:txBody>
          <a:bodyPr lIns="0" tIns="0" rIns="0" bIns="0" anchor="b"/>
          <a:lstStyle>
            <a:lvl1pPr marL="0" indent="0" algn="ctr">
              <a:buNone/>
              <a:defRPr sz="2000" b="1">
                <a:solidFill>
                  <a:schemeClr val="tx1"/>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text styles</a:t>
            </a:r>
          </a:p>
        </p:txBody>
      </p:sp>
      <p:sp>
        <p:nvSpPr>
          <p:cNvPr id="25" name="Text Placeholder 13"/>
          <p:cNvSpPr>
            <a:spLocks noGrp="1"/>
          </p:cNvSpPr>
          <p:nvPr>
            <p:ph type="body" sz="quarter" idx="18"/>
          </p:nvPr>
        </p:nvSpPr>
        <p:spPr>
          <a:xfrm>
            <a:off x="4435810" y="4608089"/>
            <a:ext cx="3344443" cy="1037458"/>
          </a:xfrm>
          <a:prstGeom prst="rect">
            <a:avLst/>
          </a:prstGeom>
        </p:spPr>
        <p:txBody>
          <a:bodyPr lIns="0" tIns="0" rIns="0" bIns="0"/>
          <a:lstStyle>
            <a:lvl1pPr marL="0" indent="0" algn="ctr">
              <a:buNone/>
              <a:defRPr sz="1600">
                <a:solidFill>
                  <a:schemeClr val="accent5"/>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a:t>Edit Master text styles</a:t>
            </a:r>
          </a:p>
        </p:txBody>
      </p:sp>
      <p:sp>
        <p:nvSpPr>
          <p:cNvPr id="26" name="Text Placeholder 11"/>
          <p:cNvSpPr>
            <a:spLocks noGrp="1"/>
          </p:cNvSpPr>
          <p:nvPr>
            <p:ph type="body" sz="quarter" idx="19"/>
          </p:nvPr>
        </p:nvSpPr>
        <p:spPr>
          <a:xfrm>
            <a:off x="8221919" y="3982456"/>
            <a:ext cx="3344775" cy="505328"/>
          </a:xfrm>
          <a:prstGeom prst="rect">
            <a:avLst/>
          </a:prstGeom>
        </p:spPr>
        <p:txBody>
          <a:bodyPr lIns="0" tIns="0" rIns="0" bIns="0" anchor="b"/>
          <a:lstStyle>
            <a:lvl1pPr marL="0" indent="0" algn="ctr">
              <a:buNone/>
              <a:defRPr sz="2000" b="1">
                <a:solidFill>
                  <a:schemeClr val="tx1"/>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text styles</a:t>
            </a:r>
          </a:p>
        </p:txBody>
      </p:sp>
      <p:sp>
        <p:nvSpPr>
          <p:cNvPr id="27" name="Text Placeholder 13"/>
          <p:cNvSpPr>
            <a:spLocks noGrp="1"/>
          </p:cNvSpPr>
          <p:nvPr>
            <p:ph type="body" sz="quarter" idx="20"/>
          </p:nvPr>
        </p:nvSpPr>
        <p:spPr>
          <a:xfrm>
            <a:off x="8221749" y="4608089"/>
            <a:ext cx="3344443" cy="1037458"/>
          </a:xfrm>
          <a:prstGeom prst="rect">
            <a:avLst/>
          </a:prstGeom>
        </p:spPr>
        <p:txBody>
          <a:bodyPr lIns="0" tIns="0" rIns="0" bIns="0"/>
          <a:lstStyle>
            <a:lvl1pPr marL="0" indent="0" algn="ctr">
              <a:buNone/>
              <a:defRPr sz="1600">
                <a:solidFill>
                  <a:schemeClr val="accent5"/>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a:t>Edit Master text styles</a:t>
            </a:r>
          </a:p>
        </p:txBody>
      </p:sp>
      <p:sp>
        <p:nvSpPr>
          <p:cNvPr id="28" name="Picture Placeholder 9"/>
          <p:cNvSpPr>
            <a:spLocks noGrp="1"/>
          </p:cNvSpPr>
          <p:nvPr>
            <p:ph type="pic" sz="quarter" idx="21" hasCustomPrompt="1"/>
          </p:nvPr>
        </p:nvSpPr>
        <p:spPr>
          <a:xfrm>
            <a:off x="1224480" y="1571328"/>
            <a:ext cx="2194560" cy="2194560"/>
          </a:xfrm>
          <a:prstGeom prst="ellipse">
            <a:avLst/>
          </a:prstGeom>
          <a:solidFill>
            <a:schemeClr val="bg1">
              <a:lumMod val="95000"/>
            </a:schemeClr>
          </a:solidFill>
        </p:spPr>
        <p:txBody>
          <a:bodyPr anchor="ctr"/>
          <a:lstStyle>
            <a:lvl1pPr marL="0" indent="0" algn="ctr">
              <a:buNone/>
              <a:defRPr/>
            </a:lvl1pPr>
          </a:lstStyle>
          <a:p>
            <a:r>
              <a:rPr lang="en-US" dirty="0"/>
              <a:t>&lt;photo&gt;</a:t>
            </a:r>
          </a:p>
        </p:txBody>
      </p:sp>
      <p:sp>
        <p:nvSpPr>
          <p:cNvPr id="29" name="Picture Placeholder 9"/>
          <p:cNvSpPr>
            <a:spLocks noGrp="1"/>
          </p:cNvSpPr>
          <p:nvPr>
            <p:ph type="pic" sz="quarter" idx="22" hasCustomPrompt="1"/>
          </p:nvPr>
        </p:nvSpPr>
        <p:spPr>
          <a:xfrm>
            <a:off x="8796690" y="1571328"/>
            <a:ext cx="2194560" cy="2194560"/>
          </a:xfrm>
          <a:prstGeom prst="ellipse">
            <a:avLst/>
          </a:prstGeom>
          <a:solidFill>
            <a:schemeClr val="bg1">
              <a:lumMod val="95000"/>
            </a:schemeClr>
          </a:solidFill>
        </p:spPr>
        <p:txBody>
          <a:bodyPr anchor="ctr"/>
          <a:lstStyle>
            <a:lvl1pPr marL="0" indent="0" algn="ctr">
              <a:buNone/>
              <a:defRPr/>
            </a:lvl1pPr>
          </a:lstStyle>
          <a:p>
            <a:r>
              <a:rPr lang="en-US" dirty="0"/>
              <a:t>&lt;photo&gt;</a:t>
            </a:r>
          </a:p>
        </p:txBody>
      </p:sp>
      <p:cxnSp>
        <p:nvCxnSpPr>
          <p:cNvPr id="16" name="Straight Connector 15">
            <a:extLst>
              <a:ext uri="{FF2B5EF4-FFF2-40B4-BE49-F238E27FC236}">
                <a16:creationId xmlns:a16="http://schemas.microsoft.com/office/drawing/2014/main" id="{CA71BFCC-819F-4B93-9FB5-3EB3AA436D15}"/>
              </a:ext>
            </a:extLst>
          </p:cNvPr>
          <p:cNvCxnSpPr/>
          <p:nvPr userDrawn="1"/>
        </p:nvCxnSpPr>
        <p:spPr>
          <a:xfrm>
            <a:off x="629638" y="713232"/>
            <a:ext cx="3383280" cy="0"/>
          </a:xfrm>
          <a:prstGeom prst="line">
            <a:avLst/>
          </a:prstGeom>
          <a:ln w="31750" cap="rnd">
            <a:solidFill>
              <a:srgbClr val="355377"/>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382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 Table of Contents">
    <p:bg>
      <p:bgPr>
        <a:solidFill>
          <a:srgbClr val="355377"/>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12192000" cy="6858000"/>
          </a:xfrm>
          <a:prstGeom prst="rect">
            <a:avLst/>
          </a:prstGeom>
          <a:solidFill>
            <a:srgbClr val="355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3" hasCustomPrompt="1"/>
          </p:nvPr>
        </p:nvSpPr>
        <p:spPr>
          <a:xfrm>
            <a:off x="0" y="0"/>
            <a:ext cx="5518150" cy="6858000"/>
          </a:xfrm>
          <a:prstGeom prst="rect">
            <a:avLst/>
          </a:prstGeom>
        </p:spPr>
        <p:txBody>
          <a:bodyPr anchor="ctr"/>
          <a:lstStyle>
            <a:lvl1pPr marL="0" indent="0" algn="ctr">
              <a:buNone/>
              <a:defRPr baseline="0">
                <a:solidFill>
                  <a:schemeClr val="bg1"/>
                </a:solidFill>
              </a:defRPr>
            </a:lvl1pPr>
          </a:lstStyle>
          <a:p>
            <a:r>
              <a:rPr lang="en-US" dirty="0"/>
              <a:t>&lt;insert image&gt;</a:t>
            </a:r>
          </a:p>
        </p:txBody>
      </p:sp>
      <p:sp>
        <p:nvSpPr>
          <p:cNvPr id="2" name="Title 1"/>
          <p:cNvSpPr>
            <a:spLocks noGrp="1"/>
          </p:cNvSpPr>
          <p:nvPr>
            <p:ph type="title"/>
          </p:nvPr>
        </p:nvSpPr>
        <p:spPr>
          <a:xfrm>
            <a:off x="6336399" y="457199"/>
            <a:ext cx="5014434" cy="1188720"/>
          </a:xfrm>
        </p:spPr>
        <p:txBody>
          <a:bodyPr anchor="b"/>
          <a:lstStyle>
            <a:lvl1pPr>
              <a:defRPr sz="36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336399" y="2273695"/>
            <a:ext cx="5014434" cy="3799560"/>
          </a:xfrm>
          <a:prstGeom prst="rect">
            <a:avLst/>
          </a:prstGeom>
        </p:spPr>
        <p:txBody>
          <a:bodyPr lIns="0" tIns="0" rIns="0" bIns="0">
            <a:noAutofit/>
          </a:bodyPr>
          <a:lstStyle>
            <a:lvl1pPr marL="0" indent="0">
              <a:spcBef>
                <a:spcPts val="0"/>
              </a:spcBef>
              <a:buNone/>
              <a:defRPr sz="1800">
                <a:solidFill>
                  <a:schemeClr val="bg1"/>
                </a:solidFill>
              </a:defRPr>
            </a:lvl1pPr>
            <a:lvl2pPr marL="507995" indent="0">
              <a:buNone/>
              <a:defRPr sz="1556"/>
            </a:lvl2pPr>
            <a:lvl3pPr marL="1015990" indent="0">
              <a:buNone/>
              <a:defRPr sz="1333"/>
            </a:lvl3pPr>
            <a:lvl4pPr marL="1523985" indent="0">
              <a:buNone/>
              <a:defRPr sz="1111"/>
            </a:lvl4pPr>
            <a:lvl5pPr marL="2031980" indent="0">
              <a:buNone/>
              <a:defRPr sz="1111"/>
            </a:lvl5pPr>
            <a:lvl6pPr marL="2539975" indent="0">
              <a:buNone/>
              <a:defRPr sz="1111"/>
            </a:lvl6pPr>
            <a:lvl7pPr marL="3047970" indent="0">
              <a:buNone/>
              <a:defRPr sz="1111"/>
            </a:lvl7pPr>
            <a:lvl8pPr marL="3555964" indent="0">
              <a:buNone/>
              <a:defRPr sz="1111"/>
            </a:lvl8pPr>
            <a:lvl9pPr marL="4063959" indent="0">
              <a:buNone/>
              <a:defRPr sz="1111"/>
            </a:lvl9pPr>
          </a:lstStyle>
          <a:p>
            <a:pPr lvl="0"/>
            <a:r>
              <a:rPr lang="en-US"/>
              <a:t>Edit Master text styles</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BCE1B23-6FD6-4330-AE87-0D753F108D02}" type="slidenum">
              <a:rPr lang="en-US" smtClean="0"/>
              <a:pPr/>
              <a:t>‹#›</a:t>
            </a:fld>
            <a:endParaRPr lang="en-US" dirty="0"/>
          </a:p>
        </p:txBody>
      </p:sp>
      <p:sp>
        <p:nvSpPr>
          <p:cNvPr id="6" name="Footer Placeholder 5"/>
          <p:cNvSpPr>
            <a:spLocks noGrp="1"/>
          </p:cNvSpPr>
          <p:nvPr>
            <p:ph type="ftr" sz="quarter" idx="11"/>
          </p:nvPr>
        </p:nvSpPr>
        <p:spPr>
          <a:xfrm>
            <a:off x="169682" y="6356351"/>
            <a:ext cx="2441543" cy="365125"/>
          </a:xfrm>
          <a:prstGeom prst="rect">
            <a:avLst/>
          </a:prstGeom>
        </p:spPr>
        <p:txBody>
          <a:bodyPr/>
          <a:lstStyle>
            <a:lvl1pPr>
              <a:defRPr>
                <a:solidFill>
                  <a:schemeClr val="bg1"/>
                </a:solidFill>
              </a:defRPr>
            </a:lvl1pPr>
          </a:lstStyle>
          <a:p>
            <a:r>
              <a:rPr lang="en-US" dirty="0"/>
              <a:t>NW WEAVE</a:t>
            </a:r>
          </a:p>
        </p:txBody>
      </p:sp>
      <p:cxnSp>
        <p:nvCxnSpPr>
          <p:cNvPr id="8" name="Straight Connector 7"/>
          <p:cNvCxnSpPr/>
          <p:nvPr/>
        </p:nvCxnSpPr>
        <p:spPr>
          <a:xfrm>
            <a:off x="6336399" y="1938162"/>
            <a:ext cx="502920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336399" y="1938162"/>
            <a:ext cx="5029200"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74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ection Divider - dar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6E5568-AED8-43D4-8F52-C0E515175592}"/>
              </a:ext>
            </a:extLst>
          </p:cNvPr>
          <p:cNvSpPr/>
          <p:nvPr userDrawn="1"/>
        </p:nvSpPr>
        <p:spPr>
          <a:xfrm>
            <a:off x="0" y="0"/>
            <a:ext cx="12192000" cy="6858000"/>
          </a:xfrm>
          <a:prstGeom prst="rect">
            <a:avLst/>
          </a:prstGeom>
          <a:solidFill>
            <a:srgbClr val="643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032129" y="4158785"/>
            <a:ext cx="5943600" cy="1925492"/>
          </a:xfrm>
        </p:spPr>
        <p:txBody>
          <a:bodyPr anchor="t"/>
          <a:lstStyle>
            <a:lvl1pPr algn="l">
              <a:defRPr sz="4800">
                <a:solidFill>
                  <a:schemeClr val="bg1"/>
                </a:solidFill>
              </a:defRPr>
            </a:lvl1pPr>
          </a:lstStyle>
          <a:p>
            <a:r>
              <a:rPr lang="en-US" dirty="0"/>
              <a:t>Click to edit Master divider style</a:t>
            </a:r>
          </a:p>
        </p:txBody>
      </p:sp>
    </p:spTree>
    <p:extLst>
      <p:ext uri="{BB962C8B-B14F-4D97-AF65-F5344CB8AC3E}">
        <p14:creationId xmlns:p14="http://schemas.microsoft.com/office/powerpoint/2010/main" val="356408578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ull quot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0BCE1B23-6FD6-4330-AE87-0D753F108D02}" type="slidenum">
              <a:rPr lang="en-US" smtClean="0"/>
              <a:pPr/>
              <a:t>‹#›</a:t>
            </a:fld>
            <a:endParaRPr lang="en-US" dirty="0"/>
          </a:p>
        </p:txBody>
      </p:sp>
      <p:sp>
        <p:nvSpPr>
          <p:cNvPr id="9" name="Rectangle 8"/>
          <p:cNvSpPr/>
          <p:nvPr userDrawn="1"/>
        </p:nvSpPr>
        <p:spPr>
          <a:xfrm>
            <a:off x="0" y="0"/>
            <a:ext cx="12192000" cy="6858000"/>
          </a:xfrm>
          <a:prstGeom prst="rect">
            <a:avLst/>
          </a:prstGeom>
          <a:solidFill>
            <a:srgbClr val="355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32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White Title &amp; Content - Style 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CE1B23-6FD6-4330-AE87-0D753F108D02}" type="slidenum">
              <a:rPr lang="en-US" smtClean="0"/>
              <a:t>‹#›</a:t>
            </a:fld>
            <a:endParaRPr lang="en-US"/>
          </a:p>
        </p:txBody>
      </p:sp>
      <p:sp>
        <p:nvSpPr>
          <p:cNvPr id="5" name="Footer Placeholder 4"/>
          <p:cNvSpPr>
            <a:spLocks noGrp="1"/>
          </p:cNvSpPr>
          <p:nvPr>
            <p:ph type="ftr" sz="quarter" idx="3"/>
          </p:nvPr>
        </p:nvSpPr>
        <p:spPr>
          <a:xfrm>
            <a:off x="226245" y="6456075"/>
            <a:ext cx="1696823" cy="265400"/>
          </a:xfrm>
          <a:prstGeom prst="rect">
            <a:avLst/>
          </a:prstGeom>
        </p:spPr>
        <p:txBody>
          <a:bodyPr vert="horz" lIns="91440" tIns="45720" rIns="91440" bIns="45720" rtlCol="0" anchor="b"/>
          <a:lstStyle>
            <a:lvl1pPr algn="l">
              <a:defRPr sz="700">
                <a:solidFill>
                  <a:schemeClr val="tx1">
                    <a:tint val="75000"/>
                  </a:schemeClr>
                </a:solidFill>
              </a:defRPr>
            </a:lvl1pPr>
          </a:lstStyle>
          <a:p>
            <a:r>
              <a:rPr lang="en-US" dirty="0"/>
              <a:t>NW WEAVE</a:t>
            </a:r>
          </a:p>
        </p:txBody>
      </p:sp>
      <p:cxnSp>
        <p:nvCxnSpPr>
          <p:cNvPr id="3" name="Straight Connector 2"/>
          <p:cNvCxnSpPr/>
          <p:nvPr/>
        </p:nvCxnSpPr>
        <p:spPr>
          <a:xfrm>
            <a:off x="628079" y="709863"/>
            <a:ext cx="3383280" cy="0"/>
          </a:xfrm>
          <a:prstGeom prst="line">
            <a:avLst/>
          </a:prstGeom>
          <a:ln w="317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hasCustomPrompt="1"/>
          </p:nvPr>
        </p:nvSpPr>
        <p:spPr>
          <a:xfrm>
            <a:off x="520901" y="301556"/>
            <a:ext cx="3490458" cy="373062"/>
          </a:xfrm>
          <a:prstGeom prst="rect">
            <a:avLst/>
          </a:prstGeom>
        </p:spPr>
        <p:txBody>
          <a:bodyPr anchor="b">
            <a:noAutofit/>
          </a:bodyPr>
          <a:lstStyle>
            <a:lvl1pPr marL="0" indent="0">
              <a:buNone/>
              <a:defRPr cap="all" spc="300" baseline="0">
                <a:solidFill>
                  <a:srgbClr val="355377"/>
                </a:solidFill>
              </a:defRPr>
            </a:lvl1pPr>
          </a:lstStyle>
          <a:p>
            <a:pPr lvl="0"/>
            <a:r>
              <a:rPr lang="en-US" dirty="0"/>
              <a:t>Edit Master title</a:t>
            </a:r>
          </a:p>
        </p:txBody>
      </p:sp>
      <p:sp>
        <p:nvSpPr>
          <p:cNvPr id="12" name="Text Placeholder 11"/>
          <p:cNvSpPr>
            <a:spLocks noGrp="1"/>
          </p:cNvSpPr>
          <p:nvPr>
            <p:ph type="body" sz="quarter" idx="15" hasCustomPrompt="1"/>
          </p:nvPr>
        </p:nvSpPr>
        <p:spPr>
          <a:xfrm>
            <a:off x="963921" y="1431638"/>
            <a:ext cx="10058400" cy="748145"/>
          </a:xfrm>
          <a:prstGeom prst="rect">
            <a:avLst/>
          </a:prstGeom>
        </p:spPr>
        <p:txBody>
          <a:bodyPr lIns="0" tIns="0" rIns="0" bIns="0" anchor="t">
            <a:noAutofit/>
          </a:bodyPr>
          <a:lstStyle>
            <a:lvl1pPr marL="0" indent="0">
              <a:buNone/>
              <a:defRPr sz="4000" b="1">
                <a:solidFill>
                  <a:srgbClr val="355377"/>
                </a:solidFill>
              </a:defRPr>
            </a:lvl1pPr>
            <a:lvl2pPr marL="507995" indent="0">
              <a:buNone/>
              <a:defRPr/>
            </a:lvl2pPr>
            <a:lvl3pPr marL="1015990" indent="0">
              <a:buNone/>
              <a:defRPr/>
            </a:lvl3pPr>
            <a:lvl4pPr marL="1523985" indent="0">
              <a:buNone/>
              <a:defRPr/>
            </a:lvl4pPr>
            <a:lvl5pPr marL="2031980" indent="0">
              <a:buNone/>
              <a:defRPr/>
            </a:lvl5pPr>
          </a:lstStyle>
          <a:p>
            <a:pPr lvl="0"/>
            <a:r>
              <a:rPr lang="en-US" dirty="0"/>
              <a:t>Edit Master headline style</a:t>
            </a:r>
          </a:p>
        </p:txBody>
      </p:sp>
      <p:sp>
        <p:nvSpPr>
          <p:cNvPr id="6" name="Text Placeholder 5"/>
          <p:cNvSpPr>
            <a:spLocks noGrp="1"/>
          </p:cNvSpPr>
          <p:nvPr>
            <p:ph type="body" sz="quarter" idx="16"/>
          </p:nvPr>
        </p:nvSpPr>
        <p:spPr>
          <a:xfrm>
            <a:off x="964354" y="2420075"/>
            <a:ext cx="10058400" cy="3528146"/>
          </a:xfrm>
          <a:prstGeom prst="rect">
            <a:avLst/>
          </a:prstGeom>
        </p:spPr>
        <p:txBody>
          <a:bodyPr lIns="0" tIns="0" rIns="0" bIns="0">
            <a:noAutofit/>
          </a:bodyPr>
          <a:lstStyle>
            <a:lvl1pPr>
              <a:defRPr>
                <a:solidFill>
                  <a:schemeClr val="accent5"/>
                </a:solidFill>
              </a:defRPr>
            </a:lvl1pPr>
            <a:lvl2pPr>
              <a:defRPr>
                <a:solidFill>
                  <a:schemeClr val="accent5"/>
                </a:solidFill>
              </a:defRPr>
            </a:lvl2pPr>
            <a:lvl3pPr>
              <a:defRPr>
                <a:solidFill>
                  <a:schemeClr val="accent5"/>
                </a:solidFill>
              </a:defRPr>
            </a:lvl3pPr>
          </a:lstStyle>
          <a:p>
            <a:pPr lvl="0"/>
            <a:r>
              <a:rPr lang="en-US"/>
              <a:t>Edit Master text styles</a:t>
            </a:r>
          </a:p>
          <a:p>
            <a:pPr lvl="1"/>
            <a:r>
              <a:rPr lang="en-US"/>
              <a:t>Second level</a:t>
            </a:r>
          </a:p>
          <a:p>
            <a:pPr lvl="2"/>
            <a:r>
              <a:rPr lang="en-US"/>
              <a:t>Third level</a:t>
            </a:r>
          </a:p>
        </p:txBody>
      </p:sp>
      <p:cxnSp>
        <p:nvCxnSpPr>
          <p:cNvPr id="9" name="Straight Connector 8"/>
          <p:cNvCxnSpPr/>
          <p:nvPr userDrawn="1"/>
        </p:nvCxnSpPr>
        <p:spPr>
          <a:xfrm>
            <a:off x="628079" y="709863"/>
            <a:ext cx="3383280" cy="0"/>
          </a:xfrm>
          <a:prstGeom prst="line">
            <a:avLst/>
          </a:prstGeom>
          <a:ln w="31750" cap="rnd">
            <a:solidFill>
              <a:srgbClr val="355377"/>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33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4656" y="478341"/>
            <a:ext cx="10058400" cy="688170"/>
          </a:xfrm>
          <a:prstGeom prst="rect">
            <a:avLst/>
          </a:prstGeom>
        </p:spPr>
        <p:txBody>
          <a:bodyPr vert="horz" lIns="0" tIns="0" rIns="0" bIns="0" rtlCol="0" anchor="ctr">
            <a:noAutofit/>
          </a:bodyPr>
          <a:lstStyle/>
          <a:p>
            <a:r>
              <a:rPr lang="en-US" dirty="0"/>
              <a:t>Click to edit Master headline style</a:t>
            </a:r>
          </a:p>
        </p:txBody>
      </p:sp>
      <p:sp>
        <p:nvSpPr>
          <p:cNvPr id="6" name="Slide Number Placeholder 5"/>
          <p:cNvSpPr>
            <a:spLocks noGrp="1"/>
          </p:cNvSpPr>
          <p:nvPr>
            <p:ph type="sldNum" sz="quarter" idx="4"/>
          </p:nvPr>
        </p:nvSpPr>
        <p:spPr>
          <a:xfrm>
            <a:off x="11354154" y="6456075"/>
            <a:ext cx="683874" cy="265401"/>
          </a:xfrm>
          <a:prstGeom prst="rect">
            <a:avLst/>
          </a:prstGeom>
        </p:spPr>
        <p:txBody>
          <a:bodyPr vert="horz" lIns="91440" tIns="45720" rIns="91440" bIns="45720" rtlCol="0" anchor="ctr"/>
          <a:lstStyle>
            <a:lvl1pPr algn="r">
              <a:defRPr sz="1100">
                <a:solidFill>
                  <a:schemeClr val="accent3"/>
                </a:solidFill>
              </a:defRPr>
            </a:lvl1pPr>
          </a:lstStyle>
          <a:p>
            <a:fld id="{0BCE1B23-6FD6-4330-AE87-0D753F108D02}" type="slidenum">
              <a:rPr lang="en-US" smtClean="0"/>
              <a:pPr/>
              <a:t>‹#›</a:t>
            </a:fld>
            <a:endParaRPr lang="en-US" dirty="0"/>
          </a:p>
        </p:txBody>
      </p:sp>
      <p:sp>
        <p:nvSpPr>
          <p:cNvPr id="5" name="Footer Placeholder 4"/>
          <p:cNvSpPr>
            <a:spLocks noGrp="1"/>
          </p:cNvSpPr>
          <p:nvPr>
            <p:ph type="ftr" sz="quarter" idx="3"/>
          </p:nvPr>
        </p:nvSpPr>
        <p:spPr>
          <a:xfrm>
            <a:off x="216817" y="6456075"/>
            <a:ext cx="1706252" cy="265400"/>
          </a:xfrm>
          <a:prstGeom prst="rect">
            <a:avLst/>
          </a:prstGeom>
        </p:spPr>
        <p:txBody>
          <a:bodyPr vert="horz" lIns="91440" tIns="45720" rIns="91440" bIns="45720" rtlCol="0" anchor="b"/>
          <a:lstStyle>
            <a:lvl1pPr algn="l">
              <a:defRPr sz="700">
                <a:solidFill>
                  <a:schemeClr val="accent3"/>
                </a:solidFill>
              </a:defRPr>
            </a:lvl1pPr>
          </a:lstStyle>
          <a:p>
            <a:r>
              <a:rPr lang="en-US" dirty="0"/>
              <a:t>NW WEAVE</a:t>
            </a:r>
          </a:p>
        </p:txBody>
      </p:sp>
      <p:sp>
        <p:nvSpPr>
          <p:cNvPr id="10" name="Rectangle 9"/>
          <p:cNvSpPr/>
          <p:nvPr/>
        </p:nvSpPr>
        <p:spPr>
          <a:xfrm>
            <a:off x="0" y="0"/>
            <a:ext cx="228600" cy="6858000"/>
          </a:xfrm>
          <a:prstGeom prst="rect">
            <a:avLst/>
          </a:prstGeom>
          <a:solidFill>
            <a:srgbClr val="355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idx="1"/>
          </p:nvPr>
        </p:nvSpPr>
        <p:spPr>
          <a:xfrm>
            <a:off x="1074656" y="1439694"/>
            <a:ext cx="10058400" cy="473726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8FED900E-B299-4D02-8D26-8EFBBB19B5D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611736" y="6264282"/>
            <a:ext cx="984240" cy="581888"/>
          </a:xfrm>
          <a:prstGeom prst="rect">
            <a:avLst/>
          </a:prstGeom>
        </p:spPr>
      </p:pic>
    </p:spTree>
    <p:extLst>
      <p:ext uri="{BB962C8B-B14F-4D97-AF65-F5344CB8AC3E}">
        <p14:creationId xmlns:p14="http://schemas.microsoft.com/office/powerpoint/2010/main" val="173770610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6" r:id="rId3"/>
    <p:sldLayoutId id="2147483747" r:id="rId4"/>
    <p:sldLayoutId id="2147483748" r:id="rId5"/>
    <p:sldLayoutId id="2147483749" r:id="rId6"/>
    <p:sldLayoutId id="2147483750" r:id="rId7"/>
    <p:sldLayoutId id="2147483755" r:id="rId8"/>
    <p:sldLayoutId id="2147483756" r:id="rId9"/>
    <p:sldLayoutId id="2147483760" r:id="rId10"/>
    <p:sldLayoutId id="2147483764" r:id="rId11"/>
    <p:sldLayoutId id="2147483775" r:id="rId12"/>
    <p:sldLayoutId id="2147483779" r:id="rId13"/>
    <p:sldLayoutId id="2147483780" r:id="rId14"/>
  </p:sldLayoutIdLst>
  <p:hf hdr="0" dt="0"/>
  <p:txStyles>
    <p:titleStyle>
      <a:lvl1pPr algn="l" defTabSz="101599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1015990" rtl="0" eaLnBrk="1" latinLnBrk="0" hangingPunct="1">
        <a:lnSpc>
          <a:spcPct val="120000"/>
        </a:lnSpc>
        <a:spcBef>
          <a:spcPts val="0"/>
        </a:spcBef>
        <a:spcAft>
          <a:spcPts val="300"/>
        </a:spcAft>
        <a:buFont typeface="Arial" panose="020B0604020202020204" pitchFamily="34" charset="0"/>
        <a:buChar char="•"/>
        <a:defRPr sz="2000" kern="1200">
          <a:solidFill>
            <a:srgbClr val="323A3D"/>
          </a:solidFill>
          <a:latin typeface="+mn-lt"/>
          <a:ea typeface="+mn-ea"/>
          <a:cs typeface="+mn-cs"/>
        </a:defRPr>
      </a:lvl1pPr>
      <a:lvl2pPr marL="685800" indent="-228600" algn="l" defTabSz="1015990" rtl="0" eaLnBrk="1" latinLnBrk="0" hangingPunct="1">
        <a:lnSpc>
          <a:spcPct val="120000"/>
        </a:lnSpc>
        <a:spcBef>
          <a:spcPts val="556"/>
        </a:spcBef>
        <a:spcAft>
          <a:spcPts val="300"/>
        </a:spcAft>
        <a:buFont typeface="Century Gothic" panose="020B0502020202020204" pitchFamily="34" charset="0"/>
        <a:buChar char="−"/>
        <a:defRPr sz="2000" kern="1200">
          <a:solidFill>
            <a:srgbClr val="323A3D"/>
          </a:solidFill>
          <a:latin typeface="+mn-lt"/>
          <a:ea typeface="+mn-ea"/>
          <a:cs typeface="+mn-cs"/>
        </a:defRPr>
      </a:lvl2pPr>
      <a:lvl3pPr marL="1143000" indent="-228600" algn="l" defTabSz="1015990" rtl="0" eaLnBrk="1" latinLnBrk="0" hangingPunct="1">
        <a:lnSpc>
          <a:spcPct val="120000"/>
        </a:lnSpc>
        <a:spcBef>
          <a:spcPts val="556"/>
        </a:spcBef>
        <a:spcAft>
          <a:spcPts val="300"/>
        </a:spcAft>
        <a:buFont typeface="Century Gothic" panose="020B0502020202020204" pitchFamily="34" charset="0"/>
        <a:buChar char="▪"/>
        <a:defRPr sz="2000" kern="1200">
          <a:solidFill>
            <a:srgbClr val="323A3D"/>
          </a:solidFill>
          <a:latin typeface="+mn-lt"/>
          <a:ea typeface="+mn-ea"/>
          <a:cs typeface="+mn-cs"/>
        </a:defRPr>
      </a:lvl3pPr>
      <a:lvl4pPr marL="1777982" indent="-253997" algn="l" defTabSz="1015990" rtl="0" eaLnBrk="1" latinLnBrk="0" hangingPunct="1">
        <a:lnSpc>
          <a:spcPct val="90000"/>
        </a:lnSpc>
        <a:spcBef>
          <a:spcPts val="556"/>
        </a:spcBef>
        <a:buFont typeface="Century Gothic" panose="020B0502020202020204" pitchFamily="34" charset="0"/>
        <a:buChar char="▫"/>
        <a:defRPr sz="2000" kern="1200">
          <a:solidFill>
            <a:srgbClr val="323A3D"/>
          </a:solidFill>
          <a:latin typeface="+mn-lt"/>
          <a:ea typeface="+mn-ea"/>
          <a:cs typeface="+mn-cs"/>
        </a:defRPr>
      </a:lvl4pPr>
      <a:lvl5pPr marL="2285977" indent="-253997" algn="l" defTabSz="1015990" rtl="0" eaLnBrk="1" latinLnBrk="0" hangingPunct="1">
        <a:lnSpc>
          <a:spcPct val="90000"/>
        </a:lnSpc>
        <a:spcBef>
          <a:spcPts val="556"/>
        </a:spcBef>
        <a:buFont typeface="Arial" panose="020B0604020202020204" pitchFamily="34" charset="0"/>
        <a:buChar char="•"/>
        <a:defRPr sz="2000" kern="1200">
          <a:solidFill>
            <a:srgbClr val="323A3D"/>
          </a:solidFill>
          <a:latin typeface="+mn-lt"/>
          <a:ea typeface="+mn-ea"/>
          <a:cs typeface="+mn-cs"/>
        </a:defRPr>
      </a:lvl5pPr>
      <a:lvl6pPr marL="279397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4656" y="478341"/>
            <a:ext cx="10058400" cy="688170"/>
          </a:xfrm>
          <a:prstGeom prst="rect">
            <a:avLst/>
          </a:prstGeom>
        </p:spPr>
        <p:txBody>
          <a:bodyPr vert="horz" lIns="0" tIns="0" rIns="0" bIns="0" rtlCol="0" anchor="ctr">
            <a:noAutofit/>
          </a:bodyPr>
          <a:lstStyle/>
          <a:p>
            <a:r>
              <a:rPr lang="en-US" dirty="0"/>
              <a:t>Click to edit Master headline style</a:t>
            </a:r>
          </a:p>
        </p:txBody>
      </p:sp>
      <p:sp>
        <p:nvSpPr>
          <p:cNvPr id="6" name="Slide Number Placeholder 5"/>
          <p:cNvSpPr>
            <a:spLocks noGrp="1"/>
          </p:cNvSpPr>
          <p:nvPr>
            <p:ph type="sldNum" sz="quarter" idx="4"/>
          </p:nvPr>
        </p:nvSpPr>
        <p:spPr>
          <a:xfrm>
            <a:off x="11354154" y="6456075"/>
            <a:ext cx="683874" cy="265401"/>
          </a:xfrm>
          <a:prstGeom prst="rect">
            <a:avLst/>
          </a:prstGeom>
        </p:spPr>
        <p:txBody>
          <a:bodyPr vert="horz" lIns="91440" tIns="45720" rIns="91440" bIns="45720" rtlCol="0" anchor="ctr"/>
          <a:lstStyle>
            <a:lvl1pPr algn="r">
              <a:defRPr sz="1100">
                <a:solidFill>
                  <a:schemeClr val="accent3"/>
                </a:solidFill>
              </a:defRPr>
            </a:lvl1pPr>
          </a:lstStyle>
          <a:p>
            <a:fld id="{0BCE1B23-6FD6-4330-AE87-0D753F108D02}" type="slidenum">
              <a:rPr lang="en-US" smtClean="0"/>
              <a:pPr/>
              <a:t>‹#›</a:t>
            </a:fld>
            <a:endParaRPr lang="en-US" dirty="0"/>
          </a:p>
        </p:txBody>
      </p:sp>
      <p:sp>
        <p:nvSpPr>
          <p:cNvPr id="5" name="Footer Placeholder 4"/>
          <p:cNvSpPr>
            <a:spLocks noGrp="1"/>
          </p:cNvSpPr>
          <p:nvPr>
            <p:ph type="ftr" sz="quarter" idx="3"/>
          </p:nvPr>
        </p:nvSpPr>
        <p:spPr>
          <a:xfrm>
            <a:off x="216817" y="6456075"/>
            <a:ext cx="1706252" cy="265400"/>
          </a:xfrm>
          <a:prstGeom prst="rect">
            <a:avLst/>
          </a:prstGeom>
        </p:spPr>
        <p:txBody>
          <a:bodyPr vert="horz" lIns="91440" tIns="45720" rIns="91440" bIns="45720" rtlCol="0" anchor="b"/>
          <a:lstStyle>
            <a:lvl1pPr algn="l">
              <a:defRPr sz="700">
                <a:solidFill>
                  <a:schemeClr val="accent3"/>
                </a:solidFill>
              </a:defRPr>
            </a:lvl1pPr>
          </a:lstStyle>
          <a:p>
            <a:r>
              <a:rPr lang="en-US" dirty="0"/>
              <a:t>NW WEAVE</a:t>
            </a:r>
          </a:p>
        </p:txBody>
      </p:sp>
      <p:sp>
        <p:nvSpPr>
          <p:cNvPr id="10" name="Rectangle 9"/>
          <p:cNvSpPr/>
          <p:nvPr/>
        </p:nvSpPr>
        <p:spPr>
          <a:xfrm>
            <a:off x="0" y="0"/>
            <a:ext cx="228600" cy="6858000"/>
          </a:xfrm>
          <a:prstGeom prst="rect">
            <a:avLst/>
          </a:prstGeom>
          <a:solidFill>
            <a:srgbClr val="355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idx="1"/>
          </p:nvPr>
        </p:nvSpPr>
        <p:spPr>
          <a:xfrm>
            <a:off x="1074656" y="1439694"/>
            <a:ext cx="10058400" cy="473726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859046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hf hdr="0" dt="0"/>
  <p:txStyles>
    <p:titleStyle>
      <a:lvl1pPr algn="l" defTabSz="101599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1015990" rtl="0" eaLnBrk="1" latinLnBrk="0" hangingPunct="1">
        <a:lnSpc>
          <a:spcPct val="120000"/>
        </a:lnSpc>
        <a:spcBef>
          <a:spcPts val="0"/>
        </a:spcBef>
        <a:spcAft>
          <a:spcPts val="300"/>
        </a:spcAft>
        <a:buFont typeface="Arial" panose="020B0604020202020204" pitchFamily="34" charset="0"/>
        <a:buChar char="•"/>
        <a:defRPr sz="2000" kern="1200">
          <a:solidFill>
            <a:srgbClr val="323A3D"/>
          </a:solidFill>
          <a:latin typeface="+mn-lt"/>
          <a:ea typeface="+mn-ea"/>
          <a:cs typeface="+mn-cs"/>
        </a:defRPr>
      </a:lvl1pPr>
      <a:lvl2pPr marL="685800" indent="-228600" algn="l" defTabSz="1015990" rtl="0" eaLnBrk="1" latinLnBrk="0" hangingPunct="1">
        <a:lnSpc>
          <a:spcPct val="120000"/>
        </a:lnSpc>
        <a:spcBef>
          <a:spcPts val="556"/>
        </a:spcBef>
        <a:spcAft>
          <a:spcPts val="300"/>
        </a:spcAft>
        <a:buFont typeface="Century Gothic" panose="020B0502020202020204" pitchFamily="34" charset="0"/>
        <a:buChar char="−"/>
        <a:defRPr sz="2000" kern="1200">
          <a:solidFill>
            <a:srgbClr val="323A3D"/>
          </a:solidFill>
          <a:latin typeface="+mn-lt"/>
          <a:ea typeface="+mn-ea"/>
          <a:cs typeface="+mn-cs"/>
        </a:defRPr>
      </a:lvl2pPr>
      <a:lvl3pPr marL="1143000" indent="-228600" algn="l" defTabSz="1015990" rtl="0" eaLnBrk="1" latinLnBrk="0" hangingPunct="1">
        <a:lnSpc>
          <a:spcPct val="120000"/>
        </a:lnSpc>
        <a:spcBef>
          <a:spcPts val="556"/>
        </a:spcBef>
        <a:spcAft>
          <a:spcPts val="300"/>
        </a:spcAft>
        <a:buFont typeface="Century Gothic" panose="020B0502020202020204" pitchFamily="34" charset="0"/>
        <a:buChar char="▪"/>
        <a:defRPr sz="2000" kern="1200">
          <a:solidFill>
            <a:srgbClr val="323A3D"/>
          </a:solidFill>
          <a:latin typeface="+mn-lt"/>
          <a:ea typeface="+mn-ea"/>
          <a:cs typeface="+mn-cs"/>
        </a:defRPr>
      </a:lvl3pPr>
      <a:lvl4pPr marL="1777982" indent="-253997" algn="l" defTabSz="1015990" rtl="0" eaLnBrk="1" latinLnBrk="0" hangingPunct="1">
        <a:lnSpc>
          <a:spcPct val="90000"/>
        </a:lnSpc>
        <a:spcBef>
          <a:spcPts val="556"/>
        </a:spcBef>
        <a:buFont typeface="Century Gothic" panose="020B0502020202020204" pitchFamily="34" charset="0"/>
        <a:buChar char="▫"/>
        <a:defRPr sz="2000" kern="1200">
          <a:solidFill>
            <a:srgbClr val="323A3D"/>
          </a:solidFill>
          <a:latin typeface="+mn-lt"/>
          <a:ea typeface="+mn-ea"/>
          <a:cs typeface="+mn-cs"/>
        </a:defRPr>
      </a:lvl4pPr>
      <a:lvl5pPr marL="2285977" indent="-253997" algn="l" defTabSz="1015990" rtl="0" eaLnBrk="1" latinLnBrk="0" hangingPunct="1">
        <a:lnSpc>
          <a:spcPct val="90000"/>
        </a:lnSpc>
        <a:spcBef>
          <a:spcPts val="556"/>
        </a:spcBef>
        <a:buFont typeface="Arial" panose="020B0604020202020204" pitchFamily="34" charset="0"/>
        <a:buChar char="•"/>
        <a:defRPr sz="2000" kern="1200">
          <a:solidFill>
            <a:srgbClr val="323A3D"/>
          </a:solidFill>
          <a:latin typeface="+mn-lt"/>
          <a:ea typeface="+mn-ea"/>
          <a:cs typeface="+mn-cs"/>
        </a:defRPr>
      </a:lvl5pPr>
      <a:lvl6pPr marL="279397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3E5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CA0D5B-BE98-4812-9A25-CAE24E44D8AA}"/>
              </a:ext>
            </a:extLst>
          </p:cNvPr>
          <p:cNvSpPr/>
          <p:nvPr/>
        </p:nvSpPr>
        <p:spPr>
          <a:xfrm>
            <a:off x="517110" y="429675"/>
            <a:ext cx="2519167" cy="23838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3101" y="5409673"/>
            <a:ext cx="7078645" cy="656622"/>
          </a:xfrm>
        </p:spPr>
        <p:txBody>
          <a:bodyPr/>
          <a:lstStyle/>
          <a:p>
            <a:pPr>
              <a:lnSpc>
                <a:spcPct val="105000"/>
              </a:lnSpc>
            </a:pPr>
            <a:br>
              <a:rPr lang="en-US" dirty="0">
                <a:latin typeface="Copperplate Gothic Light" panose="020E0507020206020404" pitchFamily="34" charset="0"/>
              </a:rPr>
            </a:br>
            <a:r>
              <a:rPr lang="en-US" sz="4200" dirty="0">
                <a:solidFill>
                  <a:srgbClr val="B8A585"/>
                </a:solidFill>
                <a:latin typeface="Copperplate Gothic Light" panose="020E0507020206020404" pitchFamily="34" charset="0"/>
              </a:rPr>
              <a:t>Talking with Parents &amp; Guardians About Vaccines</a:t>
            </a:r>
            <a:br>
              <a:rPr lang="en-US" sz="4000" b="1" dirty="0">
                <a:solidFill>
                  <a:srgbClr val="000000"/>
                </a:solidFill>
                <a:latin typeface="Segoe UI" panose="020B0502040204020203" pitchFamily="34" charset="0"/>
                <a:cs typeface="Segoe UI" panose="020B0502040204020203" pitchFamily="34" charset="0"/>
              </a:rPr>
            </a:br>
            <a:endParaRPr lang="en-US" dirty="0">
              <a:latin typeface="Copperplate Gothic Light" panose="020E0507020206020404" pitchFamily="34" charset="0"/>
            </a:endParaRPr>
          </a:p>
        </p:txBody>
      </p:sp>
      <p:sp>
        <p:nvSpPr>
          <p:cNvPr id="4" name="Text Placeholder 3"/>
          <p:cNvSpPr>
            <a:spLocks noGrp="1"/>
          </p:cNvSpPr>
          <p:nvPr>
            <p:ph type="body" sz="quarter" idx="10"/>
          </p:nvPr>
        </p:nvSpPr>
        <p:spPr>
          <a:xfrm>
            <a:off x="553101" y="5765435"/>
            <a:ext cx="5773115" cy="656622"/>
          </a:xfrm>
        </p:spPr>
        <p:txBody>
          <a:bodyPr>
            <a:normAutofit lnSpcReduction="10000"/>
          </a:bodyPr>
          <a:lstStyle/>
          <a:p>
            <a:r>
              <a:rPr lang="en-US" sz="1800" dirty="0">
                <a:solidFill>
                  <a:srgbClr val="355377"/>
                </a:solidFill>
                <a:latin typeface="Copperplate Gothic Light" panose="020E0507020206020404" pitchFamily="34" charset="0"/>
              </a:rPr>
              <a:t>Presented by: &lt;Name&gt;</a:t>
            </a:r>
          </a:p>
          <a:p>
            <a:r>
              <a:rPr lang="en-US" sz="1800" dirty="0">
                <a:solidFill>
                  <a:srgbClr val="355377"/>
                </a:solidFill>
                <a:latin typeface="Copperplate Gothic Light" panose="020E0507020206020404" pitchFamily="34" charset="0"/>
              </a:rPr>
              <a:t>Date: 00/00/00</a:t>
            </a:r>
          </a:p>
        </p:txBody>
      </p:sp>
      <p:pic>
        <p:nvPicPr>
          <p:cNvPr id="3" name="Picture 2">
            <a:extLst>
              <a:ext uri="{FF2B5EF4-FFF2-40B4-BE49-F238E27FC236}">
                <a16:creationId xmlns:a16="http://schemas.microsoft.com/office/drawing/2014/main" id="{EB03C213-1781-547C-340B-60C117E45DA5}"/>
              </a:ext>
            </a:extLst>
          </p:cNvPr>
          <p:cNvPicPr>
            <a:picLocks noChangeAspect="1"/>
          </p:cNvPicPr>
          <p:nvPr/>
        </p:nvPicPr>
        <p:blipFill>
          <a:blip r:embed="rId3"/>
          <a:stretch>
            <a:fillRect/>
          </a:stretch>
        </p:blipFill>
        <p:spPr>
          <a:xfrm>
            <a:off x="553101" y="432068"/>
            <a:ext cx="2330560" cy="2383864"/>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9BE013-2C9A-34A0-4E7F-FDD294A86580}"/>
              </a:ext>
            </a:extLst>
          </p:cNvPr>
          <p:cNvPicPr>
            <a:picLocks noChangeAspect="1"/>
          </p:cNvPicPr>
          <p:nvPr/>
        </p:nvPicPr>
        <p:blipFill>
          <a:blip r:embed="rId3"/>
          <a:stretch>
            <a:fillRect/>
          </a:stretch>
        </p:blipFill>
        <p:spPr>
          <a:xfrm>
            <a:off x="8721969" y="1906875"/>
            <a:ext cx="3438396" cy="3919159"/>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10</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Vaccine Basics </a:t>
            </a:r>
          </a:p>
        </p:txBody>
      </p:sp>
      <p:sp>
        <p:nvSpPr>
          <p:cNvPr id="5" name="Text Placeholder 4"/>
          <p:cNvSpPr>
            <a:spLocks noGrp="1"/>
          </p:cNvSpPr>
          <p:nvPr>
            <p:ph type="body" sz="quarter" idx="15"/>
          </p:nvPr>
        </p:nvSpPr>
        <p:spPr/>
        <p:txBody>
          <a:bodyPr>
            <a:normAutofit/>
          </a:bodyPr>
          <a:lstStyle/>
          <a:p>
            <a:pPr marL="0" indent="0">
              <a:buNone/>
            </a:pPr>
            <a:r>
              <a:rPr lang="en-US" sz="4000" b="1" dirty="0">
                <a:solidFill>
                  <a:srgbClr val="355377"/>
                </a:solidFill>
                <a:latin typeface="Copperplate Gothic Light" panose="020E0507020206020404" pitchFamily="34" charset="0"/>
              </a:rPr>
              <a:t>How Vaccines work</a:t>
            </a:r>
          </a:p>
        </p:txBody>
      </p:sp>
      <p:sp>
        <p:nvSpPr>
          <p:cNvPr id="6" name="Text Placeholder 5"/>
          <p:cNvSpPr>
            <a:spLocks noGrp="1"/>
          </p:cNvSpPr>
          <p:nvPr>
            <p:ph type="body" sz="quarter" idx="16"/>
          </p:nvPr>
        </p:nvSpPr>
        <p:spPr>
          <a:xfrm>
            <a:off x="964354" y="2420075"/>
            <a:ext cx="7757615" cy="3528146"/>
          </a:xfrm>
        </p:spPr>
        <p:txBody>
          <a:bodyPr/>
          <a:lstStyle/>
          <a:p>
            <a:r>
              <a:rPr lang="en-US" dirty="0">
                <a:latin typeface="Copperplate Gothic Light" panose="020E0507020206020404" pitchFamily="34" charset="0"/>
              </a:rPr>
              <a:t>We all have warrior cells (antibodies) that stand guard and attack diseases</a:t>
            </a:r>
          </a:p>
          <a:p>
            <a:endParaRPr lang="en-US" sz="1000" dirty="0">
              <a:latin typeface="Copperplate Gothic Light" panose="020E0507020206020404" pitchFamily="34" charset="0"/>
            </a:endParaRPr>
          </a:p>
          <a:p>
            <a:r>
              <a:rPr lang="en-US" dirty="0">
                <a:latin typeface="Copperplate Gothic Light" panose="020E0507020206020404" pitchFamily="34" charset="0"/>
              </a:rPr>
              <a:t>Vaccines help our warrior cells see and fight disease</a:t>
            </a:r>
          </a:p>
          <a:p>
            <a:endParaRPr lang="en-US" sz="1000" dirty="0">
              <a:latin typeface="Copperplate Gothic Light" panose="020E0507020206020404" pitchFamily="34" charset="0"/>
            </a:endParaRPr>
          </a:p>
          <a:p>
            <a:r>
              <a:rPr lang="en-US" dirty="0">
                <a:latin typeface="Copperplate Gothic Light" panose="020E0507020206020404" pitchFamily="34" charset="0"/>
              </a:rPr>
              <a:t>Vaccines make it less likely that we’ll get sick</a:t>
            </a:r>
          </a:p>
          <a:p>
            <a:endParaRPr lang="en-US" sz="1000" dirty="0">
              <a:latin typeface="Copperplate Gothic Light" panose="020E0507020206020404" pitchFamily="34" charset="0"/>
            </a:endParaRPr>
          </a:p>
          <a:p>
            <a:r>
              <a:rPr lang="en-US" dirty="0">
                <a:latin typeface="Copperplate Gothic Light" panose="020E0507020206020404" pitchFamily="34" charset="0"/>
              </a:rPr>
              <a:t>Vaccines reduce the seriousness of illness if you do get sick</a:t>
            </a:r>
          </a:p>
          <a:p>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7" name="Picture 6">
            <a:extLst>
              <a:ext uri="{FF2B5EF4-FFF2-40B4-BE49-F238E27FC236}">
                <a16:creationId xmlns:a16="http://schemas.microsoft.com/office/drawing/2014/main" id="{2E7D1408-EE5B-F1E0-3B40-1660DDC46B95}"/>
              </a:ext>
            </a:extLst>
          </p:cNvPr>
          <p:cNvPicPr>
            <a:picLocks noChangeAspect="1"/>
          </p:cNvPicPr>
          <p:nvPr/>
        </p:nvPicPr>
        <p:blipFill>
          <a:blip r:embed="rId4"/>
          <a:stretch>
            <a:fillRect/>
          </a:stretch>
        </p:blipFill>
        <p:spPr>
          <a:xfrm>
            <a:off x="8199782" y="3067663"/>
            <a:ext cx="3528146" cy="35281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362686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EB8B9B-1E5D-1568-E640-362B99450A8A}"/>
              </a:ext>
            </a:extLst>
          </p:cNvPr>
          <p:cNvPicPr>
            <a:picLocks noChangeAspect="1"/>
          </p:cNvPicPr>
          <p:nvPr/>
        </p:nvPicPr>
        <p:blipFill>
          <a:blip r:embed="rId3"/>
          <a:stretch>
            <a:fillRect/>
          </a:stretch>
        </p:blipFill>
        <p:spPr>
          <a:xfrm>
            <a:off x="8721969" y="1906875"/>
            <a:ext cx="3438396" cy="3919159"/>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11</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Vaccine Basics </a:t>
            </a:r>
          </a:p>
        </p:txBody>
      </p:sp>
      <p:sp>
        <p:nvSpPr>
          <p:cNvPr id="5" name="Text Placeholder 4"/>
          <p:cNvSpPr>
            <a:spLocks noGrp="1"/>
          </p:cNvSpPr>
          <p:nvPr>
            <p:ph type="body" sz="quarter" idx="15"/>
          </p:nvPr>
        </p:nvSpPr>
        <p:spPr/>
        <p:txBody>
          <a:bodyPr>
            <a:normAutofit/>
          </a:bodyPr>
          <a:lstStyle/>
          <a:p>
            <a:pPr marL="0" indent="0">
              <a:buNone/>
            </a:pPr>
            <a:r>
              <a:rPr lang="en-US" sz="4000" b="1" dirty="0">
                <a:solidFill>
                  <a:srgbClr val="355377"/>
                </a:solidFill>
                <a:latin typeface="Copperplate Gothic Light" panose="020E0507020206020404" pitchFamily="34" charset="0"/>
              </a:rPr>
              <a:t>Vaccine ingredients </a:t>
            </a:r>
          </a:p>
        </p:txBody>
      </p:sp>
      <p:sp>
        <p:nvSpPr>
          <p:cNvPr id="6" name="Text Placeholder 5"/>
          <p:cNvSpPr>
            <a:spLocks noGrp="1"/>
          </p:cNvSpPr>
          <p:nvPr>
            <p:ph type="body" sz="quarter" idx="16"/>
          </p:nvPr>
        </p:nvSpPr>
        <p:spPr>
          <a:xfrm>
            <a:off x="964354" y="2420075"/>
            <a:ext cx="7757615" cy="3528146"/>
          </a:xfrm>
        </p:spPr>
        <p:txBody>
          <a:bodyPr/>
          <a:lstStyle/>
          <a:p>
            <a:pPr>
              <a:lnSpc>
                <a:spcPct val="100000"/>
              </a:lnSpc>
            </a:pPr>
            <a:r>
              <a:rPr lang="en-US" dirty="0">
                <a:latin typeface="Copperplate Gothic Light" panose="020E0507020206020404" pitchFamily="34" charset="0"/>
              </a:rPr>
              <a:t>Vaccines contain some natural ingredients that are common in the foods we eat, including:</a:t>
            </a:r>
          </a:p>
          <a:p>
            <a:pPr lvl="1">
              <a:lnSpc>
                <a:spcPct val="120000"/>
              </a:lnSpc>
            </a:pPr>
            <a:r>
              <a:rPr lang="en-US" dirty="0">
                <a:latin typeface="Copperplate Gothic Light" panose="020E0507020206020404" pitchFamily="34" charset="0"/>
              </a:rPr>
              <a:t>Sugars</a:t>
            </a:r>
          </a:p>
          <a:p>
            <a:pPr lvl="1">
              <a:lnSpc>
                <a:spcPct val="120000"/>
              </a:lnSpc>
            </a:pPr>
            <a:r>
              <a:rPr lang="en-US" dirty="0">
                <a:latin typeface="Copperplate Gothic Light" panose="020E0507020206020404" pitchFamily="34" charset="0"/>
              </a:rPr>
              <a:t>Proteins</a:t>
            </a:r>
          </a:p>
          <a:p>
            <a:pPr>
              <a:lnSpc>
                <a:spcPct val="120000"/>
              </a:lnSpc>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Vaccine ingredients teach your body how to protect itself </a:t>
            </a:r>
          </a:p>
          <a:p>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8" name="Picture 7">
            <a:extLst>
              <a:ext uri="{FF2B5EF4-FFF2-40B4-BE49-F238E27FC236}">
                <a16:creationId xmlns:a16="http://schemas.microsoft.com/office/drawing/2014/main" id="{BEC43C9A-20D4-72D9-F73B-984E7FAC62C9}"/>
              </a:ext>
            </a:extLst>
          </p:cNvPr>
          <p:cNvPicPr>
            <a:picLocks noChangeAspect="1"/>
          </p:cNvPicPr>
          <p:nvPr/>
        </p:nvPicPr>
        <p:blipFill rotWithShape="1">
          <a:blip r:embed="rId4"/>
          <a:srcRect l="27457" t="34615" r="4853" b="2105"/>
          <a:stretch/>
        </p:blipFill>
        <p:spPr>
          <a:xfrm>
            <a:off x="8609011" y="2420075"/>
            <a:ext cx="3356744" cy="31381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4986574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12</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Vaccine Basics </a:t>
            </a:r>
          </a:p>
        </p:txBody>
      </p:sp>
      <p:sp>
        <p:nvSpPr>
          <p:cNvPr id="5" name="Text Placeholder 4"/>
          <p:cNvSpPr>
            <a:spLocks noGrp="1"/>
          </p:cNvSpPr>
          <p:nvPr>
            <p:ph type="body" sz="quarter" idx="15"/>
          </p:nvPr>
        </p:nvSpPr>
        <p:spPr>
          <a:xfrm>
            <a:off x="1609411" y="1280211"/>
            <a:ext cx="4065676" cy="748145"/>
          </a:xfrm>
        </p:spPr>
        <p:txBody>
          <a:bodyPr>
            <a:normAutofit/>
          </a:bodyPr>
          <a:lstStyle/>
          <a:p>
            <a:pPr marL="0" indent="0" algn="ctr">
              <a:buNone/>
            </a:pPr>
            <a:r>
              <a:rPr lang="en-US" sz="2800" b="1" dirty="0">
                <a:solidFill>
                  <a:srgbClr val="355377"/>
                </a:solidFill>
                <a:latin typeface="Copperplate Gothic Light" panose="020E0507020206020404" pitchFamily="34" charset="0"/>
              </a:rPr>
              <a:t>mRNA Vaccine</a:t>
            </a:r>
          </a:p>
        </p:txBody>
      </p:sp>
      <p:pic>
        <p:nvPicPr>
          <p:cNvPr id="10" name="Picture 9">
            <a:extLst>
              <a:ext uri="{FF2B5EF4-FFF2-40B4-BE49-F238E27FC236}">
                <a16:creationId xmlns:a16="http://schemas.microsoft.com/office/drawing/2014/main" id="{11195B5D-0F91-B6AB-2E12-D383FDF489CE}"/>
              </a:ext>
            </a:extLst>
          </p:cNvPr>
          <p:cNvPicPr>
            <a:picLocks noChangeAspect="1"/>
          </p:cNvPicPr>
          <p:nvPr/>
        </p:nvPicPr>
        <p:blipFill rotWithShape="1">
          <a:blip r:embed="rId3"/>
          <a:srcRect l="2362" r="53610" b="6352"/>
          <a:stretch/>
        </p:blipFill>
        <p:spPr>
          <a:xfrm>
            <a:off x="1923068" y="2058047"/>
            <a:ext cx="3438362" cy="4084169"/>
          </a:xfrm>
          <a:prstGeom prst="rect">
            <a:avLst/>
          </a:prstGeom>
        </p:spPr>
      </p:pic>
      <p:grpSp>
        <p:nvGrpSpPr>
          <p:cNvPr id="11" name="Group 10">
            <a:extLst>
              <a:ext uri="{FF2B5EF4-FFF2-40B4-BE49-F238E27FC236}">
                <a16:creationId xmlns:a16="http://schemas.microsoft.com/office/drawing/2014/main" id="{ECFD2E73-D944-CCE6-8B34-68D5452839F8}"/>
              </a:ext>
            </a:extLst>
          </p:cNvPr>
          <p:cNvGrpSpPr/>
          <p:nvPr/>
        </p:nvGrpSpPr>
        <p:grpSpPr>
          <a:xfrm>
            <a:off x="6779143" y="2028356"/>
            <a:ext cx="3793617" cy="3710038"/>
            <a:chOff x="6901244" y="2152963"/>
            <a:chExt cx="3793617" cy="3710038"/>
          </a:xfrm>
        </p:grpSpPr>
        <p:pic>
          <p:nvPicPr>
            <p:cNvPr id="12" name="Picture 2" descr="Salt &amp; Vinegar Potato Chips – Herr's">
              <a:extLst>
                <a:ext uri="{FF2B5EF4-FFF2-40B4-BE49-F238E27FC236}">
                  <a16:creationId xmlns:a16="http://schemas.microsoft.com/office/drawing/2014/main" id="{E1AB5E35-57CC-83B8-33C9-E94E9222A7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705" b="-1"/>
            <a:stretch/>
          </p:blipFill>
          <p:spPr bwMode="auto">
            <a:xfrm>
              <a:off x="6902111" y="4612471"/>
              <a:ext cx="3792750" cy="12505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alt &amp; Vinegar Potato Chips – Herr's">
              <a:extLst>
                <a:ext uri="{FF2B5EF4-FFF2-40B4-BE49-F238E27FC236}">
                  <a16:creationId xmlns:a16="http://schemas.microsoft.com/office/drawing/2014/main" id="{1D9A9CAC-29F3-BE37-7DB3-B4B6272F8A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9" b="74444"/>
            <a:stretch/>
          </p:blipFill>
          <p:spPr bwMode="auto">
            <a:xfrm>
              <a:off x="6901244" y="2152963"/>
              <a:ext cx="3793617" cy="236386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Placeholder 4">
            <a:extLst>
              <a:ext uri="{FF2B5EF4-FFF2-40B4-BE49-F238E27FC236}">
                <a16:creationId xmlns:a16="http://schemas.microsoft.com/office/drawing/2014/main" id="{DCBC641A-499A-EF87-D87A-86D56958AC28}"/>
              </a:ext>
            </a:extLst>
          </p:cNvPr>
          <p:cNvSpPr txBox="1">
            <a:spLocks/>
          </p:cNvSpPr>
          <p:nvPr/>
        </p:nvSpPr>
        <p:spPr>
          <a:xfrm>
            <a:off x="6643114" y="1309902"/>
            <a:ext cx="4065676" cy="748145"/>
          </a:xfrm>
          <a:prstGeom prst="rect">
            <a:avLst/>
          </a:prstGeom>
        </p:spPr>
        <p:txBody>
          <a:bodyPr vert="horz" lIns="0" tIns="0" rIns="0" bIns="0" rtlCol="0" anchor="t">
            <a:normAutofit fontScale="70000" lnSpcReduction="20000"/>
          </a:bodyPr>
          <a:lstStyle>
            <a:lvl1pPr marL="0" indent="0" algn="l" defTabSz="1015990" rtl="0" eaLnBrk="1" latinLnBrk="0" hangingPunct="1">
              <a:lnSpc>
                <a:spcPct val="120000"/>
              </a:lnSpc>
              <a:spcBef>
                <a:spcPts val="0"/>
              </a:spcBef>
              <a:spcAft>
                <a:spcPts val="300"/>
              </a:spcAft>
              <a:buFont typeface="Arial" panose="020B0604020202020204" pitchFamily="34" charset="0"/>
              <a:buNone/>
              <a:defRPr sz="4000" b="1" kern="1200">
                <a:solidFill>
                  <a:srgbClr val="355377"/>
                </a:solidFill>
                <a:latin typeface="+mn-lt"/>
                <a:ea typeface="+mn-ea"/>
                <a:cs typeface="+mn-cs"/>
              </a:defRPr>
            </a:lvl1pPr>
            <a:lvl2pPr marL="507995" indent="0" algn="l" defTabSz="1015990" rtl="0" eaLnBrk="1" latinLnBrk="0" hangingPunct="1">
              <a:lnSpc>
                <a:spcPct val="120000"/>
              </a:lnSpc>
              <a:spcBef>
                <a:spcPts val="556"/>
              </a:spcBef>
              <a:spcAft>
                <a:spcPts val="300"/>
              </a:spcAft>
              <a:buFont typeface="Century Gothic" panose="020B0502020202020204" pitchFamily="34" charset="0"/>
              <a:buNone/>
              <a:defRPr sz="2000" kern="1200">
                <a:solidFill>
                  <a:srgbClr val="323A3D"/>
                </a:solidFill>
                <a:latin typeface="+mn-lt"/>
                <a:ea typeface="+mn-ea"/>
                <a:cs typeface="+mn-cs"/>
              </a:defRPr>
            </a:lvl2pPr>
            <a:lvl3pPr marL="1015990" indent="0" algn="l" defTabSz="1015990" rtl="0" eaLnBrk="1" latinLnBrk="0" hangingPunct="1">
              <a:lnSpc>
                <a:spcPct val="120000"/>
              </a:lnSpc>
              <a:spcBef>
                <a:spcPts val="556"/>
              </a:spcBef>
              <a:spcAft>
                <a:spcPts val="300"/>
              </a:spcAft>
              <a:buFont typeface="Century Gothic" panose="020B0502020202020204" pitchFamily="34" charset="0"/>
              <a:buNone/>
              <a:defRPr sz="2000" kern="1200">
                <a:solidFill>
                  <a:srgbClr val="323A3D"/>
                </a:solidFill>
                <a:latin typeface="+mn-lt"/>
                <a:ea typeface="+mn-ea"/>
                <a:cs typeface="+mn-cs"/>
              </a:defRPr>
            </a:lvl3pPr>
            <a:lvl4pPr marL="1523985" indent="0" algn="l" defTabSz="1015990" rtl="0" eaLnBrk="1" latinLnBrk="0" hangingPunct="1">
              <a:lnSpc>
                <a:spcPct val="90000"/>
              </a:lnSpc>
              <a:spcBef>
                <a:spcPts val="556"/>
              </a:spcBef>
              <a:buFont typeface="Century Gothic" panose="020B0502020202020204" pitchFamily="34" charset="0"/>
              <a:buNone/>
              <a:defRPr sz="2000" kern="1200">
                <a:solidFill>
                  <a:srgbClr val="323A3D"/>
                </a:solidFill>
                <a:latin typeface="+mn-lt"/>
                <a:ea typeface="+mn-ea"/>
                <a:cs typeface="+mn-cs"/>
              </a:defRPr>
            </a:lvl4pPr>
            <a:lvl5pPr marL="2031980" indent="0" algn="l" defTabSz="1015990" rtl="0" eaLnBrk="1" latinLnBrk="0" hangingPunct="1">
              <a:lnSpc>
                <a:spcPct val="90000"/>
              </a:lnSpc>
              <a:spcBef>
                <a:spcPts val="556"/>
              </a:spcBef>
              <a:buFont typeface="Arial" panose="020B0604020202020204" pitchFamily="34" charset="0"/>
              <a:buNone/>
              <a:defRPr sz="2000" kern="1200">
                <a:solidFill>
                  <a:srgbClr val="323A3D"/>
                </a:solidFill>
                <a:latin typeface="+mn-lt"/>
                <a:ea typeface="+mn-ea"/>
                <a:cs typeface="+mn-cs"/>
              </a:defRPr>
            </a:lvl5pPr>
            <a:lvl6pPr marL="279397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9pPr>
          </a:lstStyle>
          <a:p>
            <a:pPr algn="ctr"/>
            <a:r>
              <a:rPr lang="en-US" dirty="0">
                <a:latin typeface="Copperplate Gothic Light" panose="020E0507020206020404" pitchFamily="34" charset="0"/>
              </a:rPr>
              <a:t>Salt &amp; Vinegar Chips</a:t>
            </a:r>
          </a:p>
        </p:txBody>
      </p:sp>
    </p:spTree>
    <p:extLst>
      <p:ext uri="{BB962C8B-B14F-4D97-AF65-F5344CB8AC3E}">
        <p14:creationId xmlns:p14="http://schemas.microsoft.com/office/powerpoint/2010/main" val="41456042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392A02-989E-F80D-28BB-FBD6CF127D2F}"/>
              </a:ext>
            </a:extLst>
          </p:cNvPr>
          <p:cNvPicPr>
            <a:picLocks noChangeAspect="1"/>
          </p:cNvPicPr>
          <p:nvPr/>
        </p:nvPicPr>
        <p:blipFill rotWithShape="1">
          <a:blip r:embed="rId3"/>
          <a:srcRect b="82628"/>
          <a:stretch/>
        </p:blipFill>
        <p:spPr>
          <a:xfrm>
            <a:off x="2567952" y="5397429"/>
            <a:ext cx="6850337" cy="1191346"/>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13</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Vaccine Basics </a:t>
            </a:r>
          </a:p>
        </p:txBody>
      </p:sp>
      <p:sp>
        <p:nvSpPr>
          <p:cNvPr id="5" name="Text Placeholder 4"/>
          <p:cNvSpPr>
            <a:spLocks noGrp="1"/>
          </p:cNvSpPr>
          <p:nvPr>
            <p:ph type="body" sz="quarter" idx="15"/>
          </p:nvPr>
        </p:nvSpPr>
        <p:spPr/>
        <p:txBody>
          <a:bodyPr>
            <a:normAutofit/>
          </a:bodyPr>
          <a:lstStyle/>
          <a:p>
            <a:pPr marL="0" indent="0">
              <a:buNone/>
            </a:pPr>
            <a:r>
              <a:rPr lang="en-US" sz="4000" b="1" dirty="0">
                <a:solidFill>
                  <a:srgbClr val="355377"/>
                </a:solidFill>
                <a:latin typeface="Copperplate Gothic Light" panose="020E0507020206020404" pitchFamily="34" charset="0"/>
              </a:rPr>
              <a:t>Vaccine Testing </a:t>
            </a:r>
          </a:p>
        </p:txBody>
      </p:sp>
      <p:sp>
        <p:nvSpPr>
          <p:cNvPr id="6" name="Text Placeholder 5"/>
          <p:cNvSpPr>
            <a:spLocks noGrp="1"/>
          </p:cNvSpPr>
          <p:nvPr>
            <p:ph type="body" sz="quarter" idx="16"/>
          </p:nvPr>
        </p:nvSpPr>
        <p:spPr>
          <a:xfrm>
            <a:off x="964354" y="2420075"/>
            <a:ext cx="7757615" cy="3528146"/>
          </a:xfrm>
        </p:spPr>
        <p:txBody>
          <a:bodyPr/>
          <a:lstStyle/>
          <a:p>
            <a:r>
              <a:rPr lang="en-US" dirty="0">
                <a:latin typeface="Copperplate Gothic Light" panose="020E0507020206020404" pitchFamily="34" charset="0"/>
              </a:rPr>
              <a:t>Each vaccine goes through many rounds of safety tests </a:t>
            </a:r>
          </a:p>
          <a:p>
            <a:pPr lvl="1"/>
            <a:r>
              <a:rPr lang="en-US" dirty="0">
                <a:latin typeface="Copperplate Gothic Light" panose="020E0507020206020404" pitchFamily="34" charset="0"/>
              </a:rPr>
              <a:t>“Is the vaccine safe?” </a:t>
            </a:r>
          </a:p>
          <a:p>
            <a:pPr lvl="1"/>
            <a:r>
              <a:rPr lang="en-US" dirty="0">
                <a:latin typeface="Copperplate Gothic Light" panose="020E0507020206020404" pitchFamily="34" charset="0"/>
              </a:rPr>
              <a:t>“How does the body react to it?”</a:t>
            </a:r>
          </a:p>
          <a:p>
            <a:endParaRPr lang="en-US" dirty="0">
              <a:latin typeface="Copperplate Gothic Light" panose="020E0507020206020404" pitchFamily="34" charset="0"/>
            </a:endParaRPr>
          </a:p>
          <a:p>
            <a:r>
              <a:rPr lang="en-US" dirty="0">
                <a:latin typeface="Copperplate Gothic Light" panose="020E0507020206020404" pitchFamily="34" charset="0"/>
              </a:rPr>
              <a:t>Testing helps us learn about side effects </a:t>
            </a:r>
          </a:p>
          <a:p>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8" name="Picture 7">
            <a:extLst>
              <a:ext uri="{FF2B5EF4-FFF2-40B4-BE49-F238E27FC236}">
                <a16:creationId xmlns:a16="http://schemas.microsoft.com/office/drawing/2014/main" id="{398D149B-D9EC-1DDB-1C27-D014CF79C145}"/>
              </a:ext>
            </a:extLst>
          </p:cNvPr>
          <p:cNvPicPr>
            <a:picLocks noChangeAspect="1"/>
          </p:cNvPicPr>
          <p:nvPr/>
        </p:nvPicPr>
        <p:blipFill>
          <a:blip r:embed="rId4"/>
          <a:stretch>
            <a:fillRect/>
          </a:stretch>
        </p:blipFill>
        <p:spPr>
          <a:xfrm>
            <a:off x="8084728" y="1729455"/>
            <a:ext cx="3722096" cy="51321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861266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14E321C-5C8E-12D6-291E-3FC34C871CDF}"/>
              </a:ext>
            </a:extLst>
          </p:cNvPr>
          <p:cNvPicPr>
            <a:picLocks noChangeAspect="1"/>
          </p:cNvPicPr>
          <p:nvPr/>
        </p:nvPicPr>
        <p:blipFill rotWithShape="1">
          <a:blip r:embed="rId3"/>
          <a:srcRect b="82628"/>
          <a:stretch/>
        </p:blipFill>
        <p:spPr>
          <a:xfrm>
            <a:off x="3051278" y="5264303"/>
            <a:ext cx="6850337" cy="1191346"/>
          </a:xfrm>
          <a:prstGeom prst="rect">
            <a:avLst/>
          </a:prstGeom>
        </p:spPr>
      </p:pic>
      <p:pic>
        <p:nvPicPr>
          <p:cNvPr id="9" name="Picture 8">
            <a:extLst>
              <a:ext uri="{FF2B5EF4-FFF2-40B4-BE49-F238E27FC236}">
                <a16:creationId xmlns:a16="http://schemas.microsoft.com/office/drawing/2014/main" id="{9AB88001-F80B-3538-623F-6F2C901C99DA}"/>
              </a:ext>
            </a:extLst>
          </p:cNvPr>
          <p:cNvPicPr>
            <a:picLocks noChangeAspect="1"/>
          </p:cNvPicPr>
          <p:nvPr/>
        </p:nvPicPr>
        <p:blipFill>
          <a:blip r:embed="rId4">
            <a:alphaModFix amt="35000"/>
          </a:blip>
          <a:stretch>
            <a:fillRect/>
          </a:stretch>
        </p:blipFill>
        <p:spPr>
          <a:xfrm>
            <a:off x="173719" y="1157176"/>
            <a:ext cx="2983566" cy="3528146"/>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14</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Vaccine Basics </a:t>
            </a:r>
          </a:p>
        </p:txBody>
      </p:sp>
      <p:sp>
        <p:nvSpPr>
          <p:cNvPr id="5" name="Text Placeholder 4"/>
          <p:cNvSpPr>
            <a:spLocks noGrp="1"/>
          </p:cNvSpPr>
          <p:nvPr>
            <p:ph type="body" sz="quarter" idx="15"/>
          </p:nvPr>
        </p:nvSpPr>
        <p:spPr>
          <a:xfrm>
            <a:off x="1295754" y="1418003"/>
            <a:ext cx="10058400" cy="748145"/>
          </a:xfrm>
        </p:spPr>
        <p:txBody>
          <a:bodyPr>
            <a:normAutofit/>
          </a:bodyPr>
          <a:lstStyle/>
          <a:p>
            <a:pPr marL="0" indent="0" algn="r">
              <a:buNone/>
            </a:pPr>
            <a:r>
              <a:rPr lang="en-US" sz="4000" b="1" dirty="0">
                <a:solidFill>
                  <a:srgbClr val="355377"/>
                </a:solidFill>
                <a:latin typeface="Copperplate Gothic Light" panose="020E0507020206020404" pitchFamily="34" charset="0"/>
              </a:rPr>
              <a:t>Vaccine Side effects  </a:t>
            </a:r>
          </a:p>
        </p:txBody>
      </p:sp>
      <p:sp>
        <p:nvSpPr>
          <p:cNvPr id="6" name="Text Placeholder 5"/>
          <p:cNvSpPr>
            <a:spLocks noGrp="1"/>
          </p:cNvSpPr>
          <p:nvPr>
            <p:ph type="body" sz="quarter" idx="16"/>
          </p:nvPr>
        </p:nvSpPr>
        <p:spPr>
          <a:xfrm>
            <a:off x="3768252" y="2420075"/>
            <a:ext cx="7757615" cy="3528146"/>
          </a:xfrm>
        </p:spPr>
        <p:txBody>
          <a:bodyPr/>
          <a:lstStyle/>
          <a:p>
            <a:pPr>
              <a:lnSpc>
                <a:spcPct val="120000"/>
              </a:lnSpc>
            </a:pPr>
            <a:r>
              <a:rPr lang="en-US" dirty="0">
                <a:latin typeface="Copperplate Gothic Light" panose="020E0507020206020404" pitchFamily="34" charset="0"/>
              </a:rPr>
              <a:t>Most vaccines have mild side effects that go away in a few days, like: </a:t>
            </a:r>
          </a:p>
          <a:p>
            <a:pPr>
              <a:lnSpc>
                <a:spcPct val="120000"/>
              </a:lnSpc>
            </a:pPr>
            <a:endParaRPr lang="en-US" dirty="0">
              <a:latin typeface="Copperplate Gothic Light" panose="020E0507020206020404" pitchFamily="34" charset="0"/>
            </a:endParaRPr>
          </a:p>
          <a:p>
            <a:pPr marL="457200" lvl="1" indent="0">
              <a:buNone/>
            </a:pPr>
            <a:r>
              <a:rPr lang="en-US" sz="3200" dirty="0">
                <a:solidFill>
                  <a:srgbClr val="008797"/>
                </a:solidFill>
                <a:latin typeface="Segoe UI"/>
                <a:ea typeface="+mn-lt"/>
                <a:cs typeface="+mn-lt"/>
              </a:rPr>
              <a:t>     </a:t>
            </a:r>
            <a:r>
              <a:rPr lang="en-US" dirty="0">
                <a:latin typeface="Copperplate Gothic Light" panose="020E0507020206020404" pitchFamily="34" charset="0"/>
              </a:rPr>
              <a:t> </a:t>
            </a:r>
          </a:p>
          <a:p>
            <a:endParaRPr lang="en-US" sz="800" dirty="0">
              <a:latin typeface="Copperplate Gothic Light" panose="020E0507020206020404" pitchFamily="34" charset="0"/>
            </a:endParaRPr>
          </a:p>
          <a:p>
            <a:r>
              <a:rPr lang="en-US" dirty="0">
                <a:latin typeface="Copperplate Gothic Light" panose="020E0507020206020404" pitchFamily="34" charset="0"/>
              </a:rPr>
              <a:t>Mild vaccine side effects do not mean you are “sick with the disease”</a:t>
            </a:r>
          </a:p>
          <a:p>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7" name="Picture 6">
            <a:extLst>
              <a:ext uri="{FF2B5EF4-FFF2-40B4-BE49-F238E27FC236}">
                <a16:creationId xmlns:a16="http://schemas.microsoft.com/office/drawing/2014/main" id="{3831366E-D61D-F6BB-E04F-0C70F4D3AF4A}"/>
              </a:ext>
            </a:extLst>
          </p:cNvPr>
          <p:cNvPicPr>
            <a:picLocks noChangeAspect="1"/>
          </p:cNvPicPr>
          <p:nvPr/>
        </p:nvPicPr>
        <p:blipFill>
          <a:blip r:embed="rId5"/>
          <a:stretch>
            <a:fillRect/>
          </a:stretch>
        </p:blipFill>
        <p:spPr>
          <a:xfrm flipH="1">
            <a:off x="0" y="3872396"/>
            <a:ext cx="4544942" cy="2963773"/>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945801F7-CFC7-97D2-0727-BFBFA9186BEF}"/>
              </a:ext>
            </a:extLst>
          </p:cNvPr>
          <p:cNvSpPr txBox="1"/>
          <p:nvPr/>
        </p:nvSpPr>
        <p:spPr>
          <a:xfrm>
            <a:off x="4243753" y="3309501"/>
            <a:ext cx="6195646" cy="1469633"/>
          </a:xfrm>
          <a:prstGeom prst="rect">
            <a:avLst/>
          </a:prstGeom>
          <a:noFill/>
        </p:spPr>
        <p:txBody>
          <a:bodyPr wrap="square" numCol="2">
            <a:spAutoFit/>
          </a:bodyPr>
          <a:lstStyle/>
          <a:p>
            <a:pPr marL="685800" lvl="1" indent="-228600" defTabSz="1015990" hangingPunct="1">
              <a:lnSpc>
                <a:spcPct val="120000"/>
              </a:lnSpc>
              <a:spcBef>
                <a:spcPts val="556"/>
              </a:spcBef>
              <a:spcAft>
                <a:spcPts val="300"/>
              </a:spcAft>
              <a:buFont typeface="Century Gothic" panose="020B0502020202020204" pitchFamily="34" charset="0"/>
              <a:buChar char="−"/>
            </a:pPr>
            <a:r>
              <a:rPr lang="en-US" sz="2000" kern="1200" dirty="0">
                <a:solidFill>
                  <a:schemeClr val="accent5"/>
                </a:solidFill>
                <a:latin typeface="Copperplate Gothic Light" panose="020E0507020206020404" pitchFamily="34" charset="0"/>
              </a:rPr>
              <a:t>Soreness</a:t>
            </a:r>
          </a:p>
          <a:p>
            <a:pPr marL="685800" lvl="1" indent="-228600" defTabSz="1015990" hangingPunct="1">
              <a:lnSpc>
                <a:spcPct val="120000"/>
              </a:lnSpc>
              <a:spcBef>
                <a:spcPts val="556"/>
              </a:spcBef>
              <a:spcAft>
                <a:spcPts val="300"/>
              </a:spcAft>
              <a:buFont typeface="Century Gothic" panose="020B0502020202020204" pitchFamily="34" charset="0"/>
              <a:buChar char="−"/>
            </a:pPr>
            <a:r>
              <a:rPr lang="en-US" sz="2000" kern="1200" dirty="0">
                <a:solidFill>
                  <a:schemeClr val="accent5"/>
                </a:solidFill>
                <a:latin typeface="Copperplate Gothic Light" panose="020E0507020206020404" pitchFamily="34" charset="0"/>
              </a:rPr>
              <a:t>Fever</a:t>
            </a:r>
          </a:p>
          <a:p>
            <a:pPr marL="685800" lvl="1" indent="-228600" defTabSz="1015990" hangingPunct="1">
              <a:lnSpc>
                <a:spcPct val="120000"/>
              </a:lnSpc>
              <a:spcBef>
                <a:spcPts val="556"/>
              </a:spcBef>
              <a:spcAft>
                <a:spcPts val="300"/>
              </a:spcAft>
              <a:buFont typeface="Century Gothic" panose="020B0502020202020204" pitchFamily="34" charset="0"/>
              <a:buChar char="−"/>
            </a:pPr>
            <a:endParaRPr lang="en-US" sz="2000" kern="1200" dirty="0">
              <a:solidFill>
                <a:schemeClr val="accent5"/>
              </a:solidFill>
              <a:latin typeface="Copperplate Gothic Light" panose="020E0507020206020404" pitchFamily="34" charset="0"/>
            </a:endParaRPr>
          </a:p>
          <a:p>
            <a:pPr marL="685800" lvl="1" indent="-228600" defTabSz="1015990" hangingPunct="1">
              <a:lnSpc>
                <a:spcPct val="120000"/>
              </a:lnSpc>
              <a:spcBef>
                <a:spcPts val="556"/>
              </a:spcBef>
              <a:spcAft>
                <a:spcPts val="300"/>
              </a:spcAft>
              <a:buFont typeface="Century Gothic" panose="020B0502020202020204" pitchFamily="34" charset="0"/>
              <a:buChar char="−"/>
            </a:pPr>
            <a:r>
              <a:rPr lang="en-US" sz="2000" kern="1200" dirty="0">
                <a:solidFill>
                  <a:schemeClr val="accent5"/>
                </a:solidFill>
                <a:latin typeface="Copperplate Gothic Light" panose="020E0507020206020404" pitchFamily="34" charset="0"/>
              </a:rPr>
              <a:t>Headache  </a:t>
            </a:r>
          </a:p>
          <a:p>
            <a:pPr marL="685800" lvl="1" indent="-228600" defTabSz="1015990" hangingPunct="1">
              <a:lnSpc>
                <a:spcPct val="120000"/>
              </a:lnSpc>
              <a:spcBef>
                <a:spcPts val="556"/>
              </a:spcBef>
              <a:spcAft>
                <a:spcPts val="300"/>
              </a:spcAft>
              <a:buFont typeface="Century Gothic" panose="020B0502020202020204" pitchFamily="34" charset="0"/>
              <a:buChar char="−"/>
            </a:pPr>
            <a:r>
              <a:rPr lang="en-US" sz="2000" kern="1200" dirty="0">
                <a:solidFill>
                  <a:schemeClr val="accent5"/>
                </a:solidFill>
                <a:latin typeface="Copperplate Gothic Light" panose="020E0507020206020404" pitchFamily="34" charset="0"/>
              </a:rPr>
              <a:t>Muscle aches </a:t>
            </a:r>
          </a:p>
        </p:txBody>
      </p:sp>
    </p:spTree>
    <p:extLst>
      <p:ext uri="{BB962C8B-B14F-4D97-AF65-F5344CB8AC3E}">
        <p14:creationId xmlns:p14="http://schemas.microsoft.com/office/powerpoint/2010/main" val="215704257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15</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Vaccine Basics </a:t>
            </a:r>
          </a:p>
        </p:txBody>
      </p:sp>
      <p:sp>
        <p:nvSpPr>
          <p:cNvPr id="5" name="Text Placeholder 4"/>
          <p:cNvSpPr>
            <a:spLocks noGrp="1"/>
          </p:cNvSpPr>
          <p:nvPr>
            <p:ph type="body" sz="quarter" idx="15"/>
          </p:nvPr>
        </p:nvSpPr>
        <p:spPr/>
        <p:txBody>
          <a:bodyPr>
            <a:normAutofit/>
          </a:bodyPr>
          <a:lstStyle/>
          <a:p>
            <a:pPr marL="0" indent="0">
              <a:buNone/>
            </a:pPr>
            <a:r>
              <a:rPr lang="en-US" sz="4000" b="1" dirty="0">
                <a:solidFill>
                  <a:srgbClr val="355377"/>
                </a:solidFill>
                <a:latin typeface="Copperplate Gothic Light" panose="020E0507020206020404" pitchFamily="34" charset="0"/>
              </a:rPr>
              <a:t>Vaccine Approval</a:t>
            </a:r>
          </a:p>
        </p:txBody>
      </p:sp>
      <p:sp>
        <p:nvSpPr>
          <p:cNvPr id="6" name="Text Placeholder 5"/>
          <p:cNvSpPr>
            <a:spLocks noGrp="1"/>
          </p:cNvSpPr>
          <p:nvPr>
            <p:ph type="body" sz="quarter" idx="16"/>
          </p:nvPr>
        </p:nvSpPr>
        <p:spPr>
          <a:xfrm>
            <a:off x="964355" y="2420075"/>
            <a:ext cx="6585976" cy="3528146"/>
          </a:xfrm>
        </p:spPr>
        <p:txBody>
          <a:bodyPr/>
          <a:lstStyle/>
          <a:p>
            <a:pPr>
              <a:lnSpc>
                <a:spcPct val="120000"/>
              </a:lnSpc>
            </a:pPr>
            <a:r>
              <a:rPr lang="en-US" dirty="0">
                <a:latin typeface="Copperplate Gothic Light" panose="020E0507020206020404" pitchFamily="34" charset="0"/>
              </a:rPr>
              <a:t>Vaccines are approved after:</a:t>
            </a:r>
          </a:p>
          <a:p>
            <a:pPr lvl="1">
              <a:lnSpc>
                <a:spcPct val="120000"/>
              </a:lnSpc>
            </a:pPr>
            <a:r>
              <a:rPr lang="en-US" dirty="0">
                <a:latin typeface="Copperplate Gothic Light" panose="020E0507020206020404" pitchFamily="34" charset="0"/>
              </a:rPr>
              <a:t>They are found to be safe and effective</a:t>
            </a:r>
          </a:p>
          <a:p>
            <a:pPr lvl="1">
              <a:lnSpc>
                <a:spcPct val="120000"/>
              </a:lnSpc>
            </a:pPr>
            <a:r>
              <a:rPr lang="en-US" dirty="0">
                <a:latin typeface="Copperplate Gothic Light" panose="020E0507020206020404" pitchFamily="34" charset="0"/>
              </a:rPr>
              <a:t>Common side effects are shown to be mild</a:t>
            </a:r>
          </a:p>
          <a:p>
            <a:pPr marL="457200" lvl="1" indent="0">
              <a:lnSpc>
                <a:spcPct val="120000"/>
              </a:lnSpc>
              <a:buNone/>
            </a:pPr>
            <a:endParaRPr lang="en-US" dirty="0">
              <a:latin typeface="Copperplate Gothic Light" panose="020E0507020206020404" pitchFamily="34" charset="0"/>
            </a:endParaRPr>
          </a:p>
          <a:p>
            <a:pPr>
              <a:lnSpc>
                <a:spcPct val="120000"/>
              </a:lnSpc>
              <a:spcBef>
                <a:spcPts val="0"/>
              </a:spcBef>
              <a:defRPr/>
            </a:pPr>
            <a:r>
              <a:rPr lang="en-US" dirty="0">
                <a:latin typeface="Copperplate Gothic Light" panose="020E0507020206020404" pitchFamily="34" charset="0"/>
              </a:rPr>
              <a:t>Vaccines are monitored even after they are approved</a:t>
            </a:r>
          </a:p>
          <a:p>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sp>
        <p:nvSpPr>
          <p:cNvPr id="12" name="Oval 11">
            <a:extLst>
              <a:ext uri="{FF2B5EF4-FFF2-40B4-BE49-F238E27FC236}">
                <a16:creationId xmlns:a16="http://schemas.microsoft.com/office/drawing/2014/main" id="{85E64425-500A-9426-22C3-178BECAB6858}"/>
              </a:ext>
            </a:extLst>
          </p:cNvPr>
          <p:cNvSpPr/>
          <p:nvPr/>
        </p:nvSpPr>
        <p:spPr>
          <a:xfrm>
            <a:off x="7641771" y="2179782"/>
            <a:ext cx="1606732" cy="1791327"/>
          </a:xfrm>
          <a:prstGeom prst="ellipse">
            <a:avLst/>
          </a:prstGeom>
          <a:solidFill>
            <a:schemeClr val="bg1"/>
          </a:solidFill>
          <a:ln>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62F61956-633C-C3FF-A44B-4DDFADD3AEF0}"/>
              </a:ext>
            </a:extLst>
          </p:cNvPr>
          <p:cNvGrpSpPr/>
          <p:nvPr/>
        </p:nvGrpSpPr>
        <p:grpSpPr>
          <a:xfrm>
            <a:off x="7641771" y="0"/>
            <a:ext cx="4550229" cy="7232347"/>
            <a:chOff x="7641771" y="0"/>
            <a:chExt cx="4550229" cy="7232347"/>
          </a:xfrm>
        </p:grpSpPr>
        <p:sp>
          <p:nvSpPr>
            <p:cNvPr id="34" name="Rectangle 33">
              <a:extLst>
                <a:ext uri="{FF2B5EF4-FFF2-40B4-BE49-F238E27FC236}">
                  <a16:creationId xmlns:a16="http://schemas.microsoft.com/office/drawing/2014/main" id="{E0BB8703-7543-082C-2714-63A49B94EDD7}"/>
                </a:ext>
              </a:extLst>
            </p:cNvPr>
            <p:cNvSpPr/>
            <p:nvPr/>
          </p:nvSpPr>
          <p:spPr>
            <a:xfrm>
              <a:off x="7809874" y="38442"/>
              <a:ext cx="4382126" cy="1214846"/>
            </a:xfrm>
            <a:prstGeom prst="rect">
              <a:avLst/>
            </a:prstGeom>
            <a:solidFill>
              <a:srgbClr val="FEFEF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E638C97D-C80F-7EC7-A74E-C6EBE846CA39}"/>
                </a:ext>
              </a:extLst>
            </p:cNvPr>
            <p:cNvGrpSpPr/>
            <p:nvPr/>
          </p:nvGrpSpPr>
          <p:grpSpPr>
            <a:xfrm>
              <a:off x="7641771" y="0"/>
              <a:ext cx="4550229" cy="7232347"/>
              <a:chOff x="7641771" y="0"/>
              <a:chExt cx="4550229" cy="7232347"/>
            </a:xfrm>
          </p:grpSpPr>
          <p:pic>
            <p:nvPicPr>
              <p:cNvPr id="14" name="Picture 13">
                <a:extLst>
                  <a:ext uri="{FF2B5EF4-FFF2-40B4-BE49-F238E27FC236}">
                    <a16:creationId xmlns:a16="http://schemas.microsoft.com/office/drawing/2014/main" id="{F486A0B8-7203-76CE-D8A6-11E6BF51F57A}"/>
                  </a:ext>
                </a:extLst>
              </p:cNvPr>
              <p:cNvPicPr>
                <a:picLocks noChangeAspect="1"/>
              </p:cNvPicPr>
              <p:nvPr/>
            </p:nvPicPr>
            <p:blipFill rotWithShape="1">
              <a:blip r:embed="rId3"/>
              <a:srcRect l="21595" t="23050" r="52151" b="16680"/>
              <a:stretch/>
            </p:blipFill>
            <p:spPr>
              <a:xfrm flipH="1">
                <a:off x="7794280" y="1214846"/>
                <a:ext cx="4397720" cy="5643153"/>
              </a:xfrm>
              <a:prstGeom prst="rect">
                <a:avLst/>
              </a:prstGeom>
              <a:ln w="3175">
                <a:noFill/>
              </a:ln>
            </p:spPr>
          </p:pic>
          <p:sp>
            <p:nvSpPr>
              <p:cNvPr id="35" name="Oval 34">
                <a:extLst>
                  <a:ext uri="{FF2B5EF4-FFF2-40B4-BE49-F238E27FC236}">
                    <a16:creationId xmlns:a16="http://schemas.microsoft.com/office/drawing/2014/main" id="{71D6BD1B-8E41-4CB5-E83E-A63DBEF9DBFD}"/>
                  </a:ext>
                </a:extLst>
              </p:cNvPr>
              <p:cNvSpPr/>
              <p:nvPr/>
            </p:nvSpPr>
            <p:spPr>
              <a:xfrm rot="19992719">
                <a:off x="7746056" y="6074286"/>
                <a:ext cx="594007" cy="1158061"/>
              </a:xfrm>
              <a:prstGeom prst="ellipse">
                <a:avLst/>
              </a:prstGeom>
              <a:solidFill>
                <a:srgbClr val="DFE2CB"/>
              </a:solidFill>
              <a:ln>
                <a:solidFill>
                  <a:srgbClr val="DFE2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DFE2CB"/>
                    </a:solidFill>
                  </a:ln>
                  <a:solidFill>
                    <a:srgbClr val="FEFEFE"/>
                  </a:solidFill>
                </a:endParaRPr>
              </a:p>
            </p:txBody>
          </p:sp>
          <p:sp>
            <p:nvSpPr>
              <p:cNvPr id="36" name="Rectangle 35">
                <a:extLst>
                  <a:ext uri="{FF2B5EF4-FFF2-40B4-BE49-F238E27FC236}">
                    <a16:creationId xmlns:a16="http://schemas.microsoft.com/office/drawing/2014/main" id="{6A2FDC35-A5D9-AD69-6502-651602172F86}"/>
                  </a:ext>
                </a:extLst>
              </p:cNvPr>
              <p:cNvSpPr/>
              <p:nvPr/>
            </p:nvSpPr>
            <p:spPr>
              <a:xfrm>
                <a:off x="7641771" y="0"/>
                <a:ext cx="185874"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Rectangle 38">
            <a:extLst>
              <a:ext uri="{FF2B5EF4-FFF2-40B4-BE49-F238E27FC236}">
                <a16:creationId xmlns:a16="http://schemas.microsoft.com/office/drawing/2014/main" id="{677FE064-3EA2-38C5-E3A6-1C1D9E02474A}"/>
              </a:ext>
            </a:extLst>
          </p:cNvPr>
          <p:cNvSpPr/>
          <p:nvPr/>
        </p:nvSpPr>
        <p:spPr>
          <a:xfrm>
            <a:off x="7827645" y="6845310"/>
            <a:ext cx="4364355" cy="4587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80727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EBF2A-F82E-B8BA-5D60-E907A78F7967}"/>
              </a:ext>
            </a:extLst>
          </p:cNvPr>
          <p:cNvPicPr>
            <a:picLocks noChangeAspect="1"/>
          </p:cNvPicPr>
          <p:nvPr/>
        </p:nvPicPr>
        <p:blipFill>
          <a:blip r:embed="rId3">
            <a:alphaModFix amt="70000"/>
          </a:blip>
          <a:stretch>
            <a:fillRect/>
          </a:stretch>
        </p:blipFill>
        <p:spPr>
          <a:xfrm>
            <a:off x="7772265" y="554508"/>
            <a:ext cx="3951889" cy="4123710"/>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16</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Vaccine Basics </a:t>
            </a:r>
          </a:p>
        </p:txBody>
      </p:sp>
      <p:sp>
        <p:nvSpPr>
          <p:cNvPr id="5" name="Text Placeholder 4"/>
          <p:cNvSpPr>
            <a:spLocks noGrp="1"/>
          </p:cNvSpPr>
          <p:nvPr>
            <p:ph type="body" sz="quarter" idx="15"/>
          </p:nvPr>
        </p:nvSpPr>
        <p:spPr/>
        <p:txBody>
          <a:bodyPr>
            <a:normAutofit/>
          </a:bodyPr>
          <a:lstStyle/>
          <a:p>
            <a:pPr marL="0" indent="0">
              <a:buNone/>
            </a:pPr>
            <a:r>
              <a:rPr lang="en-US" sz="4000" b="1" dirty="0">
                <a:solidFill>
                  <a:srgbClr val="355377"/>
                </a:solidFill>
                <a:latin typeface="Copperplate Gothic Light" panose="020E0507020206020404" pitchFamily="34" charset="0"/>
              </a:rPr>
              <a:t>Vaccine monitoring</a:t>
            </a:r>
          </a:p>
        </p:txBody>
      </p:sp>
      <p:sp>
        <p:nvSpPr>
          <p:cNvPr id="6" name="Text Placeholder 5"/>
          <p:cNvSpPr>
            <a:spLocks noGrp="1"/>
          </p:cNvSpPr>
          <p:nvPr>
            <p:ph type="body" sz="quarter" idx="16"/>
          </p:nvPr>
        </p:nvSpPr>
        <p:spPr>
          <a:xfrm>
            <a:off x="964355" y="2420075"/>
            <a:ext cx="6854938" cy="3528146"/>
          </a:xfrm>
        </p:spPr>
        <p:txBody>
          <a:bodyPr/>
          <a:lstStyle/>
          <a:p>
            <a:r>
              <a:rPr lang="en-US" dirty="0">
                <a:latin typeface="Copperplate Gothic Light" panose="020E0507020206020404" pitchFamily="34" charset="0"/>
              </a:rPr>
              <a:t>Everyday people who got the vaccine can share how it made them feel</a:t>
            </a:r>
          </a:p>
          <a:p>
            <a:pPr marL="457200" lvl="1" indent="0">
              <a:buNone/>
            </a:pPr>
            <a:endParaRPr lang="en-US" dirty="0">
              <a:latin typeface="Copperplate Gothic Light" panose="020E0507020206020404" pitchFamily="34" charset="0"/>
            </a:endParaRPr>
          </a:p>
          <a:p>
            <a:pPr>
              <a:lnSpc>
                <a:spcPct val="100000"/>
              </a:lnSpc>
              <a:spcBef>
                <a:spcPts val="0"/>
              </a:spcBef>
              <a:defRPr/>
            </a:pPr>
            <a:r>
              <a:rPr lang="en-US" dirty="0">
                <a:latin typeface="Copperplate Gothic Light" panose="020E0507020206020404" pitchFamily="34" charset="0"/>
              </a:rPr>
              <a:t>Monitoring helps to quickly identify any vaccine risks and take action</a:t>
            </a:r>
          </a:p>
          <a:p>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7" name="Picture 6">
            <a:extLst>
              <a:ext uri="{FF2B5EF4-FFF2-40B4-BE49-F238E27FC236}">
                <a16:creationId xmlns:a16="http://schemas.microsoft.com/office/drawing/2014/main" id="{EA1E828D-DBB8-54EE-1C19-8A6466AA7D0D}"/>
              </a:ext>
            </a:extLst>
          </p:cNvPr>
          <p:cNvPicPr>
            <a:picLocks noChangeAspect="1"/>
          </p:cNvPicPr>
          <p:nvPr/>
        </p:nvPicPr>
        <p:blipFill rotWithShape="1">
          <a:blip r:embed="rId4"/>
          <a:srcRect b="2950"/>
          <a:stretch/>
        </p:blipFill>
        <p:spPr>
          <a:xfrm>
            <a:off x="8010262" y="2066803"/>
            <a:ext cx="4232125" cy="4781476"/>
          </a:xfrm>
          <a:prstGeom prst="rect">
            <a:avLst/>
          </a:prstGeom>
          <a:ln>
            <a:noFill/>
          </a:ln>
          <a:effectLst>
            <a:outerShdw blurRad="190500" algn="tl" rotWithShape="0">
              <a:srgbClr val="000000">
                <a:alpha val="70000"/>
              </a:srgbClr>
            </a:outerShdw>
          </a:effectLst>
        </p:spPr>
      </p:pic>
      <p:sp>
        <p:nvSpPr>
          <p:cNvPr id="8" name="Arrow: Pentagon 7">
            <a:extLst>
              <a:ext uri="{FF2B5EF4-FFF2-40B4-BE49-F238E27FC236}">
                <a16:creationId xmlns:a16="http://schemas.microsoft.com/office/drawing/2014/main" id="{FD90B494-B4B4-14AA-2D5C-A7A851A3A1EE}"/>
              </a:ext>
            </a:extLst>
          </p:cNvPr>
          <p:cNvSpPr/>
          <p:nvPr/>
        </p:nvSpPr>
        <p:spPr>
          <a:xfrm>
            <a:off x="0" y="5054887"/>
            <a:ext cx="4232125" cy="742950"/>
          </a:xfrm>
          <a:prstGeom prst="homePlate">
            <a:avLst/>
          </a:prstGeom>
          <a:solidFill>
            <a:srgbClr val="345478"/>
          </a:solidFill>
          <a:ln>
            <a:solidFill>
              <a:srgbClr val="345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TextBox 9">
            <a:extLst>
              <a:ext uri="{FF2B5EF4-FFF2-40B4-BE49-F238E27FC236}">
                <a16:creationId xmlns:a16="http://schemas.microsoft.com/office/drawing/2014/main" id="{03509FDF-96AB-DDB2-950A-AFC6841BDBC6}"/>
              </a:ext>
            </a:extLst>
          </p:cNvPr>
          <p:cNvSpPr txBox="1"/>
          <p:nvPr/>
        </p:nvSpPr>
        <p:spPr>
          <a:xfrm>
            <a:off x="411534" y="5210918"/>
            <a:ext cx="3563792" cy="430887"/>
          </a:xfrm>
          <a:prstGeom prst="rect">
            <a:avLst/>
          </a:prstGeom>
          <a:noFill/>
        </p:spPr>
        <p:txBody>
          <a:bodyPr wrap="square" rtlCol="0">
            <a:spAutoFit/>
          </a:bodyPr>
          <a:lstStyle/>
          <a:p>
            <a:r>
              <a:rPr lang="en-US" sz="2200" kern="1200" dirty="0">
                <a:solidFill>
                  <a:schemeClr val="bg1"/>
                </a:solidFill>
                <a:latin typeface="Copperplate Gothic Light" panose="020E0507020206020404" pitchFamily="34" charset="0"/>
              </a:rPr>
              <a:t>www.VAERS.hhs.gov</a:t>
            </a:r>
          </a:p>
        </p:txBody>
      </p:sp>
    </p:spTree>
    <p:extLst>
      <p:ext uri="{BB962C8B-B14F-4D97-AF65-F5344CB8AC3E}">
        <p14:creationId xmlns:p14="http://schemas.microsoft.com/office/powerpoint/2010/main" val="343577851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0B88A3-D14B-82E2-5CE1-7049B5E1E0A5}"/>
              </a:ext>
            </a:extLst>
          </p:cNvPr>
          <p:cNvPicPr>
            <a:picLocks noChangeAspect="1"/>
          </p:cNvPicPr>
          <p:nvPr/>
        </p:nvPicPr>
        <p:blipFill rotWithShape="1">
          <a:blip r:embed="rId3">
            <a:alphaModFix amt="20000"/>
          </a:blip>
          <a:srcRect l="-194" r="66108" b="22202"/>
          <a:stretch/>
        </p:blipFill>
        <p:spPr>
          <a:xfrm>
            <a:off x="6424974" y="1431638"/>
            <a:ext cx="5767025" cy="5426362"/>
          </a:xfrm>
          <a:prstGeom prst="rect">
            <a:avLst/>
          </a:prstGeom>
        </p:spPr>
      </p:pic>
      <p:pic>
        <p:nvPicPr>
          <p:cNvPr id="10" name="Picture 9">
            <a:extLst>
              <a:ext uri="{FF2B5EF4-FFF2-40B4-BE49-F238E27FC236}">
                <a16:creationId xmlns:a16="http://schemas.microsoft.com/office/drawing/2014/main" id="{E540AC3C-0C0A-3EF3-9504-90D443FF6087}"/>
              </a:ext>
            </a:extLst>
          </p:cNvPr>
          <p:cNvPicPr>
            <a:picLocks noChangeAspect="1"/>
          </p:cNvPicPr>
          <p:nvPr/>
        </p:nvPicPr>
        <p:blipFill rotWithShape="1">
          <a:blip r:embed="rId4"/>
          <a:srcRect t="10771" b="82628"/>
          <a:stretch/>
        </p:blipFill>
        <p:spPr>
          <a:xfrm>
            <a:off x="3090467" y="6087291"/>
            <a:ext cx="6850337" cy="452672"/>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17</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Vaccine Basics </a:t>
            </a:r>
          </a:p>
        </p:txBody>
      </p:sp>
      <p:sp>
        <p:nvSpPr>
          <p:cNvPr id="5" name="Text Placeholder 4"/>
          <p:cNvSpPr>
            <a:spLocks noGrp="1"/>
          </p:cNvSpPr>
          <p:nvPr>
            <p:ph type="body" sz="quarter" idx="15"/>
          </p:nvPr>
        </p:nvSpPr>
        <p:spPr/>
        <p:txBody>
          <a:bodyPr>
            <a:normAutofit/>
          </a:bodyPr>
          <a:lstStyle/>
          <a:p>
            <a:pPr marL="0" indent="0">
              <a:buNone/>
            </a:pPr>
            <a:r>
              <a:rPr lang="en-US" sz="4000" b="1" dirty="0">
                <a:solidFill>
                  <a:srgbClr val="355377"/>
                </a:solidFill>
                <a:latin typeface="Copperplate Gothic Light" panose="020E0507020206020404" pitchFamily="34" charset="0"/>
              </a:rPr>
              <a:t>Why vaccines are important</a:t>
            </a:r>
          </a:p>
        </p:txBody>
      </p:sp>
      <p:sp>
        <p:nvSpPr>
          <p:cNvPr id="6" name="Text Placeholder 5"/>
          <p:cNvSpPr>
            <a:spLocks noGrp="1"/>
          </p:cNvSpPr>
          <p:nvPr>
            <p:ph type="body" sz="quarter" idx="16"/>
          </p:nvPr>
        </p:nvSpPr>
        <p:spPr>
          <a:xfrm>
            <a:off x="964355" y="2420075"/>
            <a:ext cx="6854938" cy="3528146"/>
          </a:xfrm>
        </p:spPr>
        <p:txBody>
          <a:bodyPr/>
          <a:lstStyle/>
          <a:p>
            <a:pPr>
              <a:lnSpc>
                <a:spcPct val="100000"/>
              </a:lnSpc>
            </a:pPr>
            <a:r>
              <a:rPr lang="en-US" dirty="0">
                <a:latin typeface="Copperplate Gothic Light" panose="020E0507020206020404" pitchFamily="34" charset="0"/>
              </a:rPr>
              <a:t>During pregnancy and breast/</a:t>
            </a:r>
            <a:r>
              <a:rPr lang="en-US" dirty="0" err="1">
                <a:latin typeface="Copperplate Gothic Light" panose="020E0507020206020404" pitchFamily="34" charset="0"/>
              </a:rPr>
              <a:t>chestfeeding</a:t>
            </a:r>
            <a:r>
              <a:rPr lang="en-US" dirty="0">
                <a:latin typeface="Copperplate Gothic Light" panose="020E0507020206020404" pitchFamily="34" charset="0"/>
              </a:rPr>
              <a:t>, our warrior cells pass on knowledge to the unborn baby</a:t>
            </a:r>
          </a:p>
          <a:p>
            <a:pPr marL="457200" lvl="1" indent="0">
              <a:lnSpc>
                <a:spcPct val="100000"/>
              </a:lnSpc>
              <a:buNone/>
            </a:pPr>
            <a:endParaRPr lang="en-US" dirty="0">
              <a:latin typeface="Copperplate Gothic Light" panose="020E0507020206020404" pitchFamily="34" charset="0"/>
            </a:endParaRPr>
          </a:p>
          <a:p>
            <a:pPr>
              <a:lnSpc>
                <a:spcPct val="100000"/>
              </a:lnSpc>
              <a:spcBef>
                <a:spcPts val="0"/>
              </a:spcBef>
              <a:defRPr/>
            </a:pPr>
            <a:r>
              <a:rPr lang="en-US" dirty="0">
                <a:latin typeface="Copperplate Gothic Light" panose="020E0507020206020404" pitchFamily="34" charset="0"/>
              </a:rPr>
              <a:t>This protection starts to fade weeks to months after birth </a:t>
            </a: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7" name="Picture 6">
            <a:extLst>
              <a:ext uri="{FF2B5EF4-FFF2-40B4-BE49-F238E27FC236}">
                <a16:creationId xmlns:a16="http://schemas.microsoft.com/office/drawing/2014/main" id="{27864097-3B8D-B7B5-7055-C3678B750C52}"/>
              </a:ext>
            </a:extLst>
          </p:cNvPr>
          <p:cNvPicPr>
            <a:picLocks noChangeAspect="1"/>
          </p:cNvPicPr>
          <p:nvPr/>
        </p:nvPicPr>
        <p:blipFill rotWithShape="1">
          <a:blip r:embed="rId5"/>
          <a:srcRect t="11908" b="18989"/>
          <a:stretch/>
        </p:blipFill>
        <p:spPr>
          <a:xfrm>
            <a:off x="7773479" y="1994230"/>
            <a:ext cx="5748000" cy="48637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307928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18</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Vaccine Basics </a:t>
            </a:r>
          </a:p>
        </p:txBody>
      </p:sp>
      <p:sp>
        <p:nvSpPr>
          <p:cNvPr id="5" name="Text Placeholder 4"/>
          <p:cNvSpPr>
            <a:spLocks noGrp="1"/>
          </p:cNvSpPr>
          <p:nvPr>
            <p:ph type="body" sz="quarter" idx="15"/>
          </p:nvPr>
        </p:nvSpPr>
        <p:spPr/>
        <p:txBody>
          <a:bodyPr>
            <a:normAutofit/>
          </a:bodyPr>
          <a:lstStyle/>
          <a:p>
            <a:pPr marL="0" indent="0">
              <a:buNone/>
            </a:pPr>
            <a:r>
              <a:rPr lang="en-US" sz="4000" b="1" dirty="0">
                <a:solidFill>
                  <a:srgbClr val="355377"/>
                </a:solidFill>
                <a:latin typeface="Copperplate Gothic Light" panose="020E0507020206020404" pitchFamily="34" charset="0"/>
              </a:rPr>
              <a:t>Why vaccines are important</a:t>
            </a:r>
          </a:p>
        </p:txBody>
      </p:sp>
      <p:sp>
        <p:nvSpPr>
          <p:cNvPr id="6" name="Text Placeholder 5"/>
          <p:cNvSpPr>
            <a:spLocks noGrp="1"/>
          </p:cNvSpPr>
          <p:nvPr>
            <p:ph type="body" sz="quarter" idx="16"/>
          </p:nvPr>
        </p:nvSpPr>
        <p:spPr>
          <a:xfrm>
            <a:off x="964355" y="2420075"/>
            <a:ext cx="6854938" cy="3528146"/>
          </a:xfrm>
        </p:spPr>
        <p:txBody>
          <a:bodyPr/>
          <a:lstStyle/>
          <a:p>
            <a:pPr>
              <a:lnSpc>
                <a:spcPct val="100000"/>
              </a:lnSpc>
            </a:pPr>
            <a:r>
              <a:rPr lang="en-US" dirty="0">
                <a:latin typeface="Copperplate Gothic Light" panose="020E0507020206020404" pitchFamily="34" charset="0"/>
              </a:rPr>
              <a:t>That’s why vaccinating children according to the recommended vaccine schedule is important</a:t>
            </a:r>
          </a:p>
          <a:p>
            <a:pPr marL="457200" lvl="1" indent="0">
              <a:lnSpc>
                <a:spcPct val="100000"/>
              </a:lnSpc>
              <a:buNone/>
            </a:pPr>
            <a:endParaRPr lang="en-US" dirty="0">
              <a:latin typeface="Copperplate Gothic Light" panose="020E0507020206020404" pitchFamily="34" charset="0"/>
            </a:endParaRPr>
          </a:p>
          <a:p>
            <a:pPr>
              <a:lnSpc>
                <a:spcPct val="100000"/>
              </a:lnSpc>
              <a:spcBef>
                <a:spcPts val="0"/>
              </a:spcBef>
              <a:defRPr/>
            </a:pPr>
            <a:r>
              <a:rPr lang="en-US" dirty="0">
                <a:latin typeface="Copperplate Gothic Light" panose="020E0507020206020404" pitchFamily="34" charset="0"/>
              </a:rPr>
              <a:t>This helps ensure children are protected before they come in contact with potentially life-threatening diseases</a:t>
            </a:r>
          </a:p>
          <a:p>
            <a:pPr>
              <a:lnSpc>
                <a:spcPct val="100000"/>
              </a:lnSpc>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grpSp>
        <p:nvGrpSpPr>
          <p:cNvPr id="7" name="Group 6">
            <a:extLst>
              <a:ext uri="{FF2B5EF4-FFF2-40B4-BE49-F238E27FC236}">
                <a16:creationId xmlns:a16="http://schemas.microsoft.com/office/drawing/2014/main" id="{0CDC06EF-8F61-A578-33F6-5821FD73D8B4}"/>
              </a:ext>
            </a:extLst>
          </p:cNvPr>
          <p:cNvGrpSpPr/>
          <p:nvPr/>
        </p:nvGrpSpPr>
        <p:grpSpPr>
          <a:xfrm>
            <a:off x="5450273" y="674618"/>
            <a:ext cx="6741727" cy="6183382"/>
            <a:chOff x="5450273" y="674618"/>
            <a:chExt cx="6741727" cy="6183382"/>
          </a:xfrm>
        </p:grpSpPr>
        <p:pic>
          <p:nvPicPr>
            <p:cNvPr id="9" name="Picture 8">
              <a:extLst>
                <a:ext uri="{FF2B5EF4-FFF2-40B4-BE49-F238E27FC236}">
                  <a16:creationId xmlns:a16="http://schemas.microsoft.com/office/drawing/2014/main" id="{7307066C-87DA-DAF9-7A1C-189FC8F6C434}"/>
                </a:ext>
              </a:extLst>
            </p:cNvPr>
            <p:cNvPicPr>
              <a:picLocks noChangeAspect="1"/>
            </p:cNvPicPr>
            <p:nvPr/>
          </p:nvPicPr>
          <p:blipFill rotWithShape="1">
            <a:blip r:embed="rId3">
              <a:alphaModFix amt="20000"/>
            </a:blip>
            <a:srcRect l="1" r="65075" b="22202"/>
            <a:stretch/>
          </p:blipFill>
          <p:spPr>
            <a:xfrm>
              <a:off x="5450273" y="674618"/>
              <a:ext cx="6741727" cy="6183382"/>
            </a:xfrm>
            <a:prstGeom prst="rect">
              <a:avLst/>
            </a:prstGeom>
          </p:spPr>
        </p:pic>
        <p:pic>
          <p:nvPicPr>
            <p:cNvPr id="10" name="Picture 9">
              <a:extLst>
                <a:ext uri="{FF2B5EF4-FFF2-40B4-BE49-F238E27FC236}">
                  <a16:creationId xmlns:a16="http://schemas.microsoft.com/office/drawing/2014/main" id="{0598674C-465D-6A53-3330-BEEBCEA643D5}"/>
                </a:ext>
              </a:extLst>
            </p:cNvPr>
            <p:cNvPicPr>
              <a:picLocks noChangeAspect="1"/>
            </p:cNvPicPr>
            <p:nvPr/>
          </p:nvPicPr>
          <p:blipFill>
            <a:blip r:embed="rId4"/>
            <a:stretch>
              <a:fillRect/>
            </a:stretch>
          </p:blipFill>
          <p:spPr>
            <a:xfrm>
              <a:off x="7497924" y="1607000"/>
              <a:ext cx="4694076" cy="5251000"/>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7001329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0045" y="2552723"/>
            <a:ext cx="5943600" cy="1925492"/>
          </a:xfrm>
        </p:spPr>
        <p:txBody>
          <a:bodyPr/>
          <a:lstStyle/>
          <a:p>
            <a:r>
              <a:rPr lang="en-US" dirty="0">
                <a:latin typeface="Copperplate Gothic Light" panose="020E0507020206020404" pitchFamily="34" charset="0"/>
              </a:rPr>
              <a:t>Conversational </a:t>
            </a:r>
            <a:br>
              <a:rPr lang="en-US" dirty="0">
                <a:latin typeface="Copperplate Gothic Light" panose="020E0507020206020404" pitchFamily="34" charset="0"/>
              </a:rPr>
            </a:br>
            <a:r>
              <a:rPr lang="en-US" dirty="0">
                <a:latin typeface="Copperplate Gothic Light" panose="020E0507020206020404" pitchFamily="34" charset="0"/>
              </a:rPr>
              <a:t>tips</a:t>
            </a:r>
            <a:br>
              <a:rPr lang="en-US" sz="4800" b="1" dirty="0">
                <a:latin typeface="Segoe UI" panose="020B0502040204020203" pitchFamily="34" charset="0"/>
                <a:cs typeface="Segoe UI" panose="020B0502040204020203" pitchFamily="34" charset="0"/>
              </a:rPr>
            </a:br>
            <a:endParaRPr lang="en-US" dirty="0">
              <a:latin typeface="Copperplate Gothic Light" panose="020E0507020206020404" pitchFamily="34" charset="0"/>
            </a:endParaRPr>
          </a:p>
        </p:txBody>
      </p:sp>
      <p:sp>
        <p:nvSpPr>
          <p:cNvPr id="4" name="Footer Placeholder 3"/>
          <p:cNvSpPr>
            <a:spLocks noGrp="1"/>
          </p:cNvSpPr>
          <p:nvPr>
            <p:ph type="ftr" sz="quarter" idx="4294967295"/>
          </p:nvPr>
        </p:nvSpPr>
        <p:spPr>
          <a:xfrm>
            <a:off x="226245" y="6456075"/>
            <a:ext cx="1696823" cy="265400"/>
          </a:xfrm>
        </p:spPr>
        <p:txBody>
          <a:bodyPr/>
          <a:lstStyle/>
          <a:p>
            <a:r>
              <a:rPr lang="en-US" dirty="0"/>
              <a:t>NATIVE BOOST</a:t>
            </a:r>
          </a:p>
        </p:txBody>
      </p:sp>
      <p:pic>
        <p:nvPicPr>
          <p:cNvPr id="6" name="Picture Placeholder 7" descr="Logo&#10;&#10;Description automatically generated">
            <a:extLst>
              <a:ext uri="{FF2B5EF4-FFF2-40B4-BE49-F238E27FC236}">
                <a16:creationId xmlns:a16="http://schemas.microsoft.com/office/drawing/2014/main" id="{661BAEE2-2C6A-4580-B4AD-EACA6848D6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32" b="10381"/>
          <a:stretch/>
        </p:blipFill>
        <p:spPr>
          <a:xfrm>
            <a:off x="472430" y="2017319"/>
            <a:ext cx="4644169" cy="2612346"/>
          </a:xfrm>
          <a:prstGeom prst="rect">
            <a:avLst/>
          </a:prstGeom>
          <a:noFill/>
        </p:spPr>
      </p:pic>
    </p:spTree>
    <p:extLst>
      <p:ext uri="{BB962C8B-B14F-4D97-AF65-F5344CB8AC3E}">
        <p14:creationId xmlns:p14="http://schemas.microsoft.com/office/powerpoint/2010/main" val="8389238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2</a:t>
            </a:fld>
            <a:endParaRPr lang="en-US" dirty="0"/>
          </a:p>
        </p:txBody>
      </p:sp>
      <p:sp>
        <p:nvSpPr>
          <p:cNvPr id="4" name="Text Placeholder 3"/>
          <p:cNvSpPr>
            <a:spLocks noGrp="1"/>
          </p:cNvSpPr>
          <p:nvPr>
            <p:ph type="body" sz="quarter" idx="13"/>
          </p:nvPr>
        </p:nvSpPr>
        <p:spPr/>
        <p:txBody>
          <a:bodyPr>
            <a:normAutofit fontScale="85000" lnSpcReduction="10000"/>
          </a:bodyPr>
          <a:lstStyle/>
          <a:p>
            <a:r>
              <a:rPr lang="en-US" dirty="0">
                <a:latin typeface="Copperplate Gothic Light" panose="020E0507020206020404" pitchFamily="34" charset="0"/>
              </a:rPr>
              <a:t>Your Presenter</a:t>
            </a:r>
          </a:p>
        </p:txBody>
      </p:sp>
      <p:sp>
        <p:nvSpPr>
          <p:cNvPr id="5" name="Picture Placeholder 4"/>
          <p:cNvSpPr>
            <a:spLocks noGrp="1"/>
          </p:cNvSpPr>
          <p:nvPr>
            <p:ph type="pic" sz="quarter" idx="14"/>
          </p:nvPr>
        </p:nvSpPr>
        <p:spPr/>
      </p:sp>
      <p:sp>
        <p:nvSpPr>
          <p:cNvPr id="6" name="Text Placeholder 5"/>
          <p:cNvSpPr>
            <a:spLocks noGrp="1"/>
          </p:cNvSpPr>
          <p:nvPr>
            <p:ph type="body" sz="quarter" idx="15"/>
          </p:nvPr>
        </p:nvSpPr>
        <p:spPr/>
        <p:txBody>
          <a:bodyPr/>
          <a:lstStyle/>
          <a:p>
            <a:r>
              <a:rPr lang="en-US" dirty="0">
                <a:solidFill>
                  <a:srgbClr val="355377"/>
                </a:solidFill>
                <a:latin typeface="Copperplate Gothic Light" panose="020E0507020206020404" pitchFamily="34" charset="0"/>
              </a:rPr>
              <a:t>&lt;Your full name here&gt;</a:t>
            </a:r>
          </a:p>
        </p:txBody>
      </p:sp>
      <p:sp>
        <p:nvSpPr>
          <p:cNvPr id="7" name="Text Placeholder 6"/>
          <p:cNvSpPr>
            <a:spLocks noGrp="1"/>
          </p:cNvSpPr>
          <p:nvPr>
            <p:ph type="body" sz="quarter" idx="16"/>
          </p:nvPr>
        </p:nvSpPr>
        <p:spPr/>
        <p:txBody>
          <a:bodyPr/>
          <a:lstStyle/>
          <a:p>
            <a:r>
              <a:rPr lang="en-US" dirty="0">
                <a:latin typeface="Copperplate Gothic Light" panose="020E0507020206020404" pitchFamily="34" charset="0"/>
              </a:rPr>
              <a:t>&lt;Your title here&gt;</a:t>
            </a:r>
            <a:br>
              <a:rPr lang="en-US" dirty="0">
                <a:latin typeface="Copperplate Gothic Light" panose="020E0507020206020404" pitchFamily="34" charset="0"/>
              </a:rPr>
            </a:br>
            <a:r>
              <a:rPr lang="en-US" dirty="0">
                <a:latin typeface="Copperplate Gothic Light" panose="020E0507020206020404" pitchFamily="34" charset="0"/>
              </a:rPr>
              <a:t>&lt;Email or additional info here&gt;</a:t>
            </a:r>
          </a:p>
        </p:txBody>
      </p:sp>
      <p:pic>
        <p:nvPicPr>
          <p:cNvPr id="3" name="Picture 2">
            <a:extLst>
              <a:ext uri="{FF2B5EF4-FFF2-40B4-BE49-F238E27FC236}">
                <a16:creationId xmlns:a16="http://schemas.microsoft.com/office/drawing/2014/main" id="{00C6A9E0-9091-6693-7A77-A8740495E6AC}"/>
              </a:ext>
            </a:extLst>
          </p:cNvPr>
          <p:cNvPicPr>
            <a:picLocks noChangeAspect="1"/>
          </p:cNvPicPr>
          <p:nvPr/>
        </p:nvPicPr>
        <p:blipFill>
          <a:blip r:embed="rId3"/>
          <a:stretch>
            <a:fillRect/>
          </a:stretch>
        </p:blipFill>
        <p:spPr>
          <a:xfrm rot="12024211">
            <a:off x="9321802" y="793318"/>
            <a:ext cx="1917812" cy="5808730"/>
          </a:xfrm>
          <a:prstGeom prst="rect">
            <a:avLst/>
          </a:prstGeom>
        </p:spPr>
      </p:pic>
    </p:spTree>
    <p:extLst>
      <p:ext uri="{BB962C8B-B14F-4D97-AF65-F5344CB8AC3E}">
        <p14:creationId xmlns:p14="http://schemas.microsoft.com/office/powerpoint/2010/main" val="76419120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20</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Conversation tips</a:t>
            </a:r>
          </a:p>
        </p:txBody>
      </p:sp>
      <p:sp>
        <p:nvSpPr>
          <p:cNvPr id="5" name="Text Placeholder 4"/>
          <p:cNvSpPr>
            <a:spLocks noGrp="1"/>
          </p:cNvSpPr>
          <p:nvPr>
            <p:ph type="body" sz="quarter" idx="15"/>
          </p:nvPr>
        </p:nvSpPr>
        <p:spPr>
          <a:xfrm>
            <a:off x="963921" y="1431637"/>
            <a:ext cx="10058400" cy="1874271"/>
          </a:xfrm>
        </p:spPr>
        <p:txBody>
          <a:bodyPr>
            <a:normAutofit fontScale="25000" lnSpcReduction="20000"/>
          </a:bodyPr>
          <a:lstStyle/>
          <a:p>
            <a:r>
              <a:rPr lang="en-US" sz="14400" dirty="0">
                <a:latin typeface="Copperplate Gothic Light" panose="020E0507020206020404" pitchFamily="34" charset="0"/>
              </a:rPr>
              <a:t>When talking with a parent or guardian who has questions or concerns about vaccines: </a:t>
            </a:r>
          </a:p>
          <a:p>
            <a:pPr marL="0" indent="0">
              <a:buNone/>
            </a:pPr>
            <a:endParaRPr lang="en-US" sz="4000" b="1" dirty="0">
              <a:solidFill>
                <a:srgbClr val="355377"/>
              </a:solidFill>
              <a:latin typeface="Copperplate Gothic Light" panose="020E0507020206020404" pitchFamily="34" charset="0"/>
            </a:endParaRPr>
          </a:p>
        </p:txBody>
      </p:sp>
      <p:sp>
        <p:nvSpPr>
          <p:cNvPr id="6" name="Text Placeholder 5"/>
          <p:cNvSpPr>
            <a:spLocks noGrp="1"/>
          </p:cNvSpPr>
          <p:nvPr>
            <p:ph type="body" sz="quarter" idx="16"/>
          </p:nvPr>
        </p:nvSpPr>
        <p:spPr>
          <a:xfrm>
            <a:off x="963921" y="3423390"/>
            <a:ext cx="6854938" cy="3528146"/>
          </a:xfrm>
        </p:spPr>
        <p:txBody>
          <a:bodyPr/>
          <a:lstStyle/>
          <a:p>
            <a:pPr marL="457200" indent="-457200">
              <a:buFont typeface="+mj-lt"/>
              <a:buAutoNum type="arabicPeriod"/>
            </a:pPr>
            <a:r>
              <a:rPr lang="en-US" dirty="0">
                <a:latin typeface="Copperplate Gothic Light" panose="020E0507020206020404" pitchFamily="34" charset="0"/>
              </a:rPr>
              <a:t>Show empathy and understanding</a:t>
            </a:r>
          </a:p>
          <a:p>
            <a:pPr marL="514350" indent="-514350">
              <a:buFont typeface="+mj-lt"/>
              <a:buAutoNum type="arabicPeriod"/>
            </a:pPr>
            <a:r>
              <a:rPr lang="en-US" dirty="0">
                <a:latin typeface="Copperplate Gothic Light" panose="020E0507020206020404" pitchFamily="34" charset="0"/>
              </a:rPr>
              <a:t>Ask for permission to share information</a:t>
            </a:r>
          </a:p>
          <a:p>
            <a:pPr marL="514350" indent="-514350">
              <a:buFont typeface="+mj-lt"/>
              <a:buAutoNum type="arabicPeriod"/>
            </a:pPr>
            <a:r>
              <a:rPr lang="en-US" dirty="0">
                <a:latin typeface="Copperplate Gothic Light" panose="020E0507020206020404" pitchFamily="34" charset="0"/>
              </a:rPr>
              <a:t>Respond with facts about vaccination </a:t>
            </a:r>
          </a:p>
          <a:p>
            <a:pPr marL="514350" indent="-514350">
              <a:buFont typeface="+mj-lt"/>
              <a:buAutoNum type="arabicPeriod"/>
            </a:pPr>
            <a:r>
              <a:rPr lang="en-US" dirty="0">
                <a:latin typeface="Copperplate Gothic Light" panose="020E0507020206020404" pitchFamily="34" charset="0"/>
              </a:rPr>
              <a:t>Share accurate sources of information</a:t>
            </a:r>
          </a:p>
          <a:p>
            <a:pPr marL="514350" indent="-514350">
              <a:buFont typeface="+mj-lt"/>
              <a:buAutoNum type="arabicPeriod"/>
            </a:pPr>
            <a:r>
              <a:rPr lang="en-US" dirty="0">
                <a:latin typeface="Copperplate Gothic Light" panose="020E0507020206020404" pitchFamily="34" charset="0"/>
              </a:rPr>
              <a:t>Share your reasons for getting vaccinated</a:t>
            </a:r>
          </a:p>
          <a:p>
            <a:pPr marL="514350" indent="-514350">
              <a:buFont typeface="+mj-lt"/>
              <a:buAutoNum type="arabicPeriod"/>
            </a:pPr>
            <a:r>
              <a:rPr lang="en-US" dirty="0">
                <a:latin typeface="Copperplate Gothic Light" panose="020E0507020206020404" pitchFamily="34" charset="0"/>
              </a:rPr>
              <a:t>Help them take the next step</a:t>
            </a:r>
          </a:p>
          <a:p>
            <a:pPr>
              <a:lnSpc>
                <a:spcPct val="100000"/>
              </a:lnSpc>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7" name="Picture Placeholder 8" descr="Logo, icon&#10;&#10;Description automatically generated">
            <a:extLst>
              <a:ext uri="{FF2B5EF4-FFF2-40B4-BE49-F238E27FC236}">
                <a16:creationId xmlns:a16="http://schemas.microsoft.com/office/drawing/2014/main" id="{E04F8B71-C2E5-BDC5-842F-0720021F7220}"/>
              </a:ext>
            </a:extLst>
          </p:cNvPr>
          <p:cNvPicPr>
            <a:picLocks noChangeAspect="1"/>
          </p:cNvPicPr>
          <p:nvPr/>
        </p:nvPicPr>
        <p:blipFill>
          <a:blip r:embed="rId3" cstate="print">
            <a:extLst>
              <a:ext uri="{28A0092B-C50C-407E-A947-70E740481C1C}">
                <a14:useLocalDpi xmlns:a14="http://schemas.microsoft.com/office/drawing/2010/main" val="0"/>
              </a:ext>
            </a:extLst>
          </a:blip>
          <a:srcRect l="164" r="164"/>
          <a:stretch>
            <a:fillRect/>
          </a:stretch>
        </p:blipFill>
        <p:spPr>
          <a:xfrm>
            <a:off x="8067269" y="3084391"/>
            <a:ext cx="3038475" cy="3089553"/>
          </a:xfrm>
          <a:prstGeom prst="rect">
            <a:avLst/>
          </a:prstGeom>
        </p:spPr>
      </p:pic>
    </p:spTree>
    <p:extLst>
      <p:ext uri="{BB962C8B-B14F-4D97-AF65-F5344CB8AC3E}">
        <p14:creationId xmlns:p14="http://schemas.microsoft.com/office/powerpoint/2010/main" val="143387163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21</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535285" cy="373062"/>
          </a:xfrm>
        </p:spPr>
        <p:txBody>
          <a:bodyPr>
            <a:normAutofit fontScale="85000" lnSpcReduction="20000"/>
          </a:bodyPr>
          <a:lstStyle/>
          <a:p>
            <a:r>
              <a:rPr lang="en-US" sz="1100" dirty="0">
                <a:latin typeface="Copperplate Gothic Light" panose="020E0507020206020404" pitchFamily="34" charset="0"/>
              </a:rPr>
              <a:t>Show empathy and understanding </a:t>
            </a:r>
          </a:p>
        </p:txBody>
      </p:sp>
      <p:sp>
        <p:nvSpPr>
          <p:cNvPr id="5" name="Text Placeholder 4"/>
          <p:cNvSpPr>
            <a:spLocks noGrp="1"/>
          </p:cNvSpPr>
          <p:nvPr>
            <p:ph type="body" sz="quarter" idx="15"/>
          </p:nvPr>
        </p:nvSpPr>
        <p:spPr>
          <a:xfrm>
            <a:off x="963921" y="1431638"/>
            <a:ext cx="10058400" cy="1077100"/>
          </a:xfrm>
        </p:spPr>
        <p:txBody>
          <a:bodyPr>
            <a:normAutofit/>
          </a:bodyPr>
          <a:lstStyle/>
          <a:p>
            <a:r>
              <a:rPr lang="en-US" sz="4300" dirty="0">
                <a:latin typeface="Copperplate Gothic Light" panose="020E0507020206020404" pitchFamily="34" charset="0"/>
              </a:rPr>
              <a:t>Listen without judgement </a:t>
            </a:r>
          </a:p>
          <a:p>
            <a:pPr marL="0" indent="0">
              <a:buNone/>
            </a:pPr>
            <a:endParaRPr lang="en-US" sz="4000" b="1" dirty="0">
              <a:solidFill>
                <a:srgbClr val="355377"/>
              </a:solidFill>
              <a:latin typeface="Copperplate Gothic Light" panose="020E0507020206020404" pitchFamily="34" charset="0"/>
            </a:endParaRPr>
          </a:p>
        </p:txBody>
      </p:sp>
      <p:sp>
        <p:nvSpPr>
          <p:cNvPr id="6" name="Text Placeholder 5"/>
          <p:cNvSpPr>
            <a:spLocks noGrp="1"/>
          </p:cNvSpPr>
          <p:nvPr>
            <p:ph type="body" sz="quarter" idx="16"/>
          </p:nvPr>
        </p:nvSpPr>
        <p:spPr>
          <a:xfrm>
            <a:off x="964355" y="2421067"/>
            <a:ext cx="6854938" cy="3528146"/>
          </a:xfrm>
        </p:spPr>
        <p:txBody>
          <a:bodyPr/>
          <a:lstStyle/>
          <a:p>
            <a:pPr lvl="1">
              <a:lnSpc>
                <a:spcPct val="100000"/>
              </a:lnSpc>
              <a:buFont typeface="Arial" panose="020B0604020202020204" pitchFamily="34" charset="0"/>
              <a:buChar char="•"/>
            </a:pPr>
            <a:r>
              <a:rPr lang="en-US" dirty="0">
                <a:latin typeface="Copperplate Gothic Light" panose="020E0507020206020404" pitchFamily="34" charset="0"/>
              </a:rPr>
              <a:t>Be calm and open</a:t>
            </a:r>
          </a:p>
          <a:p>
            <a:pPr lvl="1">
              <a:lnSpc>
                <a:spcPct val="100000"/>
              </a:lnSpc>
              <a:buFont typeface="Arial" panose="020B0604020202020204" pitchFamily="34" charset="0"/>
              <a:buChar char="•"/>
            </a:pPr>
            <a:r>
              <a:rPr lang="en-US" dirty="0">
                <a:latin typeface="Copperplate Gothic Light" panose="020E0507020206020404" pitchFamily="34" charset="0"/>
              </a:rPr>
              <a:t>Use positive body language</a:t>
            </a:r>
          </a:p>
          <a:p>
            <a:pPr lvl="1">
              <a:lnSpc>
                <a:spcPct val="100000"/>
              </a:lnSpc>
              <a:buFont typeface="Arial" panose="020B0604020202020204" pitchFamily="34" charset="0"/>
              <a:buChar char="•"/>
            </a:pPr>
            <a:r>
              <a:rPr lang="en-US" dirty="0">
                <a:latin typeface="Copperplate Gothic Light" panose="020E0507020206020404" pitchFamily="34" charset="0"/>
              </a:rPr>
              <a:t>Be respectful </a:t>
            </a:r>
          </a:p>
          <a:p>
            <a:pPr lvl="1">
              <a:lnSpc>
                <a:spcPct val="100000"/>
              </a:lnSpc>
              <a:buFont typeface="Arial" panose="020B0604020202020204" pitchFamily="34" charset="0"/>
              <a:buChar char="•"/>
            </a:pPr>
            <a:r>
              <a:rPr lang="en-US" dirty="0">
                <a:latin typeface="Copperplate Gothic Light" panose="020E0507020206020404" pitchFamily="34" charset="0"/>
              </a:rPr>
              <a:t>Don’t interrupt</a:t>
            </a:r>
          </a:p>
          <a:p>
            <a:pPr>
              <a:lnSpc>
                <a:spcPct val="100000"/>
              </a:lnSpc>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9" name="Picture 8">
            <a:extLst>
              <a:ext uri="{FF2B5EF4-FFF2-40B4-BE49-F238E27FC236}">
                <a16:creationId xmlns:a16="http://schemas.microsoft.com/office/drawing/2014/main" id="{D5DA95CD-73BE-56AB-F713-392F5F835DA7}"/>
              </a:ext>
            </a:extLst>
          </p:cNvPr>
          <p:cNvPicPr>
            <a:picLocks noChangeAspect="1"/>
          </p:cNvPicPr>
          <p:nvPr/>
        </p:nvPicPr>
        <p:blipFill>
          <a:blip r:embed="rId3"/>
          <a:stretch>
            <a:fillRect/>
          </a:stretch>
        </p:blipFill>
        <p:spPr>
          <a:xfrm>
            <a:off x="1750587" y="4081008"/>
            <a:ext cx="8690825" cy="2690707"/>
          </a:xfrm>
          <a:prstGeom prst="rect">
            <a:avLst/>
          </a:prstGeom>
        </p:spPr>
      </p:pic>
    </p:spTree>
    <p:extLst>
      <p:ext uri="{BB962C8B-B14F-4D97-AF65-F5344CB8AC3E}">
        <p14:creationId xmlns:p14="http://schemas.microsoft.com/office/powerpoint/2010/main" val="255098830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FC218A-74F9-C2ED-8635-C75BCC03C009}"/>
              </a:ext>
            </a:extLst>
          </p:cNvPr>
          <p:cNvPicPr>
            <a:picLocks noChangeAspect="1"/>
          </p:cNvPicPr>
          <p:nvPr/>
        </p:nvPicPr>
        <p:blipFill rotWithShape="1">
          <a:blip r:embed="rId3"/>
          <a:srcRect b="82628"/>
          <a:stretch/>
        </p:blipFill>
        <p:spPr>
          <a:xfrm>
            <a:off x="2288542" y="5463332"/>
            <a:ext cx="6850337" cy="1191346"/>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22</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535285" cy="373062"/>
          </a:xfrm>
        </p:spPr>
        <p:txBody>
          <a:bodyPr>
            <a:normAutofit fontScale="85000" lnSpcReduction="20000"/>
          </a:bodyPr>
          <a:lstStyle/>
          <a:p>
            <a:r>
              <a:rPr lang="en-US" sz="1100" dirty="0">
                <a:latin typeface="Copperplate Gothic Light" panose="020E0507020206020404" pitchFamily="34" charset="0"/>
              </a:rPr>
              <a:t>Show empathy and understanding </a:t>
            </a:r>
          </a:p>
        </p:txBody>
      </p:sp>
      <p:sp>
        <p:nvSpPr>
          <p:cNvPr id="5" name="Text Placeholder 4"/>
          <p:cNvSpPr>
            <a:spLocks noGrp="1"/>
          </p:cNvSpPr>
          <p:nvPr>
            <p:ph type="body" sz="quarter" idx="15"/>
          </p:nvPr>
        </p:nvSpPr>
        <p:spPr>
          <a:xfrm>
            <a:off x="963921" y="1431637"/>
            <a:ext cx="10058400" cy="1997363"/>
          </a:xfrm>
        </p:spPr>
        <p:txBody>
          <a:bodyPr>
            <a:normAutofit fontScale="62500" lnSpcReduction="20000"/>
          </a:bodyPr>
          <a:lstStyle/>
          <a:p>
            <a:r>
              <a:rPr lang="en-US" sz="5800" dirty="0">
                <a:latin typeface="Copperplate Gothic Light" panose="020E0507020206020404" pitchFamily="34" charset="0"/>
              </a:rPr>
              <a:t>Acknowledge their emotions, so they know they’ve been heard</a:t>
            </a:r>
          </a:p>
          <a:p>
            <a:r>
              <a:rPr lang="en-US" sz="6500" dirty="0">
                <a:latin typeface="Copperplate Gothic Light" panose="020E0507020206020404" pitchFamily="34" charset="0"/>
              </a:rPr>
              <a:t> </a:t>
            </a:r>
          </a:p>
          <a:p>
            <a:pPr marL="0" indent="0">
              <a:buNone/>
            </a:pPr>
            <a:endParaRPr lang="en-US" sz="4000" b="1" dirty="0">
              <a:solidFill>
                <a:srgbClr val="355377"/>
              </a:solidFill>
              <a:latin typeface="Copperplate Gothic Light" panose="020E0507020206020404" pitchFamily="34" charset="0"/>
            </a:endParaRPr>
          </a:p>
        </p:txBody>
      </p:sp>
      <p:sp>
        <p:nvSpPr>
          <p:cNvPr id="6" name="Text Placeholder 5"/>
          <p:cNvSpPr>
            <a:spLocks noGrp="1"/>
          </p:cNvSpPr>
          <p:nvPr>
            <p:ph type="body" sz="quarter" idx="16"/>
          </p:nvPr>
        </p:nvSpPr>
        <p:spPr>
          <a:xfrm>
            <a:off x="1074656" y="2807928"/>
            <a:ext cx="6854938" cy="3528146"/>
          </a:xfrm>
        </p:spPr>
        <p:txBody>
          <a:bodyPr/>
          <a:lstStyle/>
          <a:p>
            <a:pPr marL="0" indent="0">
              <a:lnSpc>
                <a:spcPct val="100000"/>
              </a:lnSpc>
              <a:buNone/>
            </a:pPr>
            <a:r>
              <a:rPr lang="en-US" sz="2800" b="1" dirty="0">
                <a:solidFill>
                  <a:srgbClr val="B9A686"/>
                </a:solidFill>
                <a:latin typeface="Copperplate Gothic Light" panose="020E0507020206020404" pitchFamily="34" charset="0"/>
              </a:rPr>
              <a:t>You can say: </a:t>
            </a:r>
          </a:p>
          <a:p>
            <a:pPr marL="0" indent="0">
              <a:lnSpc>
                <a:spcPct val="100000"/>
              </a:lnSpc>
              <a:buNone/>
            </a:pPr>
            <a:endParaRPr lang="en-US" sz="1000" dirty="0">
              <a:latin typeface="Copperplate Gothic Light" panose="020E0507020206020404" pitchFamily="34" charset="0"/>
            </a:endParaRPr>
          </a:p>
          <a:p>
            <a:pPr marL="742950" indent="-742950">
              <a:lnSpc>
                <a:spcPct val="100000"/>
              </a:lnSpc>
              <a:buFont typeface="+mj-lt"/>
              <a:buAutoNum type="arabicPeriod"/>
            </a:pPr>
            <a:r>
              <a:rPr lang="en-US" dirty="0">
                <a:latin typeface="Copperplate Gothic Light" panose="020E0507020206020404" pitchFamily="34" charset="0"/>
              </a:rPr>
              <a:t>“It sounds like your concerns about vaccines, especially for your child, are causing stress. I completely understand.”</a:t>
            </a:r>
          </a:p>
          <a:p>
            <a:pPr marL="742950" indent="-742950">
              <a:lnSpc>
                <a:spcPct val="100000"/>
              </a:lnSpc>
              <a:buFont typeface="+mj-lt"/>
              <a:buAutoNum type="arabicPeriod"/>
            </a:pPr>
            <a:endParaRPr lang="en-US" dirty="0">
              <a:latin typeface="Copperplate Gothic Light" panose="020E0507020206020404" pitchFamily="34" charset="0"/>
            </a:endParaRPr>
          </a:p>
          <a:p>
            <a:pPr marL="742950" indent="-742950">
              <a:lnSpc>
                <a:spcPct val="100000"/>
              </a:lnSpc>
              <a:buFont typeface="+mj-lt"/>
              <a:buAutoNum type="arabicPeriod"/>
            </a:pPr>
            <a:r>
              <a:rPr lang="en-US" dirty="0">
                <a:latin typeface="Copperplate Gothic Light" panose="020E0507020206020404" pitchFamily="34" charset="0"/>
              </a:rPr>
              <a:t>“It’s understandable you feel that way.”</a:t>
            </a:r>
          </a:p>
          <a:p>
            <a:pPr>
              <a:lnSpc>
                <a:spcPct val="100000"/>
              </a:lnSpc>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7" name="Picture 6">
            <a:extLst>
              <a:ext uri="{FF2B5EF4-FFF2-40B4-BE49-F238E27FC236}">
                <a16:creationId xmlns:a16="http://schemas.microsoft.com/office/drawing/2014/main" id="{F086BF69-C7C7-78A0-2DCC-2081895BD173}"/>
              </a:ext>
            </a:extLst>
          </p:cNvPr>
          <p:cNvPicPr>
            <a:picLocks noChangeAspect="1"/>
          </p:cNvPicPr>
          <p:nvPr/>
        </p:nvPicPr>
        <p:blipFill rotWithShape="1">
          <a:blip r:embed="rId4"/>
          <a:srcRect l="-5441" r="37872"/>
          <a:stretch/>
        </p:blipFill>
        <p:spPr>
          <a:xfrm>
            <a:off x="7033846" y="2847160"/>
            <a:ext cx="5158153" cy="40108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612988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767296" y="1547513"/>
            <a:ext cx="6744766" cy="3669256"/>
          </a:xfrm>
        </p:spPr>
        <p:txBody>
          <a:bodyPr/>
          <a:lstStyle/>
          <a:p>
            <a:r>
              <a:rPr lang="en-US" dirty="0">
                <a:solidFill>
                  <a:schemeClr val="bg1"/>
                </a:solidFill>
                <a:latin typeface="Copperplate Gothic Light" panose="020E0507020206020404" pitchFamily="34" charset="0"/>
                <a:cs typeface="Arial" panose="020B0604020202020204" pitchFamily="34" charset="0"/>
              </a:rPr>
              <a:t>What can you say to show someone empathy even if you may not agree with what they are saying?</a:t>
            </a:r>
            <a:br>
              <a:rPr lang="en-US" sz="4000" b="1" dirty="0">
                <a:solidFill>
                  <a:srgbClr val="008797"/>
                </a:solidFill>
                <a:latin typeface="Segoe UI" panose="020B0502040204020203" pitchFamily="34" charset="0"/>
                <a:ea typeface="+mn-lt"/>
                <a:cs typeface="Segoe UI" panose="020B0502040204020203" pitchFamily="34" charset="0"/>
              </a:rPr>
            </a:br>
            <a:endParaRPr lang="en-US" dirty="0">
              <a:solidFill>
                <a:schemeClr val="bg1"/>
              </a:solidFill>
              <a:latin typeface="Copperplate Gothic Light" panose="020E0507020206020404" pitchFamily="34" charset="0"/>
            </a:endParaRPr>
          </a:p>
        </p:txBody>
      </p:sp>
      <p:sp>
        <p:nvSpPr>
          <p:cNvPr id="3" name="Slide Number Placeholder 2"/>
          <p:cNvSpPr>
            <a:spLocks noGrp="1"/>
          </p:cNvSpPr>
          <p:nvPr>
            <p:ph type="sldNum" sz="quarter" idx="12"/>
          </p:nvPr>
        </p:nvSpPr>
        <p:spPr/>
        <p:txBody>
          <a:bodyPr/>
          <a:lstStyle/>
          <a:p>
            <a:fld id="{0BCE1B23-6FD6-4330-AE87-0D753F108D02}" type="slidenum">
              <a:rPr lang="en-US" smtClean="0"/>
              <a:pPr/>
              <a:t>23</a:t>
            </a:fld>
            <a:endParaRPr lang="en-US" dirty="0"/>
          </a:p>
        </p:txBody>
      </p:sp>
      <p:sp>
        <p:nvSpPr>
          <p:cNvPr id="4" name="Footer Placeholder 3"/>
          <p:cNvSpPr>
            <a:spLocks noGrp="1"/>
          </p:cNvSpPr>
          <p:nvPr>
            <p:ph type="ftr" sz="quarter" idx="4294967295"/>
          </p:nvPr>
        </p:nvSpPr>
        <p:spPr>
          <a:xfrm>
            <a:off x="226245" y="6456075"/>
            <a:ext cx="1696823" cy="265400"/>
          </a:xfrm>
        </p:spPr>
        <p:txBody>
          <a:bodyPr/>
          <a:lstStyle/>
          <a:p>
            <a:r>
              <a:rPr lang="en-US" dirty="0"/>
              <a:t>NATIVE BOOST</a:t>
            </a:r>
          </a:p>
        </p:txBody>
      </p:sp>
      <p:pic>
        <p:nvPicPr>
          <p:cNvPr id="5" name="Picture 4" descr="Diagram&#10;&#10;Description automatically generated">
            <a:extLst>
              <a:ext uri="{FF2B5EF4-FFF2-40B4-BE49-F238E27FC236}">
                <a16:creationId xmlns:a16="http://schemas.microsoft.com/office/drawing/2014/main" id="{6899A836-7BB1-4EBE-88D8-9172AB6561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45" y="413691"/>
            <a:ext cx="4434849" cy="5599187"/>
          </a:xfrm>
          <a:prstGeom prst="rect">
            <a:avLst/>
          </a:prstGeom>
        </p:spPr>
      </p:pic>
    </p:spTree>
    <p:extLst>
      <p:ext uri="{BB962C8B-B14F-4D97-AF65-F5344CB8AC3E}">
        <p14:creationId xmlns:p14="http://schemas.microsoft.com/office/powerpoint/2010/main" val="122446124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24</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409411"/>
            <a:ext cx="3535285" cy="472167"/>
          </a:xfrm>
        </p:spPr>
        <p:txBody>
          <a:bodyPr>
            <a:normAutofit fontScale="92500" lnSpcReduction="10000"/>
          </a:bodyPr>
          <a:lstStyle/>
          <a:p>
            <a:r>
              <a:rPr lang="en-US" sz="1100" dirty="0">
                <a:latin typeface="Copperplate Gothic Light" panose="020E0507020206020404" pitchFamily="34" charset="0"/>
              </a:rPr>
              <a:t>Ask For Permission to Share Information</a:t>
            </a:r>
          </a:p>
          <a:p>
            <a:endParaRPr lang="en-US" sz="1100" dirty="0">
              <a:latin typeface="Copperplate Gothic Light" panose="020E0507020206020404" pitchFamily="34" charset="0"/>
            </a:endParaRPr>
          </a:p>
        </p:txBody>
      </p:sp>
      <p:sp>
        <p:nvSpPr>
          <p:cNvPr id="5" name="Text Placeholder 4"/>
          <p:cNvSpPr>
            <a:spLocks noGrp="1"/>
          </p:cNvSpPr>
          <p:nvPr>
            <p:ph type="body" sz="quarter" idx="15"/>
          </p:nvPr>
        </p:nvSpPr>
        <p:spPr>
          <a:xfrm>
            <a:off x="963921" y="1431636"/>
            <a:ext cx="10058400" cy="2554209"/>
          </a:xfrm>
        </p:spPr>
        <p:txBody>
          <a:bodyPr>
            <a:normAutofit fontScale="32500" lnSpcReduction="20000"/>
          </a:bodyPr>
          <a:lstStyle/>
          <a:p>
            <a:r>
              <a:rPr lang="en-US" sz="11100" dirty="0">
                <a:latin typeface="Copperplate Gothic Light" panose="020E0507020206020404" pitchFamily="34" charset="0"/>
              </a:rPr>
              <a:t>Once you understand their questions or concerns, ask if you can share information about vaccines</a:t>
            </a:r>
          </a:p>
          <a:p>
            <a:endParaRPr lang="en-US" sz="9000" dirty="0">
              <a:latin typeface="Copperplate Gothic Light" panose="020E0507020206020404" pitchFamily="34" charset="0"/>
            </a:endParaRPr>
          </a:p>
          <a:p>
            <a:r>
              <a:rPr lang="en-US" sz="6500" dirty="0">
                <a:latin typeface="Copperplate Gothic Light" panose="020E0507020206020404" pitchFamily="34" charset="0"/>
              </a:rPr>
              <a:t> </a:t>
            </a:r>
          </a:p>
          <a:p>
            <a:pPr marL="0" indent="0">
              <a:buNone/>
            </a:pPr>
            <a:endParaRPr lang="en-US" sz="4000" b="1" dirty="0">
              <a:solidFill>
                <a:srgbClr val="355377"/>
              </a:solidFill>
              <a:latin typeface="Copperplate Gothic Light" panose="020E0507020206020404" pitchFamily="34" charset="0"/>
            </a:endParaRPr>
          </a:p>
        </p:txBody>
      </p:sp>
      <p:graphicFrame>
        <p:nvGraphicFramePr>
          <p:cNvPr id="8" name="Table 7">
            <a:extLst>
              <a:ext uri="{FF2B5EF4-FFF2-40B4-BE49-F238E27FC236}">
                <a16:creationId xmlns:a16="http://schemas.microsoft.com/office/drawing/2014/main" id="{20DB5764-157C-5347-BFA5-F248C122F327}"/>
              </a:ext>
            </a:extLst>
          </p:cNvPr>
          <p:cNvGraphicFramePr>
            <a:graphicFrameLocks noGrp="1"/>
          </p:cNvGraphicFramePr>
          <p:nvPr>
            <p:extLst>
              <p:ext uri="{D42A27DB-BD31-4B8C-83A1-F6EECF244321}">
                <p14:modId xmlns:p14="http://schemas.microsoft.com/office/powerpoint/2010/main" val="2195103628"/>
              </p:ext>
            </p:extLst>
          </p:nvPr>
        </p:nvGraphicFramePr>
        <p:xfrm>
          <a:off x="2032000" y="3430847"/>
          <a:ext cx="8128000" cy="2699844"/>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448042377"/>
                    </a:ext>
                  </a:extLst>
                </a:gridCol>
                <a:gridCol w="4064000">
                  <a:extLst>
                    <a:ext uri="{9D8B030D-6E8A-4147-A177-3AD203B41FA5}">
                      <a16:colId xmlns:a16="http://schemas.microsoft.com/office/drawing/2014/main" val="3706359020"/>
                    </a:ext>
                  </a:extLst>
                </a:gridCol>
              </a:tblGrid>
              <a:tr h="968003">
                <a:tc>
                  <a:txBody>
                    <a:bodyPr/>
                    <a:lstStyle/>
                    <a:p>
                      <a:endParaRPr lang="en-US" sz="2000" kern="1200" dirty="0">
                        <a:solidFill>
                          <a:schemeClr val="accent5"/>
                        </a:solidFill>
                        <a:latin typeface="Copperplate Gothic Light" panose="020E0507020206020404" pitchFamily="34" charset="0"/>
                        <a:ea typeface="+mn-ea"/>
                        <a:cs typeface="+mn-cs"/>
                      </a:endParaRPr>
                    </a:p>
                    <a:p>
                      <a:endParaRPr lang="en-US" sz="2000" b="1" kern="1200" dirty="0">
                        <a:solidFill>
                          <a:schemeClr val="accent5"/>
                        </a:solidFill>
                        <a:latin typeface="Copperplate Gothic Light" panose="020E0507020206020404" pitchFamily="34" charset="0"/>
                        <a:ea typeface="+mn-ea"/>
                        <a:cs typeface="+mn-cs"/>
                      </a:endParaRPr>
                    </a:p>
                    <a:p>
                      <a:pPr algn="ctr"/>
                      <a:r>
                        <a:rPr lang="en-US" sz="2000" b="1" kern="1200" dirty="0">
                          <a:solidFill>
                            <a:srgbClr val="643F37"/>
                          </a:solidFill>
                          <a:latin typeface="Copperplate Gothic Light" panose="020E0507020206020404" pitchFamily="34" charset="0"/>
                          <a:ea typeface="+mn-ea"/>
                          <a:cs typeface="+mn-cs"/>
                        </a:rPr>
                        <a:t>If they say “no”</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015990" rtl="0" eaLnBrk="1" fontAlgn="auto" latinLnBrk="0" hangingPunct="1">
                        <a:lnSpc>
                          <a:spcPct val="100000"/>
                        </a:lnSpc>
                        <a:spcBef>
                          <a:spcPts val="0"/>
                        </a:spcBef>
                        <a:spcAft>
                          <a:spcPts val="0"/>
                        </a:spcAft>
                        <a:buClrTx/>
                        <a:buSzTx/>
                        <a:buFontTx/>
                        <a:buNone/>
                        <a:tabLst/>
                        <a:defRPr/>
                      </a:pPr>
                      <a:endParaRPr lang="en-US" sz="2000" kern="1200" dirty="0">
                        <a:solidFill>
                          <a:schemeClr val="accent5"/>
                        </a:solidFill>
                        <a:latin typeface="Copperplate Gothic Light" panose="020E0507020206020404" pitchFamily="34" charset="0"/>
                        <a:ea typeface="+mn-ea"/>
                        <a:cs typeface="+mn-cs"/>
                      </a:endParaRPr>
                    </a:p>
                    <a:p>
                      <a:pPr marL="0" marR="0" lvl="0" indent="0" algn="ctr" defTabSz="1015990" rtl="0" eaLnBrk="1" fontAlgn="auto" latinLnBrk="0" hangingPunct="1">
                        <a:lnSpc>
                          <a:spcPct val="100000"/>
                        </a:lnSpc>
                        <a:spcBef>
                          <a:spcPts val="0"/>
                        </a:spcBef>
                        <a:spcAft>
                          <a:spcPts val="0"/>
                        </a:spcAft>
                        <a:buClrTx/>
                        <a:buSzTx/>
                        <a:buFontTx/>
                        <a:buNone/>
                        <a:tabLst/>
                        <a:defRPr/>
                      </a:pPr>
                      <a:endParaRPr lang="en-US" sz="2000" kern="1200" dirty="0">
                        <a:solidFill>
                          <a:schemeClr val="accent5"/>
                        </a:solidFill>
                        <a:latin typeface="Copperplate Gothic Light" panose="020E0507020206020404" pitchFamily="34" charset="0"/>
                        <a:ea typeface="+mn-ea"/>
                        <a:cs typeface="+mn-cs"/>
                      </a:endParaRPr>
                    </a:p>
                    <a:p>
                      <a:pPr marL="0" marR="0" lvl="0" indent="0" algn="ctr" defTabSz="1015990" rtl="0" eaLnBrk="1" fontAlgn="auto" latinLnBrk="0" hangingPunct="1">
                        <a:lnSpc>
                          <a:spcPct val="100000"/>
                        </a:lnSpc>
                        <a:spcBef>
                          <a:spcPts val="0"/>
                        </a:spcBef>
                        <a:spcAft>
                          <a:spcPts val="0"/>
                        </a:spcAft>
                        <a:buClrTx/>
                        <a:buSzTx/>
                        <a:buFontTx/>
                        <a:buNone/>
                        <a:tabLst/>
                        <a:defRPr/>
                      </a:pPr>
                      <a:r>
                        <a:rPr lang="en-US" sz="2000" b="1" kern="1200" dirty="0">
                          <a:solidFill>
                            <a:srgbClr val="643F37"/>
                          </a:solidFill>
                          <a:latin typeface="Copperplate Gothic Light" panose="020E0507020206020404" pitchFamily="34" charset="0"/>
                          <a:ea typeface="+mn-ea"/>
                          <a:cs typeface="+mn-cs"/>
                        </a:rPr>
                        <a:t>If they say “yes”</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1913183"/>
                  </a:ext>
                </a:extLst>
              </a:tr>
              <a:tr h="1694004">
                <a:tc>
                  <a:txBody>
                    <a:bodyPr/>
                    <a:lstStyle/>
                    <a:p>
                      <a:r>
                        <a:rPr lang="en-US" sz="2000" kern="1200" dirty="0">
                          <a:solidFill>
                            <a:schemeClr val="accent5"/>
                          </a:solidFill>
                          <a:latin typeface="Copperplate Gothic Light" panose="020E0507020206020404" pitchFamily="34" charset="0"/>
                          <a:ea typeface="+mn-ea"/>
                          <a:cs typeface="+mn-cs"/>
                        </a:rPr>
                        <a:t>Do not push. Respect their decision and let them know you are there for them if they want to discuss vaccines in the future.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1015990" rtl="0" eaLnBrk="1" fontAlgn="auto" latinLnBrk="0" hangingPunct="1">
                        <a:lnSpc>
                          <a:spcPct val="100000"/>
                        </a:lnSpc>
                        <a:spcBef>
                          <a:spcPts val="0"/>
                        </a:spcBef>
                        <a:spcAft>
                          <a:spcPts val="0"/>
                        </a:spcAft>
                        <a:buClrTx/>
                        <a:buSzTx/>
                        <a:buFontTx/>
                        <a:buNone/>
                        <a:tabLst/>
                        <a:defRPr/>
                      </a:pPr>
                      <a:r>
                        <a:rPr lang="en-US" sz="2000" kern="1200" dirty="0">
                          <a:solidFill>
                            <a:schemeClr val="accent5"/>
                          </a:solidFill>
                          <a:latin typeface="Copperplate Gothic Light" panose="020E0507020206020404" pitchFamily="34" charset="0"/>
                          <a:ea typeface="+mn-ea"/>
                          <a:cs typeface="+mn-cs"/>
                        </a:rPr>
                        <a:t>Share accurate sources of information.</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71508035"/>
                  </a:ext>
                </a:extLst>
              </a:tr>
            </a:tbl>
          </a:graphicData>
        </a:graphic>
      </p:graphicFrame>
      <p:pic>
        <p:nvPicPr>
          <p:cNvPr id="7" name="Picture 6">
            <a:extLst>
              <a:ext uri="{FF2B5EF4-FFF2-40B4-BE49-F238E27FC236}">
                <a16:creationId xmlns:a16="http://schemas.microsoft.com/office/drawing/2014/main" id="{597CA411-1842-6CC4-BF8D-081EBD5412F0}"/>
              </a:ext>
            </a:extLst>
          </p:cNvPr>
          <p:cNvPicPr>
            <a:picLocks noChangeAspect="1"/>
          </p:cNvPicPr>
          <p:nvPr/>
        </p:nvPicPr>
        <p:blipFill>
          <a:blip r:embed="rId3"/>
          <a:stretch>
            <a:fillRect/>
          </a:stretch>
        </p:blipFill>
        <p:spPr>
          <a:xfrm>
            <a:off x="809573" y="3430847"/>
            <a:ext cx="1171017" cy="2699845"/>
          </a:xfrm>
          <a:prstGeom prst="rect">
            <a:avLst/>
          </a:prstGeom>
        </p:spPr>
      </p:pic>
      <p:pic>
        <p:nvPicPr>
          <p:cNvPr id="9" name="Picture 8">
            <a:extLst>
              <a:ext uri="{FF2B5EF4-FFF2-40B4-BE49-F238E27FC236}">
                <a16:creationId xmlns:a16="http://schemas.microsoft.com/office/drawing/2014/main" id="{9C909950-A6DB-F7AB-91DF-17DFE50AB65C}"/>
              </a:ext>
            </a:extLst>
          </p:cNvPr>
          <p:cNvPicPr>
            <a:picLocks noChangeAspect="1"/>
          </p:cNvPicPr>
          <p:nvPr/>
        </p:nvPicPr>
        <p:blipFill>
          <a:blip r:embed="rId3"/>
          <a:stretch>
            <a:fillRect/>
          </a:stretch>
        </p:blipFill>
        <p:spPr>
          <a:xfrm>
            <a:off x="10160000" y="3430847"/>
            <a:ext cx="1171017" cy="2699845"/>
          </a:xfrm>
          <a:prstGeom prst="rect">
            <a:avLst/>
          </a:prstGeom>
        </p:spPr>
      </p:pic>
    </p:spTree>
    <p:extLst>
      <p:ext uri="{BB962C8B-B14F-4D97-AF65-F5344CB8AC3E}">
        <p14:creationId xmlns:p14="http://schemas.microsoft.com/office/powerpoint/2010/main" val="20041743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25</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535285" cy="373062"/>
          </a:xfrm>
        </p:spPr>
        <p:txBody>
          <a:bodyPr>
            <a:normAutofit/>
          </a:bodyPr>
          <a:lstStyle/>
          <a:p>
            <a:r>
              <a:rPr lang="en-US" sz="1100" dirty="0">
                <a:latin typeface="Copperplate Gothic Light" panose="020E0507020206020404" pitchFamily="34" charset="0"/>
              </a:rPr>
              <a:t>Respond with facts </a:t>
            </a:r>
          </a:p>
        </p:txBody>
      </p:sp>
      <p:sp>
        <p:nvSpPr>
          <p:cNvPr id="5" name="Text Placeholder 4"/>
          <p:cNvSpPr>
            <a:spLocks noGrp="1"/>
          </p:cNvSpPr>
          <p:nvPr>
            <p:ph type="body" sz="quarter" idx="15"/>
          </p:nvPr>
        </p:nvSpPr>
        <p:spPr>
          <a:xfrm>
            <a:off x="963921" y="1431637"/>
            <a:ext cx="10058400" cy="2261132"/>
          </a:xfrm>
        </p:spPr>
        <p:txBody>
          <a:bodyPr>
            <a:normAutofit fontScale="47500" lnSpcReduction="20000"/>
          </a:bodyPr>
          <a:lstStyle/>
          <a:p>
            <a:r>
              <a:rPr lang="en-US" sz="7600" dirty="0">
                <a:latin typeface="Copperplate Gothic Light" panose="020E0507020206020404" pitchFamily="34" charset="0"/>
              </a:rPr>
              <a:t>Get accurate facts about vaccination:</a:t>
            </a:r>
          </a:p>
          <a:p>
            <a:endParaRPr lang="en-US" sz="5800" dirty="0">
              <a:latin typeface="Copperplate Gothic Light" panose="020E0507020206020404" pitchFamily="34" charset="0"/>
            </a:endParaRPr>
          </a:p>
          <a:p>
            <a:r>
              <a:rPr lang="en-US" sz="6500" dirty="0">
                <a:latin typeface="Copperplate Gothic Light" panose="020E0507020206020404" pitchFamily="34" charset="0"/>
              </a:rPr>
              <a:t> </a:t>
            </a:r>
          </a:p>
          <a:p>
            <a:pPr marL="0" indent="0">
              <a:buNone/>
            </a:pPr>
            <a:endParaRPr lang="en-US" sz="4000" b="1" dirty="0">
              <a:solidFill>
                <a:srgbClr val="355377"/>
              </a:solidFill>
              <a:latin typeface="Copperplate Gothic Light" panose="020E0507020206020404" pitchFamily="34" charset="0"/>
            </a:endParaRPr>
          </a:p>
        </p:txBody>
      </p:sp>
      <p:sp>
        <p:nvSpPr>
          <p:cNvPr id="6" name="Text Placeholder 5"/>
          <p:cNvSpPr>
            <a:spLocks noGrp="1"/>
          </p:cNvSpPr>
          <p:nvPr>
            <p:ph type="body" sz="quarter" idx="16"/>
          </p:nvPr>
        </p:nvSpPr>
        <p:spPr>
          <a:xfrm>
            <a:off x="1074656" y="2339005"/>
            <a:ext cx="6854938" cy="3528146"/>
          </a:xfrm>
        </p:spPr>
        <p:txBody>
          <a:bodyPr/>
          <a:lstStyle/>
          <a:p>
            <a:pPr>
              <a:lnSpc>
                <a:spcPct val="100000"/>
              </a:lnSpc>
            </a:pPr>
            <a:r>
              <a:rPr lang="en-US" b="1" dirty="0" err="1">
                <a:solidFill>
                  <a:srgbClr val="643F37"/>
                </a:solidFill>
                <a:latin typeface="Copperplate Gothic Light" panose="020E0507020206020404" pitchFamily="34" charset="0"/>
              </a:rPr>
              <a:t>VacciNative</a:t>
            </a:r>
            <a:endParaRPr lang="en-US" b="1" dirty="0">
              <a:solidFill>
                <a:srgbClr val="643F37"/>
              </a:solidFill>
              <a:latin typeface="Copperplate Gothic Light" panose="020E0507020206020404" pitchFamily="34" charset="0"/>
            </a:endParaRPr>
          </a:p>
          <a:p>
            <a:pPr marL="0" indent="0">
              <a:lnSpc>
                <a:spcPct val="100000"/>
              </a:lnSpc>
              <a:buNone/>
            </a:pPr>
            <a:r>
              <a:rPr lang="en-US" dirty="0">
                <a:latin typeface="Copperplate Gothic Light" panose="020E0507020206020404" pitchFamily="34" charset="0"/>
              </a:rPr>
              <a:t>        www.IndianCountryECHO.org/VacciNative</a:t>
            </a:r>
          </a:p>
          <a:p>
            <a:pPr>
              <a:lnSpc>
                <a:spcPct val="100000"/>
              </a:lnSpc>
            </a:pPr>
            <a:r>
              <a:rPr lang="en-US" b="1" dirty="0">
                <a:solidFill>
                  <a:srgbClr val="643F37"/>
                </a:solidFill>
                <a:latin typeface="Copperplate Gothic Light" panose="020E0507020206020404" pitchFamily="34" charset="0"/>
              </a:rPr>
              <a:t>Native Boost  </a:t>
            </a:r>
          </a:p>
          <a:p>
            <a:pPr marL="0" indent="0">
              <a:lnSpc>
                <a:spcPct val="100000"/>
              </a:lnSpc>
              <a:buNone/>
            </a:pPr>
            <a:r>
              <a:rPr lang="en-US" dirty="0">
                <a:latin typeface="Copperplate Gothic Light" panose="020E0507020206020404" pitchFamily="34" charset="0"/>
              </a:rPr>
              <a:t>        www.NPAIHB.org/Native-Boost</a:t>
            </a:r>
          </a:p>
          <a:p>
            <a:pPr>
              <a:lnSpc>
                <a:spcPct val="100000"/>
              </a:lnSpc>
            </a:pPr>
            <a:r>
              <a:rPr lang="en-US" dirty="0">
                <a:latin typeface="Copperplate Gothic Light" panose="020E0507020206020404" pitchFamily="34" charset="0"/>
              </a:rPr>
              <a:t>CDC</a:t>
            </a:r>
          </a:p>
          <a:p>
            <a:pPr>
              <a:lnSpc>
                <a:spcPct val="100000"/>
              </a:lnSpc>
            </a:pPr>
            <a:r>
              <a:rPr lang="en-US" dirty="0">
                <a:latin typeface="Copperplate Gothic Light" panose="020E0507020206020404" pitchFamily="34" charset="0"/>
              </a:rPr>
              <a:t>Tribal Epi Centers</a:t>
            </a:r>
          </a:p>
          <a:p>
            <a:pPr>
              <a:lnSpc>
                <a:spcPct val="100000"/>
              </a:lnSpc>
            </a:pPr>
            <a:r>
              <a:rPr lang="en-US" dirty="0">
                <a:latin typeface="Copperplate Gothic Light" panose="020E0507020206020404" pitchFamily="34" charset="0"/>
              </a:rPr>
              <a:t>Tribal clinics</a:t>
            </a:r>
          </a:p>
          <a:p>
            <a:pPr>
              <a:lnSpc>
                <a:spcPct val="100000"/>
              </a:lnSpc>
            </a:pPr>
            <a:r>
              <a:rPr lang="en-US" dirty="0">
                <a:latin typeface="Copperplate Gothic Light" panose="020E0507020206020404" pitchFamily="34" charset="0"/>
              </a:rPr>
              <a:t>Health providers</a:t>
            </a:r>
          </a:p>
          <a:p>
            <a:pPr>
              <a:lnSpc>
                <a:spcPct val="100000"/>
              </a:lnSpc>
            </a:pPr>
            <a:r>
              <a:rPr lang="en-US" dirty="0">
                <a:latin typeface="Copperplate Gothic Light" panose="020E0507020206020404" pitchFamily="34" charset="0"/>
              </a:rPr>
              <a:t>Local health dept</a:t>
            </a:r>
          </a:p>
          <a:p>
            <a:pPr marL="742950" indent="-742950">
              <a:lnSpc>
                <a:spcPct val="100000"/>
              </a:lnSpc>
              <a:buFont typeface="+mj-lt"/>
              <a:buAutoNum type="arabicPeriod"/>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8" name="Picture 7">
            <a:extLst>
              <a:ext uri="{FF2B5EF4-FFF2-40B4-BE49-F238E27FC236}">
                <a16:creationId xmlns:a16="http://schemas.microsoft.com/office/drawing/2014/main" id="{55DF3398-4F0C-9CAA-A004-0883A5051638}"/>
              </a:ext>
            </a:extLst>
          </p:cNvPr>
          <p:cNvPicPr>
            <a:picLocks noChangeAspect="1"/>
          </p:cNvPicPr>
          <p:nvPr/>
        </p:nvPicPr>
        <p:blipFill>
          <a:blip r:embed="rId3"/>
          <a:stretch>
            <a:fillRect/>
          </a:stretch>
        </p:blipFill>
        <p:spPr>
          <a:xfrm>
            <a:off x="9046847" y="3910375"/>
            <a:ext cx="2216892" cy="1956776"/>
          </a:xfrm>
          <a:prstGeom prst="rect">
            <a:avLst/>
          </a:prstGeom>
        </p:spPr>
      </p:pic>
      <p:pic>
        <p:nvPicPr>
          <p:cNvPr id="9" name="Picture 8">
            <a:extLst>
              <a:ext uri="{FF2B5EF4-FFF2-40B4-BE49-F238E27FC236}">
                <a16:creationId xmlns:a16="http://schemas.microsoft.com/office/drawing/2014/main" id="{08528963-42EF-3033-8A49-EA59C47BE59B}"/>
              </a:ext>
            </a:extLst>
          </p:cNvPr>
          <p:cNvPicPr>
            <a:picLocks noChangeAspect="1"/>
          </p:cNvPicPr>
          <p:nvPr/>
        </p:nvPicPr>
        <p:blipFill>
          <a:blip r:embed="rId4"/>
          <a:stretch>
            <a:fillRect/>
          </a:stretch>
        </p:blipFill>
        <p:spPr>
          <a:xfrm>
            <a:off x="6512984" y="3835187"/>
            <a:ext cx="2274406" cy="2326426"/>
          </a:xfrm>
          <a:prstGeom prst="rect">
            <a:avLst/>
          </a:prstGeom>
        </p:spPr>
      </p:pic>
    </p:spTree>
    <p:extLst>
      <p:ext uri="{BB962C8B-B14F-4D97-AF65-F5344CB8AC3E}">
        <p14:creationId xmlns:p14="http://schemas.microsoft.com/office/powerpoint/2010/main" val="404394409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26</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535285" cy="373062"/>
          </a:xfrm>
        </p:spPr>
        <p:txBody>
          <a:bodyPr>
            <a:normAutofit fontScale="85000" lnSpcReduction="20000"/>
          </a:bodyPr>
          <a:lstStyle/>
          <a:p>
            <a:r>
              <a:rPr lang="en-US" sz="1100" dirty="0">
                <a:latin typeface="Copperplate Gothic Light" panose="020E0507020206020404" pitchFamily="34" charset="0"/>
              </a:rPr>
              <a:t>Share accurate sources of information</a:t>
            </a:r>
          </a:p>
        </p:txBody>
      </p:sp>
      <p:grpSp>
        <p:nvGrpSpPr>
          <p:cNvPr id="11" name="Group 10">
            <a:extLst>
              <a:ext uri="{FF2B5EF4-FFF2-40B4-BE49-F238E27FC236}">
                <a16:creationId xmlns:a16="http://schemas.microsoft.com/office/drawing/2014/main" id="{082B8C5D-ECBF-3700-1270-FAB1276E6B39}"/>
              </a:ext>
            </a:extLst>
          </p:cNvPr>
          <p:cNvGrpSpPr/>
          <p:nvPr/>
        </p:nvGrpSpPr>
        <p:grpSpPr>
          <a:xfrm>
            <a:off x="266461" y="1587884"/>
            <a:ext cx="11659077" cy="4134682"/>
            <a:chOff x="343827" y="1987994"/>
            <a:chExt cx="11659077" cy="4134682"/>
          </a:xfrm>
        </p:grpSpPr>
        <p:pic>
          <p:nvPicPr>
            <p:cNvPr id="12" name="Picture 11">
              <a:extLst>
                <a:ext uri="{FF2B5EF4-FFF2-40B4-BE49-F238E27FC236}">
                  <a16:creationId xmlns:a16="http://schemas.microsoft.com/office/drawing/2014/main" id="{A62D2A8A-C429-4CFF-C374-97E79BAA8123}"/>
                </a:ext>
              </a:extLst>
            </p:cNvPr>
            <p:cNvPicPr>
              <a:picLocks noChangeAspect="1"/>
            </p:cNvPicPr>
            <p:nvPr/>
          </p:nvPicPr>
          <p:blipFill>
            <a:blip r:embed="rId3"/>
            <a:stretch>
              <a:fillRect/>
            </a:stretch>
          </p:blipFill>
          <p:spPr>
            <a:xfrm>
              <a:off x="343827" y="1987994"/>
              <a:ext cx="5078562" cy="3432482"/>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10D2BAF7-9C1E-9632-85BA-540927CB48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33"/>
            <a:stretch/>
          </p:blipFill>
          <p:spPr>
            <a:xfrm>
              <a:off x="5805406" y="1987994"/>
              <a:ext cx="6197498" cy="3432481"/>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5B7BD8E1-9EC3-5924-7241-EAF117CF2237}"/>
                </a:ext>
              </a:extLst>
            </p:cNvPr>
            <p:cNvSpPr txBox="1"/>
            <p:nvPr/>
          </p:nvSpPr>
          <p:spPr>
            <a:xfrm>
              <a:off x="1074656" y="5716931"/>
              <a:ext cx="4206240" cy="400110"/>
            </a:xfrm>
            <a:prstGeom prst="rect">
              <a:avLst/>
            </a:prstGeom>
            <a:noFill/>
          </p:spPr>
          <p:txBody>
            <a:bodyPr wrap="square" rtlCol="0">
              <a:spAutoFit/>
            </a:bodyPr>
            <a:lstStyle/>
            <a:p>
              <a:pPr algn="ctr"/>
              <a:r>
                <a:rPr lang="en-US" sz="2000" b="1" dirty="0">
                  <a:solidFill>
                    <a:srgbClr val="643F37"/>
                  </a:solidFill>
                  <a:cs typeface="Segoe UI" panose="020B0502040204020203" pitchFamily="34" charset="0"/>
                </a:rPr>
                <a:t>NPAIHB.org/Native-Boost</a:t>
              </a:r>
            </a:p>
          </p:txBody>
        </p:sp>
        <p:sp>
          <p:nvSpPr>
            <p:cNvPr id="15" name="TextBox 14">
              <a:extLst>
                <a:ext uri="{FF2B5EF4-FFF2-40B4-BE49-F238E27FC236}">
                  <a16:creationId xmlns:a16="http://schemas.microsoft.com/office/drawing/2014/main" id="{F6BD959F-24B1-5CC8-F3F1-1B6F2F058096}"/>
                </a:ext>
              </a:extLst>
            </p:cNvPr>
            <p:cNvSpPr txBox="1"/>
            <p:nvPr/>
          </p:nvSpPr>
          <p:spPr>
            <a:xfrm>
              <a:off x="6096000" y="5722566"/>
              <a:ext cx="5866997" cy="400110"/>
            </a:xfrm>
            <a:prstGeom prst="rect">
              <a:avLst/>
            </a:prstGeom>
            <a:noFill/>
          </p:spPr>
          <p:txBody>
            <a:bodyPr wrap="square" rtlCol="0">
              <a:spAutoFit/>
            </a:bodyPr>
            <a:lstStyle/>
            <a:p>
              <a:pPr algn="ctr"/>
              <a:r>
                <a:rPr lang="en-US" sz="2000" b="1" dirty="0">
                  <a:solidFill>
                    <a:srgbClr val="643F37"/>
                  </a:solidFill>
                  <a:cs typeface="Segoe UI" panose="020B0502040204020203" pitchFamily="34" charset="0"/>
                </a:rPr>
                <a:t>IndianCountryECHO.org/VacciNative</a:t>
              </a:r>
            </a:p>
          </p:txBody>
        </p:sp>
      </p:grpSp>
    </p:spTree>
    <p:extLst>
      <p:ext uri="{BB962C8B-B14F-4D97-AF65-F5344CB8AC3E}">
        <p14:creationId xmlns:p14="http://schemas.microsoft.com/office/powerpoint/2010/main" val="198273469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27</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535285" cy="373062"/>
          </a:xfrm>
        </p:spPr>
        <p:txBody>
          <a:bodyPr>
            <a:normAutofit fontScale="85000" lnSpcReduction="20000"/>
          </a:bodyPr>
          <a:lstStyle/>
          <a:p>
            <a:r>
              <a:rPr lang="en-US" sz="1100" dirty="0">
                <a:latin typeface="Copperplate Gothic Light" panose="020E0507020206020404" pitchFamily="34" charset="0"/>
              </a:rPr>
              <a:t>Share accurate sources of information</a:t>
            </a:r>
          </a:p>
        </p:txBody>
      </p:sp>
      <p:grpSp>
        <p:nvGrpSpPr>
          <p:cNvPr id="5" name="Group 4">
            <a:extLst>
              <a:ext uri="{FF2B5EF4-FFF2-40B4-BE49-F238E27FC236}">
                <a16:creationId xmlns:a16="http://schemas.microsoft.com/office/drawing/2014/main" id="{73E2EE77-32CF-A671-2843-37A792C468DE}"/>
              </a:ext>
            </a:extLst>
          </p:cNvPr>
          <p:cNvGrpSpPr/>
          <p:nvPr/>
        </p:nvGrpSpPr>
        <p:grpSpPr>
          <a:xfrm>
            <a:off x="1653437" y="1315616"/>
            <a:ext cx="8238782" cy="4663585"/>
            <a:chOff x="2384823" y="2026921"/>
            <a:chExt cx="7422354" cy="4195834"/>
          </a:xfrm>
        </p:grpSpPr>
        <p:sp>
          <p:nvSpPr>
            <p:cNvPr id="6" name="TextBox 5">
              <a:extLst>
                <a:ext uri="{FF2B5EF4-FFF2-40B4-BE49-F238E27FC236}">
                  <a16:creationId xmlns:a16="http://schemas.microsoft.com/office/drawing/2014/main" id="{EADD396F-7E3C-1125-5412-3A54665E6629}"/>
                </a:ext>
              </a:extLst>
            </p:cNvPr>
            <p:cNvSpPr txBox="1"/>
            <p:nvPr/>
          </p:nvSpPr>
          <p:spPr>
            <a:xfrm>
              <a:off x="4225408" y="5853423"/>
              <a:ext cx="4206240" cy="369332"/>
            </a:xfrm>
            <a:prstGeom prst="rect">
              <a:avLst/>
            </a:prstGeom>
            <a:noFill/>
          </p:spPr>
          <p:txBody>
            <a:bodyPr wrap="square" rtlCol="0">
              <a:spAutoFit/>
            </a:bodyPr>
            <a:lstStyle/>
            <a:p>
              <a:pPr algn="ctr"/>
              <a:r>
                <a:rPr lang="en-US" sz="2000" b="1" dirty="0">
                  <a:solidFill>
                    <a:srgbClr val="643F37"/>
                  </a:solidFill>
                  <a:cs typeface="Segoe UI" panose="020B0502040204020203" pitchFamily="34" charset="0"/>
                </a:rPr>
                <a:t>NPAIHB.org/Native-Boost</a:t>
              </a:r>
            </a:p>
          </p:txBody>
        </p:sp>
        <p:pic>
          <p:nvPicPr>
            <p:cNvPr id="7" name="Picture 6">
              <a:extLst>
                <a:ext uri="{FF2B5EF4-FFF2-40B4-BE49-F238E27FC236}">
                  <a16:creationId xmlns:a16="http://schemas.microsoft.com/office/drawing/2014/main" id="{E8717FBD-7E70-F786-5D51-8DB82CE9B06B}"/>
                </a:ext>
              </a:extLst>
            </p:cNvPr>
            <p:cNvPicPr>
              <a:picLocks noChangeAspect="1"/>
            </p:cNvPicPr>
            <p:nvPr/>
          </p:nvPicPr>
          <p:blipFill>
            <a:blip r:embed="rId3"/>
            <a:stretch>
              <a:fillRect/>
            </a:stretch>
          </p:blipFill>
          <p:spPr>
            <a:xfrm>
              <a:off x="2384823" y="2745941"/>
              <a:ext cx="3674502" cy="239594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75110CA4-F92C-F7B9-30E2-6C1351B2E154}"/>
                </a:ext>
              </a:extLst>
            </p:cNvPr>
            <p:cNvPicPr>
              <a:picLocks noChangeAspect="1"/>
            </p:cNvPicPr>
            <p:nvPr/>
          </p:nvPicPr>
          <p:blipFill>
            <a:blip r:embed="rId4"/>
            <a:stretch>
              <a:fillRect/>
            </a:stretch>
          </p:blipFill>
          <p:spPr>
            <a:xfrm>
              <a:off x="7056119" y="2026921"/>
              <a:ext cx="2751058" cy="3589331"/>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96030628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28</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535285" cy="373062"/>
          </a:xfrm>
        </p:spPr>
        <p:txBody>
          <a:bodyPr>
            <a:normAutofit fontScale="85000" lnSpcReduction="20000"/>
          </a:bodyPr>
          <a:lstStyle/>
          <a:p>
            <a:r>
              <a:rPr lang="en-US" sz="1100" dirty="0">
                <a:latin typeface="Copperplate Gothic Light" panose="020E0507020206020404" pitchFamily="34" charset="0"/>
              </a:rPr>
              <a:t>Share accurate sources of information</a:t>
            </a:r>
          </a:p>
        </p:txBody>
      </p:sp>
      <p:sp>
        <p:nvSpPr>
          <p:cNvPr id="10" name="TextBox 9">
            <a:extLst>
              <a:ext uri="{FF2B5EF4-FFF2-40B4-BE49-F238E27FC236}">
                <a16:creationId xmlns:a16="http://schemas.microsoft.com/office/drawing/2014/main" id="{7CF0FABC-03EF-E4BA-AE5F-75C368A4D59A}"/>
              </a:ext>
            </a:extLst>
          </p:cNvPr>
          <p:cNvSpPr txBox="1"/>
          <p:nvPr/>
        </p:nvSpPr>
        <p:spPr>
          <a:xfrm>
            <a:off x="3192193" y="5333254"/>
            <a:ext cx="5807613" cy="400110"/>
          </a:xfrm>
          <a:prstGeom prst="rect">
            <a:avLst/>
          </a:prstGeom>
          <a:noFill/>
        </p:spPr>
        <p:txBody>
          <a:bodyPr wrap="square" rtlCol="0">
            <a:spAutoFit/>
          </a:bodyPr>
          <a:lstStyle/>
          <a:p>
            <a:pPr algn="ctr"/>
            <a:r>
              <a:rPr lang="en-US" sz="2000" b="1" dirty="0">
                <a:solidFill>
                  <a:srgbClr val="643F37"/>
                </a:solidFill>
                <a:cs typeface="Segoe UI" panose="020B0502040204020203" pitchFamily="34" charset="0"/>
              </a:rPr>
              <a:t>IndianCountryECHO.org/VacciNative</a:t>
            </a:r>
          </a:p>
        </p:txBody>
      </p:sp>
      <p:pic>
        <p:nvPicPr>
          <p:cNvPr id="11" name="Picture 10">
            <a:extLst>
              <a:ext uri="{FF2B5EF4-FFF2-40B4-BE49-F238E27FC236}">
                <a16:creationId xmlns:a16="http://schemas.microsoft.com/office/drawing/2014/main" id="{52F0FBFA-47C4-0613-D194-129EAF7F16E9}"/>
              </a:ext>
            </a:extLst>
          </p:cNvPr>
          <p:cNvPicPr>
            <a:picLocks noChangeAspect="1"/>
          </p:cNvPicPr>
          <p:nvPr/>
        </p:nvPicPr>
        <p:blipFill>
          <a:blip r:embed="rId3"/>
          <a:stretch>
            <a:fillRect/>
          </a:stretch>
        </p:blipFill>
        <p:spPr>
          <a:xfrm>
            <a:off x="894347" y="1407474"/>
            <a:ext cx="2680083" cy="3492662"/>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243D3FFB-EFFA-FD2E-27EB-50A84DE51B38}"/>
              </a:ext>
            </a:extLst>
          </p:cNvPr>
          <p:cNvPicPr>
            <a:picLocks noChangeAspect="1"/>
          </p:cNvPicPr>
          <p:nvPr/>
        </p:nvPicPr>
        <p:blipFill>
          <a:blip r:embed="rId4"/>
          <a:stretch>
            <a:fillRect/>
          </a:stretch>
        </p:blipFill>
        <p:spPr>
          <a:xfrm>
            <a:off x="4698191" y="1407474"/>
            <a:ext cx="2725280" cy="3492662"/>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522E7521-9B8C-9A40-6D17-922D21BC5E1E}"/>
              </a:ext>
            </a:extLst>
          </p:cNvPr>
          <p:cNvPicPr>
            <a:picLocks noChangeAspect="1"/>
          </p:cNvPicPr>
          <p:nvPr/>
        </p:nvPicPr>
        <p:blipFill>
          <a:blip r:embed="rId5"/>
          <a:stretch>
            <a:fillRect/>
          </a:stretch>
        </p:blipFill>
        <p:spPr>
          <a:xfrm>
            <a:off x="8502035" y="1321851"/>
            <a:ext cx="2725280" cy="35782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9788008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29</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535285" cy="373062"/>
          </a:xfrm>
        </p:spPr>
        <p:txBody>
          <a:bodyPr>
            <a:normAutofit fontScale="85000" lnSpcReduction="20000"/>
          </a:bodyPr>
          <a:lstStyle/>
          <a:p>
            <a:r>
              <a:rPr lang="en-US" sz="1100" dirty="0">
                <a:latin typeface="Copperplate Gothic Light" panose="020E0507020206020404" pitchFamily="34" charset="0"/>
              </a:rPr>
              <a:t>Share accurate sources of information</a:t>
            </a:r>
          </a:p>
        </p:txBody>
      </p:sp>
      <p:grpSp>
        <p:nvGrpSpPr>
          <p:cNvPr id="5" name="Group 4">
            <a:extLst>
              <a:ext uri="{FF2B5EF4-FFF2-40B4-BE49-F238E27FC236}">
                <a16:creationId xmlns:a16="http://schemas.microsoft.com/office/drawing/2014/main" id="{FE45FB8B-1F6D-427C-81C3-4EE64DE68627}"/>
              </a:ext>
            </a:extLst>
          </p:cNvPr>
          <p:cNvGrpSpPr/>
          <p:nvPr/>
        </p:nvGrpSpPr>
        <p:grpSpPr>
          <a:xfrm>
            <a:off x="845791" y="1801052"/>
            <a:ext cx="10500418" cy="3983558"/>
            <a:chOff x="845791" y="2269975"/>
            <a:chExt cx="10500418" cy="3983558"/>
          </a:xfrm>
        </p:grpSpPr>
        <p:sp>
          <p:nvSpPr>
            <p:cNvPr id="6" name="TextBox 5">
              <a:extLst>
                <a:ext uri="{FF2B5EF4-FFF2-40B4-BE49-F238E27FC236}">
                  <a16:creationId xmlns:a16="http://schemas.microsoft.com/office/drawing/2014/main" id="{FEF2950C-F846-5FAC-43C6-01880CB8FE44}"/>
                </a:ext>
              </a:extLst>
            </p:cNvPr>
            <p:cNvSpPr txBox="1"/>
            <p:nvPr/>
          </p:nvSpPr>
          <p:spPr>
            <a:xfrm>
              <a:off x="3992879" y="5853423"/>
              <a:ext cx="4206240" cy="400110"/>
            </a:xfrm>
            <a:prstGeom prst="rect">
              <a:avLst/>
            </a:prstGeom>
            <a:noFill/>
          </p:spPr>
          <p:txBody>
            <a:bodyPr wrap="square" rtlCol="0">
              <a:spAutoFit/>
            </a:bodyPr>
            <a:lstStyle/>
            <a:p>
              <a:pPr algn="ctr"/>
              <a:r>
                <a:rPr lang="en-US" sz="2000" b="1" dirty="0">
                  <a:solidFill>
                    <a:srgbClr val="643F37"/>
                  </a:solidFill>
                  <a:cs typeface="Segoe UI" panose="020B0502040204020203" pitchFamily="34" charset="0"/>
                </a:rPr>
                <a:t>NPAIHB.org/Native-Boost</a:t>
              </a:r>
            </a:p>
          </p:txBody>
        </p:sp>
        <p:pic>
          <p:nvPicPr>
            <p:cNvPr id="7" name="Picture 6">
              <a:extLst>
                <a:ext uri="{FF2B5EF4-FFF2-40B4-BE49-F238E27FC236}">
                  <a16:creationId xmlns:a16="http://schemas.microsoft.com/office/drawing/2014/main" id="{1E0BD44A-630E-43C6-3BF2-F4597479B22B}"/>
                </a:ext>
              </a:extLst>
            </p:cNvPr>
            <p:cNvPicPr>
              <a:picLocks noChangeAspect="1"/>
            </p:cNvPicPr>
            <p:nvPr/>
          </p:nvPicPr>
          <p:blipFill>
            <a:blip r:embed="rId3"/>
            <a:stretch>
              <a:fillRect/>
            </a:stretch>
          </p:blipFill>
          <p:spPr>
            <a:xfrm>
              <a:off x="845791" y="2288074"/>
              <a:ext cx="4991130" cy="2803553"/>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E1EA6CCB-59B3-80EF-BF3B-E3AC9C75E02F}"/>
                </a:ext>
              </a:extLst>
            </p:cNvPr>
            <p:cNvPicPr>
              <a:picLocks noChangeAspect="1"/>
            </p:cNvPicPr>
            <p:nvPr/>
          </p:nvPicPr>
          <p:blipFill>
            <a:blip r:embed="rId4"/>
            <a:stretch>
              <a:fillRect/>
            </a:stretch>
          </p:blipFill>
          <p:spPr>
            <a:xfrm>
              <a:off x="6405017" y="2269975"/>
              <a:ext cx="4941192" cy="2803553"/>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4384351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F1E939-5167-492C-F5F7-FEB85D8F2B1F}"/>
              </a:ext>
            </a:extLst>
          </p:cNvPr>
          <p:cNvPicPr>
            <a:picLocks noChangeAspect="1"/>
          </p:cNvPicPr>
          <p:nvPr/>
        </p:nvPicPr>
        <p:blipFill>
          <a:blip r:embed="rId3"/>
          <a:stretch>
            <a:fillRect/>
          </a:stretch>
        </p:blipFill>
        <p:spPr>
          <a:xfrm rot="12024211">
            <a:off x="9321802" y="793318"/>
            <a:ext cx="1917812" cy="5808730"/>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3</a:t>
            </a:fld>
            <a:endParaRPr lang="en-US"/>
          </a:p>
        </p:txBody>
      </p:sp>
      <p:sp>
        <p:nvSpPr>
          <p:cNvPr id="4" name="Text Placeholder 3"/>
          <p:cNvSpPr>
            <a:spLocks noGrp="1"/>
          </p:cNvSpPr>
          <p:nvPr>
            <p:ph type="body" sz="quarter" idx="13"/>
          </p:nvPr>
        </p:nvSpPr>
        <p:spPr/>
        <p:txBody>
          <a:bodyPr>
            <a:normAutofit fontScale="85000" lnSpcReduction="10000"/>
          </a:bodyPr>
          <a:lstStyle/>
          <a:p>
            <a:r>
              <a:rPr lang="en-US" dirty="0">
                <a:latin typeface="Copperplate Gothic Light" panose="020E0507020206020404" pitchFamily="34" charset="0"/>
              </a:rPr>
              <a:t>Your presenters</a:t>
            </a:r>
          </a:p>
        </p:txBody>
      </p:sp>
      <p:sp>
        <p:nvSpPr>
          <p:cNvPr id="5" name="Picture Placeholder 4"/>
          <p:cNvSpPr>
            <a:spLocks noGrp="1"/>
          </p:cNvSpPr>
          <p:nvPr>
            <p:ph type="pic" sz="quarter" idx="14"/>
          </p:nvPr>
        </p:nvSpPr>
        <p:spPr/>
      </p:sp>
      <p:sp>
        <p:nvSpPr>
          <p:cNvPr id="6" name="Text Placeholder 5"/>
          <p:cNvSpPr>
            <a:spLocks noGrp="1"/>
          </p:cNvSpPr>
          <p:nvPr>
            <p:ph type="body" sz="quarter" idx="15"/>
          </p:nvPr>
        </p:nvSpPr>
        <p:spPr>
          <a:xfrm>
            <a:off x="4511845" y="1104776"/>
            <a:ext cx="5847344" cy="1073216"/>
          </a:xfrm>
        </p:spPr>
        <p:txBody>
          <a:bodyPr/>
          <a:lstStyle/>
          <a:p>
            <a:r>
              <a:rPr lang="en-US" dirty="0">
                <a:solidFill>
                  <a:srgbClr val="355377"/>
                </a:solidFill>
                <a:latin typeface="Copperplate Gothic Light" panose="020E0507020206020404" pitchFamily="34" charset="0"/>
              </a:rPr>
              <a:t>&lt;Your full name here&gt;</a:t>
            </a:r>
          </a:p>
        </p:txBody>
      </p:sp>
      <p:sp>
        <p:nvSpPr>
          <p:cNvPr id="7" name="Text Placeholder 6"/>
          <p:cNvSpPr>
            <a:spLocks noGrp="1"/>
          </p:cNvSpPr>
          <p:nvPr>
            <p:ph type="body" sz="quarter" idx="16"/>
          </p:nvPr>
        </p:nvSpPr>
        <p:spPr>
          <a:xfrm>
            <a:off x="4513177" y="2339142"/>
            <a:ext cx="5846763" cy="1037458"/>
          </a:xfrm>
        </p:spPr>
        <p:txBody>
          <a:bodyPr/>
          <a:lstStyle/>
          <a:p>
            <a:r>
              <a:rPr lang="en-US" dirty="0">
                <a:latin typeface="Copperplate Gothic Light" panose="020E0507020206020404" pitchFamily="34" charset="0"/>
              </a:rPr>
              <a:t>&lt;Your title here&gt;</a:t>
            </a:r>
            <a:br>
              <a:rPr lang="en-US" dirty="0">
                <a:latin typeface="Copperplate Gothic Light" panose="020E0507020206020404" pitchFamily="34" charset="0"/>
              </a:rPr>
            </a:br>
            <a:r>
              <a:rPr lang="en-US" dirty="0">
                <a:latin typeface="Copperplate Gothic Light" panose="020E0507020206020404" pitchFamily="34" charset="0"/>
              </a:rPr>
              <a:t>&lt;Email or additional info here&gt;</a:t>
            </a:r>
          </a:p>
        </p:txBody>
      </p:sp>
      <p:sp>
        <p:nvSpPr>
          <p:cNvPr id="8" name="Picture Placeholder 7"/>
          <p:cNvSpPr>
            <a:spLocks noGrp="1"/>
          </p:cNvSpPr>
          <p:nvPr>
            <p:ph type="pic" sz="quarter" idx="17"/>
          </p:nvPr>
        </p:nvSpPr>
        <p:spPr/>
      </p:sp>
      <p:sp>
        <p:nvSpPr>
          <p:cNvPr id="9" name="Text Placeholder 8"/>
          <p:cNvSpPr>
            <a:spLocks noGrp="1"/>
          </p:cNvSpPr>
          <p:nvPr>
            <p:ph type="body" sz="quarter" idx="18"/>
          </p:nvPr>
        </p:nvSpPr>
        <p:spPr>
          <a:xfrm>
            <a:off x="4512596" y="3856783"/>
            <a:ext cx="5847344" cy="1049152"/>
          </a:xfrm>
        </p:spPr>
        <p:txBody>
          <a:bodyPr/>
          <a:lstStyle/>
          <a:p>
            <a:r>
              <a:rPr lang="en-US" dirty="0">
                <a:solidFill>
                  <a:srgbClr val="355377"/>
                </a:solidFill>
                <a:latin typeface="Copperplate Gothic Light" panose="020E0507020206020404" pitchFamily="34" charset="0"/>
              </a:rPr>
              <a:t>&lt;Your full name here&gt;</a:t>
            </a:r>
          </a:p>
        </p:txBody>
      </p:sp>
      <p:sp>
        <p:nvSpPr>
          <p:cNvPr id="10" name="Text Placeholder 9"/>
          <p:cNvSpPr>
            <a:spLocks noGrp="1"/>
          </p:cNvSpPr>
          <p:nvPr>
            <p:ph type="body" sz="quarter" idx="19"/>
          </p:nvPr>
        </p:nvSpPr>
        <p:spPr>
          <a:xfrm>
            <a:off x="4512426" y="5067085"/>
            <a:ext cx="5846763" cy="1061522"/>
          </a:xfrm>
        </p:spPr>
        <p:txBody>
          <a:bodyPr/>
          <a:lstStyle/>
          <a:p>
            <a:r>
              <a:rPr lang="en-US" dirty="0">
                <a:latin typeface="Copperplate Gothic Light" panose="020E0507020206020404" pitchFamily="34" charset="0"/>
              </a:rPr>
              <a:t>&lt;Your title here&gt;</a:t>
            </a:r>
            <a:br>
              <a:rPr lang="en-US" dirty="0">
                <a:latin typeface="Copperplate Gothic Light" panose="020E0507020206020404" pitchFamily="34" charset="0"/>
              </a:rPr>
            </a:br>
            <a:r>
              <a:rPr lang="en-US" dirty="0">
                <a:latin typeface="Copperplate Gothic Light" panose="020E0507020206020404" pitchFamily="34" charset="0"/>
              </a:rPr>
              <a:t>&lt;Email or additional info here&gt;</a:t>
            </a:r>
          </a:p>
        </p:txBody>
      </p:sp>
    </p:spTree>
    <p:extLst>
      <p:ext uri="{BB962C8B-B14F-4D97-AF65-F5344CB8AC3E}">
        <p14:creationId xmlns:p14="http://schemas.microsoft.com/office/powerpoint/2010/main" val="422451251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30</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535285" cy="373062"/>
          </a:xfrm>
        </p:spPr>
        <p:txBody>
          <a:bodyPr>
            <a:normAutofit fontScale="85000" lnSpcReduction="20000"/>
          </a:bodyPr>
          <a:lstStyle/>
          <a:p>
            <a:r>
              <a:rPr lang="en-US" sz="1100" dirty="0">
                <a:latin typeface="Copperplate Gothic Light" panose="020E0507020206020404" pitchFamily="34" charset="0"/>
              </a:rPr>
              <a:t>Share accurate sources of information</a:t>
            </a:r>
          </a:p>
        </p:txBody>
      </p:sp>
      <p:grpSp>
        <p:nvGrpSpPr>
          <p:cNvPr id="5" name="Group 4">
            <a:extLst>
              <a:ext uri="{FF2B5EF4-FFF2-40B4-BE49-F238E27FC236}">
                <a16:creationId xmlns:a16="http://schemas.microsoft.com/office/drawing/2014/main" id="{6F2E61FF-FD21-AD1C-9E9A-192A3A587824}"/>
              </a:ext>
            </a:extLst>
          </p:cNvPr>
          <p:cNvGrpSpPr/>
          <p:nvPr/>
        </p:nvGrpSpPr>
        <p:grpSpPr>
          <a:xfrm>
            <a:off x="853734" y="1918742"/>
            <a:ext cx="10500420" cy="4043719"/>
            <a:chOff x="845790" y="2288074"/>
            <a:chExt cx="10500420" cy="4043719"/>
          </a:xfrm>
        </p:grpSpPr>
        <p:sp>
          <p:nvSpPr>
            <p:cNvPr id="6" name="TextBox 5">
              <a:extLst>
                <a:ext uri="{FF2B5EF4-FFF2-40B4-BE49-F238E27FC236}">
                  <a16:creationId xmlns:a16="http://schemas.microsoft.com/office/drawing/2014/main" id="{418A0CC0-D7A9-98F6-970B-0A2A575FD834}"/>
                </a:ext>
              </a:extLst>
            </p:cNvPr>
            <p:cNvSpPr txBox="1"/>
            <p:nvPr/>
          </p:nvSpPr>
          <p:spPr>
            <a:xfrm>
              <a:off x="3215412" y="5931683"/>
              <a:ext cx="5745288" cy="400110"/>
            </a:xfrm>
            <a:prstGeom prst="rect">
              <a:avLst/>
            </a:prstGeom>
            <a:noFill/>
          </p:spPr>
          <p:txBody>
            <a:bodyPr wrap="square" rtlCol="0">
              <a:spAutoFit/>
            </a:bodyPr>
            <a:lstStyle/>
            <a:p>
              <a:pPr algn="ctr"/>
              <a:r>
                <a:rPr lang="en-US" sz="2000" b="1" dirty="0">
                  <a:solidFill>
                    <a:srgbClr val="643F37"/>
                  </a:solidFill>
                  <a:cs typeface="Segoe UI" panose="020B0502040204020203" pitchFamily="34" charset="0"/>
                </a:rPr>
                <a:t>IndianCountryECHO.org/VacciNative</a:t>
              </a:r>
            </a:p>
          </p:txBody>
        </p:sp>
        <p:pic>
          <p:nvPicPr>
            <p:cNvPr id="7" name="Picture 6">
              <a:extLst>
                <a:ext uri="{FF2B5EF4-FFF2-40B4-BE49-F238E27FC236}">
                  <a16:creationId xmlns:a16="http://schemas.microsoft.com/office/drawing/2014/main" id="{EC65FCA5-B650-30B7-D9B8-DF1EC6A21734}"/>
                </a:ext>
              </a:extLst>
            </p:cNvPr>
            <p:cNvPicPr>
              <a:picLocks noChangeAspect="1"/>
            </p:cNvPicPr>
            <p:nvPr/>
          </p:nvPicPr>
          <p:blipFill>
            <a:blip r:embed="rId3"/>
            <a:stretch>
              <a:fillRect/>
            </a:stretch>
          </p:blipFill>
          <p:spPr>
            <a:xfrm>
              <a:off x="845790" y="2288074"/>
              <a:ext cx="4932444" cy="2785454"/>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BD5CD820-489B-667E-9119-4C77F153A6F2}"/>
                </a:ext>
              </a:extLst>
            </p:cNvPr>
            <p:cNvPicPr>
              <a:picLocks noChangeAspect="1"/>
            </p:cNvPicPr>
            <p:nvPr/>
          </p:nvPicPr>
          <p:blipFill>
            <a:blip r:embed="rId4"/>
            <a:stretch>
              <a:fillRect/>
            </a:stretch>
          </p:blipFill>
          <p:spPr>
            <a:xfrm>
              <a:off x="6355080" y="2288074"/>
              <a:ext cx="4991130" cy="278545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66559850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31</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535285" cy="373062"/>
          </a:xfrm>
        </p:spPr>
        <p:txBody>
          <a:bodyPr>
            <a:normAutofit fontScale="85000" lnSpcReduction="20000"/>
          </a:bodyPr>
          <a:lstStyle/>
          <a:p>
            <a:r>
              <a:rPr lang="en-US" sz="1100" dirty="0">
                <a:latin typeface="Copperplate Gothic Light" panose="020E0507020206020404" pitchFamily="34" charset="0"/>
              </a:rPr>
              <a:t>Share accurate sources of information</a:t>
            </a:r>
          </a:p>
        </p:txBody>
      </p:sp>
      <p:sp>
        <p:nvSpPr>
          <p:cNvPr id="5" name="Text Placeholder 4"/>
          <p:cNvSpPr>
            <a:spLocks noGrp="1"/>
          </p:cNvSpPr>
          <p:nvPr>
            <p:ph type="body" sz="quarter" idx="15"/>
          </p:nvPr>
        </p:nvSpPr>
        <p:spPr>
          <a:xfrm>
            <a:off x="963921" y="1431638"/>
            <a:ext cx="10058400" cy="1077100"/>
          </a:xfrm>
        </p:spPr>
        <p:txBody>
          <a:bodyPr>
            <a:normAutofit fontScale="92500"/>
          </a:bodyPr>
          <a:lstStyle/>
          <a:p>
            <a:r>
              <a:rPr lang="en-US" sz="4300" dirty="0">
                <a:latin typeface="Copperplate Gothic Light" panose="020E0507020206020404" pitchFamily="34" charset="0"/>
              </a:rPr>
              <a:t>Accurate sources of information:</a:t>
            </a:r>
          </a:p>
          <a:p>
            <a:pPr marL="0" indent="0">
              <a:buNone/>
            </a:pPr>
            <a:endParaRPr lang="en-US" sz="4000" b="1" dirty="0">
              <a:solidFill>
                <a:srgbClr val="355377"/>
              </a:solidFill>
              <a:latin typeface="Copperplate Gothic Light" panose="020E0507020206020404" pitchFamily="34" charset="0"/>
            </a:endParaRPr>
          </a:p>
        </p:txBody>
      </p:sp>
      <p:sp>
        <p:nvSpPr>
          <p:cNvPr id="6" name="Text Placeholder 5"/>
          <p:cNvSpPr>
            <a:spLocks noGrp="1"/>
          </p:cNvSpPr>
          <p:nvPr>
            <p:ph type="body" sz="quarter" idx="16"/>
          </p:nvPr>
        </p:nvSpPr>
        <p:spPr>
          <a:xfrm>
            <a:off x="4167383" y="2421067"/>
            <a:ext cx="6854938" cy="3528146"/>
          </a:xfrm>
        </p:spPr>
        <p:txBody>
          <a:bodyPr/>
          <a:lstStyle/>
          <a:p>
            <a:pPr lvl="1">
              <a:buFont typeface="Arial" panose="020B0604020202020204" pitchFamily="34" charset="0"/>
              <a:buChar char="•"/>
            </a:pPr>
            <a:r>
              <a:rPr lang="en-US" dirty="0">
                <a:latin typeface="Copperplate Gothic Light" panose="020E0507020206020404" pitchFamily="34" charset="0"/>
              </a:rPr>
              <a:t>Local or Tribal health department </a:t>
            </a:r>
          </a:p>
          <a:p>
            <a:pPr lvl="1">
              <a:buFont typeface="Arial" panose="020B0604020202020204" pitchFamily="34" charset="0"/>
              <a:buChar char="•"/>
            </a:pPr>
            <a:r>
              <a:rPr lang="en-US" dirty="0">
                <a:latin typeface="Copperplate Gothic Light" panose="020E0507020206020404" pitchFamily="34" charset="0"/>
              </a:rPr>
              <a:t>Health providers</a:t>
            </a:r>
          </a:p>
          <a:p>
            <a:pPr lvl="1">
              <a:buFont typeface="Arial" panose="020B0604020202020204" pitchFamily="34" charset="0"/>
              <a:buChar char="•"/>
            </a:pPr>
            <a:r>
              <a:rPr lang="en-US" dirty="0">
                <a:latin typeface="Copperplate Gothic Light" panose="020E0507020206020404" pitchFamily="34" charset="0"/>
              </a:rPr>
              <a:t>Indian Health Service</a:t>
            </a:r>
          </a:p>
          <a:p>
            <a:pPr lvl="1">
              <a:buFont typeface="Arial" panose="020B0604020202020204" pitchFamily="34" charset="0"/>
              <a:buChar char="•"/>
            </a:pPr>
            <a:r>
              <a:rPr lang="en-US" dirty="0">
                <a:latin typeface="Copperplate Gothic Light" panose="020E0507020206020404" pitchFamily="34" charset="0"/>
              </a:rPr>
              <a:t>The Centers for Disease Control and Prevention</a:t>
            </a:r>
          </a:p>
          <a:p>
            <a:pPr>
              <a:lnSpc>
                <a:spcPct val="100000"/>
              </a:lnSpc>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7" name="Picture 6">
            <a:extLst>
              <a:ext uri="{FF2B5EF4-FFF2-40B4-BE49-F238E27FC236}">
                <a16:creationId xmlns:a16="http://schemas.microsoft.com/office/drawing/2014/main" id="{C17A2541-38DB-26E6-98F4-5EB801C7C102}"/>
              </a:ext>
            </a:extLst>
          </p:cNvPr>
          <p:cNvPicPr>
            <a:picLocks noChangeAspect="1"/>
          </p:cNvPicPr>
          <p:nvPr/>
        </p:nvPicPr>
        <p:blipFill>
          <a:blip r:embed="rId3"/>
          <a:stretch>
            <a:fillRect/>
          </a:stretch>
        </p:blipFill>
        <p:spPr>
          <a:xfrm>
            <a:off x="1" y="1735014"/>
            <a:ext cx="3188714" cy="51229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275516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8A8259D-8441-2426-E53D-03A5D082A21D}"/>
              </a:ext>
            </a:extLst>
          </p:cNvPr>
          <p:cNvPicPr>
            <a:picLocks noChangeAspect="1"/>
          </p:cNvPicPr>
          <p:nvPr/>
        </p:nvPicPr>
        <p:blipFill>
          <a:blip r:embed="rId3"/>
          <a:stretch>
            <a:fillRect/>
          </a:stretch>
        </p:blipFill>
        <p:spPr>
          <a:xfrm rot="5400000">
            <a:off x="7624053" y="2883936"/>
            <a:ext cx="4957083" cy="2930653"/>
          </a:xfrm>
          <a:prstGeom prst="rect">
            <a:avLst/>
          </a:prstGeom>
        </p:spPr>
      </p:pic>
      <p:pic>
        <p:nvPicPr>
          <p:cNvPr id="16" name="Picture 15">
            <a:extLst>
              <a:ext uri="{FF2B5EF4-FFF2-40B4-BE49-F238E27FC236}">
                <a16:creationId xmlns:a16="http://schemas.microsoft.com/office/drawing/2014/main" id="{0931908A-02E1-C263-4C60-BF4A97F913EC}"/>
              </a:ext>
            </a:extLst>
          </p:cNvPr>
          <p:cNvPicPr>
            <a:picLocks noChangeAspect="1"/>
          </p:cNvPicPr>
          <p:nvPr/>
        </p:nvPicPr>
        <p:blipFill>
          <a:blip r:embed="rId3"/>
          <a:stretch>
            <a:fillRect/>
          </a:stretch>
        </p:blipFill>
        <p:spPr>
          <a:xfrm rot="5400000">
            <a:off x="3686419" y="2819534"/>
            <a:ext cx="4957083" cy="2930653"/>
          </a:xfrm>
          <a:prstGeom prst="rect">
            <a:avLst/>
          </a:prstGeom>
        </p:spPr>
      </p:pic>
      <p:pic>
        <p:nvPicPr>
          <p:cNvPr id="9" name="Picture 8">
            <a:extLst>
              <a:ext uri="{FF2B5EF4-FFF2-40B4-BE49-F238E27FC236}">
                <a16:creationId xmlns:a16="http://schemas.microsoft.com/office/drawing/2014/main" id="{B83FD20D-4135-FFDE-0B6D-C75C537359A3}"/>
              </a:ext>
            </a:extLst>
          </p:cNvPr>
          <p:cNvPicPr>
            <a:picLocks noChangeAspect="1"/>
          </p:cNvPicPr>
          <p:nvPr/>
        </p:nvPicPr>
        <p:blipFill>
          <a:blip r:embed="rId3"/>
          <a:stretch>
            <a:fillRect/>
          </a:stretch>
        </p:blipFill>
        <p:spPr>
          <a:xfrm rot="5400000">
            <a:off x="-251215" y="2819535"/>
            <a:ext cx="4957083" cy="2930653"/>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32</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535285" cy="373062"/>
          </a:xfrm>
        </p:spPr>
        <p:txBody>
          <a:bodyPr>
            <a:normAutofit fontScale="85000" lnSpcReduction="20000"/>
          </a:bodyPr>
          <a:lstStyle/>
          <a:p>
            <a:r>
              <a:rPr lang="en-US" sz="1100" dirty="0">
                <a:latin typeface="Copperplate Gothic Light" panose="020E0507020206020404" pitchFamily="34" charset="0"/>
              </a:rPr>
              <a:t>Share your reasons for getting vaccinated </a:t>
            </a:r>
          </a:p>
        </p:txBody>
      </p:sp>
      <p:sp>
        <p:nvSpPr>
          <p:cNvPr id="5" name="Text Placeholder 4"/>
          <p:cNvSpPr>
            <a:spLocks noGrp="1"/>
          </p:cNvSpPr>
          <p:nvPr>
            <p:ph type="body" sz="quarter" idx="15"/>
          </p:nvPr>
        </p:nvSpPr>
        <p:spPr>
          <a:xfrm>
            <a:off x="963921" y="1322588"/>
            <a:ext cx="10058400" cy="1077100"/>
          </a:xfrm>
        </p:spPr>
        <p:txBody>
          <a:bodyPr>
            <a:normAutofit/>
          </a:bodyPr>
          <a:lstStyle/>
          <a:p>
            <a:r>
              <a:rPr lang="en-US" sz="4300" dirty="0">
                <a:latin typeface="Copperplate Gothic Light" panose="020E0507020206020404" pitchFamily="34" charset="0"/>
              </a:rPr>
              <a:t>Use phrases like…</a:t>
            </a:r>
          </a:p>
          <a:p>
            <a:pPr marL="0" indent="0">
              <a:buNone/>
            </a:pPr>
            <a:endParaRPr lang="en-US" sz="4000" b="1" dirty="0">
              <a:solidFill>
                <a:srgbClr val="355377"/>
              </a:solidFill>
              <a:latin typeface="Copperplate Gothic Light" panose="020E0507020206020404" pitchFamily="34" charset="0"/>
            </a:endParaRPr>
          </a:p>
        </p:txBody>
      </p:sp>
      <p:sp>
        <p:nvSpPr>
          <p:cNvPr id="10" name="Oval 9">
            <a:extLst>
              <a:ext uri="{FF2B5EF4-FFF2-40B4-BE49-F238E27FC236}">
                <a16:creationId xmlns:a16="http://schemas.microsoft.com/office/drawing/2014/main" id="{78BF39D7-FB0E-4FA1-3F42-DC6A07EEC772}"/>
              </a:ext>
            </a:extLst>
          </p:cNvPr>
          <p:cNvSpPr/>
          <p:nvPr/>
        </p:nvSpPr>
        <p:spPr>
          <a:xfrm>
            <a:off x="762000" y="2777489"/>
            <a:ext cx="2792730" cy="2834641"/>
          </a:xfrm>
          <a:prstGeom prst="ellipse">
            <a:avLst/>
          </a:prstGeom>
          <a:solidFill>
            <a:srgbClr val="643F37"/>
          </a:solidFill>
          <a:ln>
            <a:solidFill>
              <a:srgbClr val="643F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5F57510-DA9D-6051-31F1-A238F324F3E0}"/>
              </a:ext>
            </a:extLst>
          </p:cNvPr>
          <p:cNvSpPr txBox="1"/>
          <p:nvPr/>
        </p:nvSpPr>
        <p:spPr>
          <a:xfrm>
            <a:off x="876300" y="3379201"/>
            <a:ext cx="2564129" cy="1754326"/>
          </a:xfrm>
          <a:prstGeom prst="rect">
            <a:avLst/>
          </a:prstGeom>
          <a:noFill/>
        </p:spPr>
        <p:txBody>
          <a:bodyPr wrap="square" rtlCol="0">
            <a:spAutoFit/>
          </a:bodyPr>
          <a:lstStyle/>
          <a:p>
            <a:pPr algn="ctr"/>
            <a:r>
              <a:rPr lang="en-US" sz="1800" b="1" dirty="0">
                <a:solidFill>
                  <a:schemeClr val="bg1"/>
                </a:solidFill>
                <a:latin typeface="Copperplate Gothic Light" panose="020E0507020206020404" pitchFamily="34" charset="0"/>
                <a:cs typeface="Segoe UI" panose="020B0502040204020203" pitchFamily="34" charset="0"/>
              </a:rPr>
              <a:t>“I get my child vaccinated because I want to protect them and future generations</a:t>
            </a:r>
            <a:r>
              <a:rPr lang="en-US" sz="1800" b="1" dirty="0">
                <a:solidFill>
                  <a:schemeClr val="bg1"/>
                </a:solidFill>
                <a:latin typeface="Copperplate Gothic Light" panose="020E0507020206020404" pitchFamily="34" charset="0"/>
              </a:rPr>
              <a:t>.”</a:t>
            </a:r>
          </a:p>
        </p:txBody>
      </p:sp>
      <p:sp>
        <p:nvSpPr>
          <p:cNvPr id="12" name="Oval 11">
            <a:extLst>
              <a:ext uri="{FF2B5EF4-FFF2-40B4-BE49-F238E27FC236}">
                <a16:creationId xmlns:a16="http://schemas.microsoft.com/office/drawing/2014/main" id="{E14E53ED-EADE-29F8-762D-A8CF0BA0E161}"/>
              </a:ext>
            </a:extLst>
          </p:cNvPr>
          <p:cNvSpPr/>
          <p:nvPr/>
        </p:nvSpPr>
        <p:spPr>
          <a:xfrm>
            <a:off x="4699634" y="2777488"/>
            <a:ext cx="2792730" cy="2834641"/>
          </a:xfrm>
          <a:prstGeom prst="ellipse">
            <a:avLst/>
          </a:prstGeom>
          <a:solidFill>
            <a:srgbClr val="B9A686"/>
          </a:solidFill>
          <a:ln>
            <a:solidFill>
              <a:srgbClr val="B9A6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649375F-F457-C14C-A1B1-5EB4B2255380}"/>
              </a:ext>
            </a:extLst>
          </p:cNvPr>
          <p:cNvSpPr txBox="1"/>
          <p:nvPr/>
        </p:nvSpPr>
        <p:spPr>
          <a:xfrm>
            <a:off x="4828380" y="3161478"/>
            <a:ext cx="2535238" cy="2246769"/>
          </a:xfrm>
          <a:prstGeom prst="rect">
            <a:avLst/>
          </a:prstGeom>
          <a:noFill/>
        </p:spPr>
        <p:txBody>
          <a:bodyPr wrap="square" rtlCol="0">
            <a:spAutoFit/>
          </a:bodyPr>
          <a:lstStyle/>
          <a:p>
            <a:pPr algn="ctr"/>
            <a:r>
              <a:rPr lang="en-US" sz="1800" b="1" dirty="0">
                <a:solidFill>
                  <a:schemeClr val="bg1"/>
                </a:solidFill>
                <a:latin typeface="Copperplate Gothic Light" panose="020E0507020206020404" pitchFamily="34" charset="0"/>
                <a:cs typeface="Segoe UI" panose="020B0502040204020203" pitchFamily="34" charset="0"/>
              </a:rPr>
              <a:t>“By vaccinating them, I feel secure they are protected against many diseases my ancestors did not survive.”</a:t>
            </a:r>
          </a:p>
          <a:p>
            <a:pPr algn="ctr"/>
            <a:endParaRPr lang="en-US" dirty="0"/>
          </a:p>
        </p:txBody>
      </p:sp>
      <p:sp>
        <p:nvSpPr>
          <p:cNvPr id="14" name="Oval 13">
            <a:extLst>
              <a:ext uri="{FF2B5EF4-FFF2-40B4-BE49-F238E27FC236}">
                <a16:creationId xmlns:a16="http://schemas.microsoft.com/office/drawing/2014/main" id="{95B1DFD1-EA46-084D-DF16-CC5E90D9403F}"/>
              </a:ext>
            </a:extLst>
          </p:cNvPr>
          <p:cNvSpPr/>
          <p:nvPr/>
        </p:nvSpPr>
        <p:spPr>
          <a:xfrm>
            <a:off x="8637268" y="2850605"/>
            <a:ext cx="2792730" cy="2834641"/>
          </a:xfrm>
          <a:prstGeom prst="ellipse">
            <a:avLst/>
          </a:prstGeom>
          <a:solidFill>
            <a:srgbClr val="345478"/>
          </a:solidFill>
          <a:ln>
            <a:solidFill>
              <a:srgbClr val="345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2AC1657-F0DD-41CC-7E42-631CF6D6EFB2}"/>
              </a:ext>
            </a:extLst>
          </p:cNvPr>
          <p:cNvSpPr txBox="1"/>
          <p:nvPr/>
        </p:nvSpPr>
        <p:spPr>
          <a:xfrm>
            <a:off x="8751568" y="3606205"/>
            <a:ext cx="2564129" cy="1200329"/>
          </a:xfrm>
          <a:prstGeom prst="rect">
            <a:avLst/>
          </a:prstGeom>
          <a:noFill/>
        </p:spPr>
        <p:txBody>
          <a:bodyPr wrap="square" rtlCol="0">
            <a:spAutoFit/>
          </a:bodyPr>
          <a:lstStyle/>
          <a:p>
            <a:pPr algn="ctr"/>
            <a:r>
              <a:rPr lang="en-US" sz="1800" b="1" dirty="0">
                <a:solidFill>
                  <a:schemeClr val="bg1"/>
                </a:solidFill>
                <a:latin typeface="Copperplate Gothic Light" panose="020E0507020206020404" pitchFamily="34" charset="0"/>
                <a:cs typeface="Segoe UI" panose="020B0502040204020203" pitchFamily="34" charset="0"/>
              </a:rPr>
              <a:t>“Protecting them means protecting our culture and community.”</a:t>
            </a:r>
          </a:p>
        </p:txBody>
      </p:sp>
    </p:spTree>
    <p:extLst>
      <p:ext uri="{BB962C8B-B14F-4D97-AF65-F5344CB8AC3E}">
        <p14:creationId xmlns:p14="http://schemas.microsoft.com/office/powerpoint/2010/main" val="173069962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83DCB6-CADA-D5B0-D2D3-43F755CDAE94}"/>
              </a:ext>
            </a:extLst>
          </p:cNvPr>
          <p:cNvPicPr>
            <a:picLocks noChangeAspect="1"/>
          </p:cNvPicPr>
          <p:nvPr/>
        </p:nvPicPr>
        <p:blipFill rotWithShape="1">
          <a:blip r:embed="rId3"/>
          <a:srcRect r="10642"/>
          <a:stretch/>
        </p:blipFill>
        <p:spPr>
          <a:xfrm rot="5400000">
            <a:off x="6207328" y="2512318"/>
            <a:ext cx="5230667" cy="3460702"/>
          </a:xfrm>
          <a:prstGeom prst="rect">
            <a:avLst/>
          </a:prstGeom>
        </p:spPr>
      </p:pic>
      <p:pic>
        <p:nvPicPr>
          <p:cNvPr id="6" name="Picture 5">
            <a:extLst>
              <a:ext uri="{FF2B5EF4-FFF2-40B4-BE49-F238E27FC236}">
                <a16:creationId xmlns:a16="http://schemas.microsoft.com/office/drawing/2014/main" id="{386F7478-F8AA-BD1A-DC9B-C76E3F525566}"/>
              </a:ext>
            </a:extLst>
          </p:cNvPr>
          <p:cNvPicPr>
            <a:picLocks noChangeAspect="1"/>
          </p:cNvPicPr>
          <p:nvPr/>
        </p:nvPicPr>
        <p:blipFill rotWithShape="1">
          <a:blip r:embed="rId3"/>
          <a:srcRect r="10642"/>
          <a:stretch/>
        </p:blipFill>
        <p:spPr>
          <a:xfrm rot="5400000">
            <a:off x="949820" y="2512318"/>
            <a:ext cx="5230667" cy="3460702"/>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33</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535285" cy="373062"/>
          </a:xfrm>
        </p:spPr>
        <p:txBody>
          <a:bodyPr>
            <a:normAutofit fontScale="85000" lnSpcReduction="20000"/>
          </a:bodyPr>
          <a:lstStyle/>
          <a:p>
            <a:r>
              <a:rPr lang="en-US" sz="1100" dirty="0">
                <a:latin typeface="Copperplate Gothic Light" panose="020E0507020206020404" pitchFamily="34" charset="0"/>
              </a:rPr>
              <a:t>Share your reasons for getting vaccinated </a:t>
            </a:r>
          </a:p>
        </p:txBody>
      </p:sp>
      <p:sp>
        <p:nvSpPr>
          <p:cNvPr id="5" name="Text Placeholder 4"/>
          <p:cNvSpPr>
            <a:spLocks noGrp="1"/>
          </p:cNvSpPr>
          <p:nvPr>
            <p:ph type="body" sz="quarter" idx="15"/>
          </p:nvPr>
        </p:nvSpPr>
        <p:spPr>
          <a:xfrm>
            <a:off x="963921" y="1328477"/>
            <a:ext cx="10058400" cy="1077100"/>
          </a:xfrm>
        </p:spPr>
        <p:txBody>
          <a:bodyPr>
            <a:normAutofit/>
          </a:bodyPr>
          <a:lstStyle/>
          <a:p>
            <a:r>
              <a:rPr lang="en-US" sz="4300" dirty="0">
                <a:latin typeface="Copperplate Gothic Light" panose="020E0507020206020404" pitchFamily="34" charset="0"/>
              </a:rPr>
              <a:t>Use phrases like…</a:t>
            </a:r>
          </a:p>
          <a:p>
            <a:pPr marL="0" indent="0">
              <a:buNone/>
            </a:pPr>
            <a:endParaRPr lang="en-US" sz="4000" b="1" dirty="0">
              <a:solidFill>
                <a:srgbClr val="355377"/>
              </a:solidFill>
              <a:latin typeface="Copperplate Gothic Light" panose="020E0507020206020404" pitchFamily="34" charset="0"/>
            </a:endParaRPr>
          </a:p>
        </p:txBody>
      </p:sp>
      <p:sp>
        <p:nvSpPr>
          <p:cNvPr id="7" name="Oval 6">
            <a:extLst>
              <a:ext uri="{FF2B5EF4-FFF2-40B4-BE49-F238E27FC236}">
                <a16:creationId xmlns:a16="http://schemas.microsoft.com/office/drawing/2014/main" id="{C288E2C7-FBD7-7578-97F5-EBDF18832842}"/>
              </a:ext>
            </a:extLst>
          </p:cNvPr>
          <p:cNvSpPr/>
          <p:nvPr/>
        </p:nvSpPr>
        <p:spPr>
          <a:xfrm>
            <a:off x="1781177" y="2777489"/>
            <a:ext cx="3318510" cy="3394711"/>
          </a:xfrm>
          <a:prstGeom prst="ellipse">
            <a:avLst/>
          </a:prstGeom>
          <a:solidFill>
            <a:srgbClr val="B9A686"/>
          </a:solidFill>
          <a:ln>
            <a:solidFill>
              <a:srgbClr val="B9A6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0D5586C-FDCF-6978-064D-BF3B681EE382}"/>
              </a:ext>
            </a:extLst>
          </p:cNvPr>
          <p:cNvSpPr txBox="1"/>
          <p:nvPr/>
        </p:nvSpPr>
        <p:spPr>
          <a:xfrm>
            <a:off x="2158367" y="3584526"/>
            <a:ext cx="2564129" cy="1754326"/>
          </a:xfrm>
          <a:prstGeom prst="rect">
            <a:avLst/>
          </a:prstGeom>
          <a:noFill/>
        </p:spPr>
        <p:txBody>
          <a:bodyPr wrap="square" rtlCol="0">
            <a:spAutoFit/>
          </a:bodyPr>
          <a:lstStyle/>
          <a:p>
            <a:pPr algn="ctr"/>
            <a:r>
              <a:rPr lang="en-US" sz="1800" b="1" dirty="0">
                <a:solidFill>
                  <a:schemeClr val="bg1"/>
                </a:solidFill>
                <a:latin typeface="Copperplate Gothic Light" panose="020E0507020206020404" pitchFamily="34" charset="0"/>
                <a:cs typeface="Segoe UI" panose="020B0502040204020203" pitchFamily="34" charset="0"/>
              </a:rPr>
              <a:t>“I can comfortably spend time with friends and family because I’m vaccinated.”</a:t>
            </a:r>
            <a:endParaRPr lang="en-US" sz="1800" b="1" dirty="0">
              <a:solidFill>
                <a:schemeClr val="bg1"/>
              </a:solidFill>
              <a:latin typeface="Copperplate Gothic Light" panose="020E0507020206020404" pitchFamily="34" charset="0"/>
            </a:endParaRPr>
          </a:p>
        </p:txBody>
      </p:sp>
      <p:sp>
        <p:nvSpPr>
          <p:cNvPr id="16" name="Oval 15">
            <a:extLst>
              <a:ext uri="{FF2B5EF4-FFF2-40B4-BE49-F238E27FC236}">
                <a16:creationId xmlns:a16="http://schemas.microsoft.com/office/drawing/2014/main" id="{7B821E67-9E46-C03B-7159-756D4F8A9FE6}"/>
              </a:ext>
            </a:extLst>
          </p:cNvPr>
          <p:cNvSpPr/>
          <p:nvPr/>
        </p:nvSpPr>
        <p:spPr>
          <a:xfrm>
            <a:off x="7092311" y="2777489"/>
            <a:ext cx="3318510" cy="3394711"/>
          </a:xfrm>
          <a:prstGeom prst="ellipse">
            <a:avLst/>
          </a:prstGeom>
          <a:solidFill>
            <a:srgbClr val="345478"/>
          </a:solidFill>
          <a:ln>
            <a:solidFill>
              <a:srgbClr val="0652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1C196EB-514D-89C7-E002-5406EF2B81CF}"/>
              </a:ext>
            </a:extLst>
          </p:cNvPr>
          <p:cNvSpPr txBox="1"/>
          <p:nvPr/>
        </p:nvSpPr>
        <p:spPr>
          <a:xfrm>
            <a:off x="7483947" y="3313093"/>
            <a:ext cx="2535238" cy="2523768"/>
          </a:xfrm>
          <a:prstGeom prst="rect">
            <a:avLst/>
          </a:prstGeom>
          <a:noFill/>
        </p:spPr>
        <p:txBody>
          <a:bodyPr wrap="square" rtlCol="0">
            <a:spAutoFit/>
          </a:bodyPr>
          <a:lstStyle/>
          <a:p>
            <a:pPr algn="ctr"/>
            <a:r>
              <a:rPr lang="en-US" sz="1800" b="1" dirty="0">
                <a:solidFill>
                  <a:schemeClr val="bg1"/>
                </a:solidFill>
                <a:latin typeface="Copperplate Gothic Light" panose="020E0507020206020404" pitchFamily="34" charset="0"/>
                <a:cs typeface="Segoe UI" panose="020B0502040204020203" pitchFamily="34" charset="0"/>
              </a:rPr>
              <a:t>“I have no worry that I will get sick or make others sick, especially my grandparents and friends who don’t have strong immune systems.”</a:t>
            </a:r>
          </a:p>
          <a:p>
            <a:pPr algn="ctr"/>
            <a:endParaRPr lang="en-US" dirty="0"/>
          </a:p>
        </p:txBody>
      </p:sp>
    </p:spTree>
    <p:extLst>
      <p:ext uri="{BB962C8B-B14F-4D97-AF65-F5344CB8AC3E}">
        <p14:creationId xmlns:p14="http://schemas.microsoft.com/office/powerpoint/2010/main" val="81386921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34</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fontScale="92500"/>
          </a:bodyPr>
          <a:lstStyle/>
          <a:p>
            <a:r>
              <a:rPr lang="en-US" sz="1100" dirty="0">
                <a:latin typeface="Copperplate Gothic Light" panose="020E0507020206020404" pitchFamily="34" charset="0"/>
              </a:rPr>
              <a:t>Help them take the next step</a:t>
            </a:r>
          </a:p>
        </p:txBody>
      </p:sp>
      <p:sp>
        <p:nvSpPr>
          <p:cNvPr id="5" name="Text Placeholder 4"/>
          <p:cNvSpPr>
            <a:spLocks noGrp="1"/>
          </p:cNvSpPr>
          <p:nvPr>
            <p:ph type="body" sz="quarter" idx="15"/>
          </p:nvPr>
        </p:nvSpPr>
        <p:spPr>
          <a:xfrm>
            <a:off x="963921" y="1431638"/>
            <a:ext cx="9212045" cy="1874270"/>
          </a:xfrm>
        </p:spPr>
        <p:txBody>
          <a:bodyPr>
            <a:normAutofit fontScale="92500" lnSpcReduction="10000"/>
          </a:bodyPr>
          <a:lstStyle/>
          <a:p>
            <a:r>
              <a:rPr lang="en-US" sz="3900" dirty="0">
                <a:latin typeface="Copperplate Gothic Light" panose="020E0507020206020404" pitchFamily="34" charset="0"/>
              </a:rPr>
              <a:t>Once a parent or guardian decides to vaccinate their child, help them take the next step by: </a:t>
            </a:r>
          </a:p>
          <a:p>
            <a:pPr marL="0" indent="0">
              <a:buNone/>
            </a:pPr>
            <a:endParaRPr lang="en-US" sz="4000" b="1" dirty="0">
              <a:solidFill>
                <a:srgbClr val="355377"/>
              </a:solidFill>
              <a:latin typeface="Copperplate Gothic Light" panose="020E0507020206020404" pitchFamily="34" charset="0"/>
            </a:endParaRPr>
          </a:p>
        </p:txBody>
      </p:sp>
      <p:sp>
        <p:nvSpPr>
          <p:cNvPr id="6" name="Text Placeholder 5"/>
          <p:cNvSpPr>
            <a:spLocks noGrp="1"/>
          </p:cNvSpPr>
          <p:nvPr>
            <p:ph type="body" sz="quarter" idx="16"/>
          </p:nvPr>
        </p:nvSpPr>
        <p:spPr>
          <a:xfrm>
            <a:off x="963921" y="3552093"/>
            <a:ext cx="7757615" cy="3528146"/>
          </a:xfrm>
        </p:spPr>
        <p:txBody>
          <a:bodyPr/>
          <a:lstStyle/>
          <a:p>
            <a:r>
              <a:rPr lang="en-US" dirty="0">
                <a:latin typeface="Copperplate Gothic Light" panose="020E0507020206020404" pitchFamily="34" charset="0"/>
              </a:rPr>
              <a:t>Offering a list of local places that provide vaccines to infants and children</a:t>
            </a:r>
          </a:p>
          <a:p>
            <a:pPr marL="0" indent="0">
              <a:buNone/>
            </a:pPr>
            <a:endParaRPr lang="en-US" sz="1000" dirty="0">
              <a:latin typeface="Copperplate Gothic Light" panose="020E0507020206020404" pitchFamily="34" charset="0"/>
            </a:endParaRPr>
          </a:p>
          <a:p>
            <a:r>
              <a:rPr lang="en-US" dirty="0">
                <a:latin typeface="Copperplate Gothic Light" panose="020E0507020206020404" pitchFamily="34" charset="0"/>
              </a:rPr>
              <a:t>Directing them to </a:t>
            </a:r>
            <a:r>
              <a:rPr lang="en-US" b="1" dirty="0">
                <a:latin typeface="Copperplate Gothic Light" panose="020E0507020206020404" pitchFamily="34" charset="0"/>
              </a:rPr>
              <a:t>vaccines.gov</a:t>
            </a:r>
            <a:r>
              <a:rPr lang="en-US" dirty="0">
                <a:latin typeface="Copperplate Gothic Light" panose="020E0507020206020404" pitchFamily="34" charset="0"/>
              </a:rPr>
              <a:t>, a site where they can search for nearby vaccine providers</a:t>
            </a:r>
          </a:p>
          <a:p>
            <a:endParaRPr lang="en-US" sz="1000" dirty="0">
              <a:latin typeface="Copperplate Gothic Light" panose="020E0507020206020404" pitchFamily="34" charset="0"/>
            </a:endParaRPr>
          </a:p>
          <a:p>
            <a:r>
              <a:rPr lang="en-US" dirty="0">
                <a:latin typeface="Copperplate Gothic Light" panose="020E0507020206020404" pitchFamily="34" charset="0"/>
              </a:rPr>
              <a:t>Encouraging them to talk to their health provider</a:t>
            </a:r>
          </a:p>
          <a:p>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8" name="Picture 7">
            <a:extLst>
              <a:ext uri="{FF2B5EF4-FFF2-40B4-BE49-F238E27FC236}">
                <a16:creationId xmlns:a16="http://schemas.microsoft.com/office/drawing/2014/main" id="{72CAEF2A-BFC8-435C-4C68-09C207ECC891}"/>
              </a:ext>
            </a:extLst>
          </p:cNvPr>
          <p:cNvPicPr>
            <a:picLocks noChangeAspect="1"/>
          </p:cNvPicPr>
          <p:nvPr/>
        </p:nvPicPr>
        <p:blipFill>
          <a:blip r:embed="rId3"/>
          <a:stretch>
            <a:fillRect/>
          </a:stretch>
        </p:blipFill>
        <p:spPr>
          <a:xfrm rot="10183142">
            <a:off x="10237979" y="1426466"/>
            <a:ext cx="1548035" cy="4688739"/>
          </a:xfrm>
          <a:prstGeom prst="rect">
            <a:avLst/>
          </a:prstGeom>
        </p:spPr>
      </p:pic>
    </p:spTree>
    <p:extLst>
      <p:ext uri="{BB962C8B-B14F-4D97-AF65-F5344CB8AC3E}">
        <p14:creationId xmlns:p14="http://schemas.microsoft.com/office/powerpoint/2010/main" val="106104167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0045" y="2552723"/>
            <a:ext cx="5943600" cy="1925492"/>
          </a:xfrm>
        </p:spPr>
        <p:txBody>
          <a:bodyPr/>
          <a:lstStyle/>
          <a:p>
            <a:r>
              <a:rPr lang="en-US" dirty="0">
                <a:latin typeface="Copperplate Gothic Light" panose="020E0507020206020404" pitchFamily="34" charset="0"/>
              </a:rPr>
              <a:t>Responding to frequently asked questions</a:t>
            </a:r>
            <a:br>
              <a:rPr lang="en-US" sz="4800" b="1" dirty="0">
                <a:latin typeface="Segoe UI" panose="020B0502040204020203" pitchFamily="34" charset="0"/>
                <a:cs typeface="Segoe UI" panose="020B0502040204020203" pitchFamily="34" charset="0"/>
              </a:rPr>
            </a:br>
            <a:endParaRPr lang="en-US" dirty="0">
              <a:latin typeface="Copperplate Gothic Light" panose="020E0507020206020404" pitchFamily="34" charset="0"/>
            </a:endParaRPr>
          </a:p>
        </p:txBody>
      </p:sp>
      <p:sp>
        <p:nvSpPr>
          <p:cNvPr id="4" name="Footer Placeholder 3"/>
          <p:cNvSpPr>
            <a:spLocks noGrp="1"/>
          </p:cNvSpPr>
          <p:nvPr>
            <p:ph type="ftr" sz="quarter" idx="4294967295"/>
          </p:nvPr>
        </p:nvSpPr>
        <p:spPr>
          <a:xfrm>
            <a:off x="226245" y="6456075"/>
            <a:ext cx="1696823" cy="265400"/>
          </a:xfrm>
        </p:spPr>
        <p:txBody>
          <a:bodyPr/>
          <a:lstStyle/>
          <a:p>
            <a:r>
              <a:rPr lang="en-US" dirty="0"/>
              <a:t>NATIVE BOOST</a:t>
            </a:r>
          </a:p>
        </p:txBody>
      </p:sp>
      <p:pic>
        <p:nvPicPr>
          <p:cNvPr id="6" name="Picture Placeholder 7" descr="Logo&#10;&#10;Description automatically generated">
            <a:extLst>
              <a:ext uri="{FF2B5EF4-FFF2-40B4-BE49-F238E27FC236}">
                <a16:creationId xmlns:a16="http://schemas.microsoft.com/office/drawing/2014/main" id="{661BAEE2-2C6A-4580-B4AD-EACA6848D6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32" b="10381"/>
          <a:stretch/>
        </p:blipFill>
        <p:spPr>
          <a:xfrm>
            <a:off x="472430" y="2017319"/>
            <a:ext cx="4644169" cy="2612346"/>
          </a:xfrm>
          <a:prstGeom prst="rect">
            <a:avLst/>
          </a:prstGeom>
          <a:noFill/>
        </p:spPr>
      </p:pic>
    </p:spTree>
    <p:extLst>
      <p:ext uri="{BB962C8B-B14F-4D97-AF65-F5344CB8AC3E}">
        <p14:creationId xmlns:p14="http://schemas.microsoft.com/office/powerpoint/2010/main" val="196873690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80A495-52CC-94AE-C8A7-1754008DFBCB}"/>
              </a:ext>
            </a:extLst>
          </p:cNvPr>
          <p:cNvPicPr>
            <a:picLocks noChangeAspect="1"/>
          </p:cNvPicPr>
          <p:nvPr/>
        </p:nvPicPr>
        <p:blipFill rotWithShape="1">
          <a:blip r:embed="rId3"/>
          <a:srcRect b="14272"/>
          <a:stretch/>
        </p:blipFill>
        <p:spPr>
          <a:xfrm>
            <a:off x="0" y="-1"/>
            <a:ext cx="12192000" cy="6721477"/>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36</a:t>
            </a:fld>
            <a:endParaRPr lang="en-US" dirty="0"/>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Responding to FAQs</a:t>
            </a:r>
          </a:p>
        </p:txBody>
      </p:sp>
      <p:sp>
        <p:nvSpPr>
          <p:cNvPr id="8" name="Rectangle 7">
            <a:extLst>
              <a:ext uri="{FF2B5EF4-FFF2-40B4-BE49-F238E27FC236}">
                <a16:creationId xmlns:a16="http://schemas.microsoft.com/office/drawing/2014/main" id="{768C1920-72FD-E773-AD1C-E176CC31F712}"/>
              </a:ext>
            </a:extLst>
          </p:cNvPr>
          <p:cNvSpPr/>
          <p:nvPr/>
        </p:nvSpPr>
        <p:spPr>
          <a:xfrm>
            <a:off x="745494" y="1417449"/>
            <a:ext cx="10701011" cy="13388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5"/>
          </p:nvPr>
        </p:nvSpPr>
        <p:spPr>
          <a:xfrm>
            <a:off x="963921" y="1431638"/>
            <a:ext cx="10058400" cy="901254"/>
          </a:xfrm>
        </p:spPr>
        <p:txBody>
          <a:bodyPr>
            <a:normAutofit/>
          </a:bodyPr>
          <a:lstStyle/>
          <a:p>
            <a:r>
              <a:rPr lang="en-US" dirty="0">
                <a:latin typeface="Copperplate Gothic Light" panose="020E0507020206020404" pitchFamily="34" charset="0"/>
              </a:rPr>
              <a:t>Why are vaccines so important?</a:t>
            </a:r>
          </a:p>
          <a:p>
            <a:pPr marL="0" indent="0">
              <a:buNone/>
            </a:pPr>
            <a:endParaRPr lang="en-US" sz="4000" b="1" dirty="0">
              <a:solidFill>
                <a:srgbClr val="355377"/>
              </a:solidFill>
              <a:latin typeface="Copperplate Gothic Light" panose="020E0507020206020404" pitchFamily="34" charset="0"/>
            </a:endParaRPr>
          </a:p>
        </p:txBody>
      </p:sp>
      <p:sp>
        <p:nvSpPr>
          <p:cNvPr id="6" name="Text Placeholder 5"/>
          <p:cNvSpPr>
            <a:spLocks noGrp="1"/>
          </p:cNvSpPr>
          <p:nvPr>
            <p:ph type="body" sz="quarter" idx="16"/>
          </p:nvPr>
        </p:nvSpPr>
        <p:spPr>
          <a:xfrm>
            <a:off x="963921" y="2347081"/>
            <a:ext cx="10482584" cy="3528146"/>
          </a:xfrm>
        </p:spPr>
        <p:txBody>
          <a:bodyPr/>
          <a:lstStyle/>
          <a:p>
            <a:pPr marL="0" indent="0">
              <a:buNone/>
            </a:pPr>
            <a:r>
              <a:rPr lang="en-US" sz="2800" b="1" dirty="0">
                <a:solidFill>
                  <a:srgbClr val="B9A686"/>
                </a:solidFill>
                <a:latin typeface="Copperplate Gothic Light" panose="020E0507020206020404" pitchFamily="34" charset="0"/>
              </a:rPr>
              <a:t>You can say…</a:t>
            </a:r>
          </a:p>
          <a:p>
            <a:pPr marL="0" indent="0">
              <a:buNone/>
            </a:pPr>
            <a:endParaRPr lang="en-US" sz="900" b="1" dirty="0">
              <a:solidFill>
                <a:srgbClr val="355377"/>
              </a:solidFill>
              <a:latin typeface="Copperplate Gothic Light" panose="020E0507020206020404" pitchFamily="34" charset="0"/>
            </a:endParaRPr>
          </a:p>
          <a:p>
            <a:pPr>
              <a:lnSpc>
                <a:spcPct val="110000"/>
              </a:lnSpc>
            </a:pPr>
            <a:r>
              <a:rPr lang="en-US" dirty="0">
                <a:latin typeface="Copperplate Gothic Light" panose="020E0507020206020404" pitchFamily="34" charset="0"/>
              </a:rPr>
              <a:t>Vaccines protect your child from serious, and sometimes deadly, diseases</a:t>
            </a:r>
          </a:p>
          <a:p>
            <a:pPr marL="0" indent="0">
              <a:lnSpc>
                <a:spcPct val="110000"/>
              </a:lnSpc>
              <a:buNone/>
            </a:pPr>
            <a:endParaRPr lang="en-US" sz="1000" dirty="0">
              <a:latin typeface="Copperplate Gothic Light" panose="020E0507020206020404" pitchFamily="34" charset="0"/>
            </a:endParaRPr>
          </a:p>
          <a:p>
            <a:pPr>
              <a:lnSpc>
                <a:spcPct val="110000"/>
              </a:lnSpc>
            </a:pPr>
            <a:r>
              <a:rPr lang="en-US" dirty="0">
                <a:latin typeface="Copperplate Gothic Light" panose="020E0507020206020404" pitchFamily="34" charset="0"/>
              </a:rPr>
              <a:t>Some of these diseases are: </a:t>
            </a:r>
          </a:p>
          <a:p>
            <a:pPr lvl="1">
              <a:lnSpc>
                <a:spcPct val="110000"/>
              </a:lnSpc>
            </a:pPr>
            <a:r>
              <a:rPr lang="en-US" dirty="0">
                <a:latin typeface="Copperplate Gothic Light" panose="020E0507020206020404" pitchFamily="34" charset="0"/>
              </a:rPr>
              <a:t>Polio </a:t>
            </a:r>
          </a:p>
          <a:p>
            <a:pPr lvl="1">
              <a:lnSpc>
                <a:spcPct val="110000"/>
              </a:lnSpc>
            </a:pPr>
            <a:r>
              <a:rPr lang="en-US" dirty="0">
                <a:latin typeface="Copperplate Gothic Light" panose="020E0507020206020404" pitchFamily="34" charset="0"/>
              </a:rPr>
              <a:t>Chickenpox </a:t>
            </a:r>
          </a:p>
          <a:p>
            <a:pPr lvl="1">
              <a:lnSpc>
                <a:spcPct val="110000"/>
              </a:lnSpc>
            </a:pPr>
            <a:r>
              <a:rPr lang="en-US" dirty="0">
                <a:latin typeface="Copperplate Gothic Light" panose="020E0507020206020404" pitchFamily="34" charset="0"/>
              </a:rPr>
              <a:t>Whooping cough </a:t>
            </a:r>
          </a:p>
          <a:p>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spTree>
    <p:extLst>
      <p:ext uri="{BB962C8B-B14F-4D97-AF65-F5344CB8AC3E}">
        <p14:creationId xmlns:p14="http://schemas.microsoft.com/office/powerpoint/2010/main" val="174422081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37B01D-6BB8-3EDA-21D1-A2214FBB3702}"/>
              </a:ext>
            </a:extLst>
          </p:cNvPr>
          <p:cNvPicPr>
            <a:picLocks noChangeAspect="1"/>
          </p:cNvPicPr>
          <p:nvPr/>
        </p:nvPicPr>
        <p:blipFill rotWithShape="1">
          <a:blip r:embed="rId3"/>
          <a:srcRect b="14272"/>
          <a:stretch/>
        </p:blipFill>
        <p:spPr>
          <a:xfrm>
            <a:off x="0" y="0"/>
            <a:ext cx="12192000" cy="6721475"/>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37</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Responding to FAQs</a:t>
            </a:r>
          </a:p>
        </p:txBody>
      </p:sp>
      <p:sp>
        <p:nvSpPr>
          <p:cNvPr id="8" name="Rectangle 7">
            <a:extLst>
              <a:ext uri="{FF2B5EF4-FFF2-40B4-BE49-F238E27FC236}">
                <a16:creationId xmlns:a16="http://schemas.microsoft.com/office/drawing/2014/main" id="{16783D4A-AFF3-6D64-E57D-ADAD8082A8C6}"/>
              </a:ext>
            </a:extLst>
          </p:cNvPr>
          <p:cNvSpPr/>
          <p:nvPr/>
        </p:nvSpPr>
        <p:spPr>
          <a:xfrm>
            <a:off x="784683" y="1431638"/>
            <a:ext cx="10622634" cy="12462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5"/>
          </p:nvPr>
        </p:nvSpPr>
        <p:spPr>
          <a:xfrm>
            <a:off x="963921" y="1431638"/>
            <a:ext cx="10058400" cy="901254"/>
          </a:xfrm>
        </p:spPr>
        <p:txBody>
          <a:bodyPr>
            <a:normAutofit/>
          </a:bodyPr>
          <a:lstStyle/>
          <a:p>
            <a:r>
              <a:rPr lang="en-US" dirty="0">
                <a:latin typeface="Copperplate Gothic Light" panose="020E0507020206020404" pitchFamily="34" charset="0"/>
              </a:rPr>
              <a:t>Are these diseases very serious?</a:t>
            </a:r>
          </a:p>
          <a:p>
            <a:pPr marL="0" indent="0">
              <a:buNone/>
            </a:pPr>
            <a:endParaRPr lang="en-US" sz="4000" b="1" dirty="0">
              <a:solidFill>
                <a:srgbClr val="355377"/>
              </a:solidFill>
              <a:latin typeface="Copperplate Gothic Light" panose="020E0507020206020404" pitchFamily="34" charset="0"/>
            </a:endParaRPr>
          </a:p>
        </p:txBody>
      </p:sp>
      <p:sp>
        <p:nvSpPr>
          <p:cNvPr id="6" name="Text Placeholder 5"/>
          <p:cNvSpPr>
            <a:spLocks noGrp="1"/>
          </p:cNvSpPr>
          <p:nvPr>
            <p:ph type="body" sz="quarter" idx="16"/>
          </p:nvPr>
        </p:nvSpPr>
        <p:spPr>
          <a:xfrm>
            <a:off x="963920" y="2442754"/>
            <a:ext cx="10217885" cy="3622018"/>
          </a:xfrm>
        </p:spPr>
        <p:txBody>
          <a:bodyPr/>
          <a:lstStyle/>
          <a:p>
            <a:pPr marL="0" indent="0">
              <a:buNone/>
            </a:pPr>
            <a:r>
              <a:rPr lang="en-US" sz="2800" b="1" dirty="0">
                <a:solidFill>
                  <a:srgbClr val="B9A686"/>
                </a:solidFill>
                <a:latin typeface="Copperplate Gothic Light" panose="020E0507020206020404" pitchFamily="34" charset="0"/>
              </a:rPr>
              <a:t>You can say…</a:t>
            </a:r>
          </a:p>
          <a:p>
            <a:pPr marL="0" indent="0">
              <a:buNone/>
            </a:pPr>
            <a:endParaRPr lang="en-US" sz="900" b="1" dirty="0">
              <a:solidFill>
                <a:srgbClr val="355377"/>
              </a:solidFill>
              <a:latin typeface="Copperplate Gothic Light" panose="020E0507020206020404" pitchFamily="34" charset="0"/>
            </a:endParaRPr>
          </a:p>
          <a:p>
            <a:pPr>
              <a:lnSpc>
                <a:spcPct val="100000"/>
              </a:lnSpc>
            </a:pPr>
            <a:r>
              <a:rPr lang="en-US" dirty="0">
                <a:latin typeface="Copperplate Gothic Light" panose="020E0507020206020404" pitchFamily="34" charset="0"/>
              </a:rPr>
              <a:t>Yes, these diseases are very serious</a:t>
            </a:r>
          </a:p>
          <a:p>
            <a:pPr>
              <a:lnSpc>
                <a:spcPct val="100000"/>
              </a:lnSpc>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For ex, measles kills hundreds, sometimes thousands, of people a year</a:t>
            </a:r>
          </a:p>
          <a:p>
            <a:pPr>
              <a:lnSpc>
                <a:spcPct val="100000"/>
              </a:lnSpc>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Some diseases can have lifelong health impacts</a:t>
            </a:r>
          </a:p>
          <a:p>
            <a:pPr>
              <a:lnSpc>
                <a:spcPct val="100000"/>
              </a:lnSpc>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However, these diseases are vaccine-preventable</a:t>
            </a:r>
          </a:p>
          <a:p>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spTree>
    <p:extLst>
      <p:ext uri="{BB962C8B-B14F-4D97-AF65-F5344CB8AC3E}">
        <p14:creationId xmlns:p14="http://schemas.microsoft.com/office/powerpoint/2010/main" val="122663088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16E1E4-72DE-92AF-A205-4A392F5D6009}"/>
              </a:ext>
            </a:extLst>
          </p:cNvPr>
          <p:cNvPicPr>
            <a:picLocks noChangeAspect="1"/>
          </p:cNvPicPr>
          <p:nvPr/>
        </p:nvPicPr>
        <p:blipFill rotWithShape="1">
          <a:blip r:embed="rId3"/>
          <a:srcRect b="14272"/>
          <a:stretch/>
        </p:blipFill>
        <p:spPr>
          <a:xfrm>
            <a:off x="0" y="0"/>
            <a:ext cx="12192000" cy="6721475"/>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38</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Responding to FAQs</a:t>
            </a:r>
          </a:p>
        </p:txBody>
      </p:sp>
      <p:sp>
        <p:nvSpPr>
          <p:cNvPr id="8" name="Rectangle 7">
            <a:extLst>
              <a:ext uri="{FF2B5EF4-FFF2-40B4-BE49-F238E27FC236}">
                <a16:creationId xmlns:a16="http://schemas.microsoft.com/office/drawing/2014/main" id="{B71F75C3-0E34-0833-6A66-B687C67F376E}"/>
              </a:ext>
            </a:extLst>
          </p:cNvPr>
          <p:cNvSpPr/>
          <p:nvPr/>
        </p:nvSpPr>
        <p:spPr>
          <a:xfrm>
            <a:off x="770709" y="1431638"/>
            <a:ext cx="10583445" cy="12070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5"/>
          </p:nvPr>
        </p:nvSpPr>
        <p:spPr>
          <a:xfrm>
            <a:off x="963921" y="1431638"/>
            <a:ext cx="10058400" cy="901254"/>
          </a:xfrm>
        </p:spPr>
        <p:txBody>
          <a:bodyPr>
            <a:normAutofit/>
          </a:bodyPr>
          <a:lstStyle/>
          <a:p>
            <a:r>
              <a:rPr lang="en-US" dirty="0">
                <a:latin typeface="Copperplate Gothic Light" panose="020E0507020206020404" pitchFamily="34" charset="0"/>
              </a:rPr>
              <a:t>Are vaccines safe?</a:t>
            </a:r>
          </a:p>
          <a:p>
            <a:pPr marL="0" indent="0">
              <a:buNone/>
            </a:pPr>
            <a:endParaRPr lang="en-US" sz="4000" b="1" dirty="0">
              <a:solidFill>
                <a:srgbClr val="355377"/>
              </a:solidFill>
              <a:latin typeface="Copperplate Gothic Light" panose="020E0507020206020404" pitchFamily="34" charset="0"/>
            </a:endParaRPr>
          </a:p>
        </p:txBody>
      </p:sp>
      <p:sp>
        <p:nvSpPr>
          <p:cNvPr id="6" name="Text Placeholder 5"/>
          <p:cNvSpPr>
            <a:spLocks noGrp="1"/>
          </p:cNvSpPr>
          <p:nvPr>
            <p:ph type="body" sz="quarter" idx="16"/>
          </p:nvPr>
        </p:nvSpPr>
        <p:spPr>
          <a:xfrm>
            <a:off x="963921" y="2338251"/>
            <a:ext cx="8977248" cy="3726521"/>
          </a:xfrm>
        </p:spPr>
        <p:txBody>
          <a:bodyPr/>
          <a:lstStyle/>
          <a:p>
            <a:pPr marL="0" indent="0">
              <a:buNone/>
            </a:pPr>
            <a:r>
              <a:rPr lang="en-US" sz="2800" b="1" dirty="0">
                <a:solidFill>
                  <a:srgbClr val="B9A686"/>
                </a:solidFill>
                <a:latin typeface="Copperplate Gothic Light" panose="020E0507020206020404" pitchFamily="34" charset="0"/>
              </a:rPr>
              <a:t>You can say…</a:t>
            </a:r>
          </a:p>
          <a:p>
            <a:pPr marL="0" indent="0">
              <a:buNone/>
            </a:pPr>
            <a:endParaRPr lang="en-US" sz="200" b="1" dirty="0">
              <a:solidFill>
                <a:srgbClr val="355377"/>
              </a:solidFill>
              <a:latin typeface="Copperplate Gothic Light" panose="020E0507020206020404" pitchFamily="34" charset="0"/>
            </a:endParaRPr>
          </a:p>
          <a:p>
            <a:pPr>
              <a:lnSpc>
                <a:spcPct val="100000"/>
              </a:lnSpc>
            </a:pPr>
            <a:r>
              <a:rPr lang="en-US" dirty="0">
                <a:latin typeface="Copperplate Gothic Light" panose="020E0507020206020404" pitchFamily="34" charset="0"/>
              </a:rPr>
              <a:t>Yes, vaccines are safe</a:t>
            </a:r>
          </a:p>
          <a:p>
            <a:pPr>
              <a:lnSpc>
                <a:spcPct val="100000"/>
              </a:lnSpc>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There is a system in place to test vaccine safety </a:t>
            </a:r>
          </a:p>
          <a:p>
            <a:pPr>
              <a:lnSpc>
                <a:spcPct val="100000"/>
              </a:lnSpc>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Millions of children have received vaccines</a:t>
            </a:r>
          </a:p>
          <a:p>
            <a:pPr>
              <a:lnSpc>
                <a:spcPct val="100000"/>
              </a:lnSpc>
            </a:pPr>
            <a:r>
              <a:rPr lang="en-US" dirty="0">
                <a:latin typeface="Copperplate Gothic Light" panose="020E0507020206020404" pitchFamily="34" charset="0"/>
              </a:rPr>
              <a:t>Serious reactions are rare</a:t>
            </a:r>
          </a:p>
          <a:p>
            <a:pPr>
              <a:lnSpc>
                <a:spcPct val="100000"/>
              </a:lnSpc>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Vaccine side effects are often mild</a:t>
            </a:r>
          </a:p>
          <a:p>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spTree>
    <p:extLst>
      <p:ext uri="{BB962C8B-B14F-4D97-AF65-F5344CB8AC3E}">
        <p14:creationId xmlns:p14="http://schemas.microsoft.com/office/powerpoint/2010/main" val="14617571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8D2858-5C07-20B1-6F33-44B2DE59AF0C}"/>
              </a:ext>
            </a:extLst>
          </p:cNvPr>
          <p:cNvPicPr>
            <a:picLocks noChangeAspect="1"/>
          </p:cNvPicPr>
          <p:nvPr/>
        </p:nvPicPr>
        <p:blipFill rotWithShape="1">
          <a:blip r:embed="rId3"/>
          <a:srcRect b="13532"/>
          <a:stretch/>
        </p:blipFill>
        <p:spPr>
          <a:xfrm>
            <a:off x="0" y="-2"/>
            <a:ext cx="12192000" cy="6858001"/>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39</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Responding to FAQs</a:t>
            </a:r>
          </a:p>
        </p:txBody>
      </p:sp>
      <p:sp>
        <p:nvSpPr>
          <p:cNvPr id="6" name="Text Placeholder 5"/>
          <p:cNvSpPr>
            <a:spLocks noGrp="1"/>
          </p:cNvSpPr>
          <p:nvPr>
            <p:ph type="body" sz="quarter" idx="16"/>
          </p:nvPr>
        </p:nvSpPr>
        <p:spPr>
          <a:xfrm>
            <a:off x="963920" y="2690950"/>
            <a:ext cx="10779589" cy="3629918"/>
          </a:xfrm>
        </p:spPr>
        <p:txBody>
          <a:bodyPr/>
          <a:lstStyle/>
          <a:p>
            <a:pPr marL="0" indent="0">
              <a:buNone/>
            </a:pPr>
            <a:r>
              <a:rPr lang="en-US" sz="2800" b="1" dirty="0">
                <a:solidFill>
                  <a:srgbClr val="B9A686"/>
                </a:solidFill>
                <a:latin typeface="Copperplate Gothic Light" panose="020E0507020206020404" pitchFamily="34" charset="0"/>
              </a:rPr>
              <a:t>You can say…</a:t>
            </a:r>
          </a:p>
          <a:p>
            <a:pPr marL="0" indent="0">
              <a:buNone/>
            </a:pPr>
            <a:endParaRPr lang="en-US" sz="500" b="1" dirty="0">
              <a:solidFill>
                <a:srgbClr val="355377"/>
              </a:solidFill>
              <a:latin typeface="Copperplate Gothic Light" panose="020E0507020206020404" pitchFamily="34" charset="0"/>
            </a:endParaRPr>
          </a:p>
          <a:p>
            <a:r>
              <a:rPr lang="en-US" dirty="0">
                <a:latin typeface="Copperplate Gothic Light" panose="020E0507020206020404" pitchFamily="34" charset="0"/>
              </a:rPr>
              <a:t>vaccination during pregnancy and breast/</a:t>
            </a:r>
            <a:r>
              <a:rPr lang="en-US" dirty="0" err="1">
                <a:latin typeface="Copperplate Gothic Light" panose="020E0507020206020404" pitchFamily="34" charset="0"/>
              </a:rPr>
              <a:t>chestfeeding</a:t>
            </a:r>
            <a:r>
              <a:rPr lang="en-US" dirty="0">
                <a:latin typeface="Copperplate Gothic Light" panose="020E0507020206020404" pitchFamily="34" charset="0"/>
              </a:rPr>
              <a:t> offers protection to the baby but protection wanes during baby’s first few months</a:t>
            </a:r>
          </a:p>
          <a:p>
            <a:endParaRPr lang="en-US" sz="1000" dirty="0">
              <a:latin typeface="Copperplate Gothic Light" panose="020E0507020206020404" pitchFamily="34" charset="0"/>
            </a:endParaRPr>
          </a:p>
          <a:p>
            <a:r>
              <a:rPr lang="en-US" dirty="0">
                <a:latin typeface="Copperplate Gothic Light" panose="020E0507020206020404" pitchFamily="34" charset="0"/>
              </a:rPr>
              <a:t>Newborns are at increased risk of infection</a:t>
            </a:r>
          </a:p>
          <a:p>
            <a:endParaRPr lang="en-US" sz="1000" dirty="0">
              <a:latin typeface="Copperplate Gothic Light" panose="020E0507020206020404" pitchFamily="34" charset="0"/>
            </a:endParaRPr>
          </a:p>
          <a:p>
            <a:r>
              <a:rPr lang="en-US" dirty="0">
                <a:latin typeface="Copperplate Gothic Light" panose="020E0507020206020404" pitchFamily="34" charset="0"/>
              </a:rPr>
              <a:t>Vaccines at a young age help prevent serious diseases</a:t>
            </a: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sp>
        <p:nvSpPr>
          <p:cNvPr id="8" name="Rectangle 7">
            <a:extLst>
              <a:ext uri="{FF2B5EF4-FFF2-40B4-BE49-F238E27FC236}">
                <a16:creationId xmlns:a16="http://schemas.microsoft.com/office/drawing/2014/main" id="{21530F0C-E5E2-3967-1172-9935ECA74F5C}"/>
              </a:ext>
            </a:extLst>
          </p:cNvPr>
          <p:cNvSpPr/>
          <p:nvPr/>
        </p:nvSpPr>
        <p:spPr>
          <a:xfrm>
            <a:off x="707929" y="1431640"/>
            <a:ext cx="10570383" cy="1259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5"/>
          </p:nvPr>
        </p:nvSpPr>
        <p:spPr>
          <a:xfrm>
            <a:off x="963921" y="1431638"/>
            <a:ext cx="10058400" cy="1370177"/>
          </a:xfrm>
        </p:spPr>
        <p:txBody>
          <a:bodyPr>
            <a:normAutofit fontScale="92500" lnSpcReduction="20000"/>
          </a:bodyPr>
          <a:lstStyle/>
          <a:p>
            <a:r>
              <a:rPr lang="en-US" sz="4300" dirty="0">
                <a:latin typeface="Copperplate Gothic Light" panose="020E0507020206020404" pitchFamily="34" charset="0"/>
              </a:rPr>
              <a:t>Why are vaccines given at such a young age?</a:t>
            </a:r>
          </a:p>
          <a:p>
            <a:pPr marL="0" indent="0">
              <a:buNone/>
            </a:pPr>
            <a:endParaRPr lang="en-US" sz="4000" b="1" dirty="0">
              <a:solidFill>
                <a:srgbClr val="355377"/>
              </a:solidFill>
              <a:latin typeface="Copperplate Gothic Light" panose="020E0507020206020404" pitchFamily="34" charset="0"/>
            </a:endParaRPr>
          </a:p>
        </p:txBody>
      </p:sp>
    </p:spTree>
    <p:extLst>
      <p:ext uri="{BB962C8B-B14F-4D97-AF65-F5344CB8AC3E}">
        <p14:creationId xmlns:p14="http://schemas.microsoft.com/office/powerpoint/2010/main" val="428655906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76FCF2A-8D65-8257-FEA5-37E130E7FEE5}"/>
              </a:ext>
            </a:extLst>
          </p:cNvPr>
          <p:cNvPicPr>
            <a:picLocks noChangeAspect="1"/>
          </p:cNvPicPr>
          <p:nvPr/>
        </p:nvPicPr>
        <p:blipFill rotWithShape="1">
          <a:blip r:embed="rId3"/>
          <a:srcRect l="2845" r="6740" b="42885"/>
          <a:stretch/>
        </p:blipFill>
        <p:spPr>
          <a:xfrm>
            <a:off x="0" y="5039817"/>
            <a:ext cx="12192000" cy="1818183"/>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4</a:t>
            </a:fld>
            <a:endParaRPr lang="en-US"/>
          </a:p>
        </p:txBody>
      </p:sp>
      <p:sp>
        <p:nvSpPr>
          <p:cNvPr id="4" name="Text Placeholder 3"/>
          <p:cNvSpPr>
            <a:spLocks noGrp="1"/>
          </p:cNvSpPr>
          <p:nvPr>
            <p:ph type="body" sz="quarter" idx="13"/>
          </p:nvPr>
        </p:nvSpPr>
        <p:spPr/>
        <p:txBody>
          <a:bodyPr>
            <a:normAutofit fontScale="85000" lnSpcReduction="10000"/>
          </a:bodyPr>
          <a:lstStyle/>
          <a:p>
            <a:r>
              <a:rPr lang="en-US" dirty="0">
                <a:latin typeface="Copperplate Gothic Light" panose="020E0507020206020404" pitchFamily="34" charset="0"/>
              </a:rPr>
              <a:t>Meet the team</a:t>
            </a:r>
          </a:p>
        </p:txBody>
      </p:sp>
      <p:sp>
        <p:nvSpPr>
          <p:cNvPr id="5" name="Picture Placeholder 4"/>
          <p:cNvSpPr>
            <a:spLocks noGrp="1"/>
          </p:cNvSpPr>
          <p:nvPr>
            <p:ph type="pic" sz="quarter" idx="14"/>
          </p:nvPr>
        </p:nvSpPr>
        <p:spPr/>
      </p:sp>
      <p:sp>
        <p:nvSpPr>
          <p:cNvPr id="6" name="Text Placeholder 5"/>
          <p:cNvSpPr>
            <a:spLocks noGrp="1"/>
          </p:cNvSpPr>
          <p:nvPr>
            <p:ph type="body" sz="quarter" idx="15"/>
          </p:nvPr>
        </p:nvSpPr>
        <p:spPr/>
        <p:txBody>
          <a:bodyPr/>
          <a:lstStyle/>
          <a:p>
            <a:r>
              <a:rPr lang="en-US" dirty="0">
                <a:solidFill>
                  <a:srgbClr val="355377"/>
                </a:solidFill>
                <a:latin typeface="Copperplate Gothic Light" panose="020E0507020206020404" pitchFamily="34" charset="0"/>
              </a:rPr>
              <a:t>&lt;First and last name&gt;</a:t>
            </a:r>
          </a:p>
        </p:txBody>
      </p:sp>
      <p:sp>
        <p:nvSpPr>
          <p:cNvPr id="7" name="Text Placeholder 6"/>
          <p:cNvSpPr>
            <a:spLocks noGrp="1"/>
          </p:cNvSpPr>
          <p:nvPr>
            <p:ph type="body" sz="quarter" idx="16"/>
          </p:nvPr>
        </p:nvSpPr>
        <p:spPr/>
        <p:txBody>
          <a:bodyPr/>
          <a:lstStyle/>
          <a:p>
            <a:r>
              <a:rPr lang="en-US" dirty="0">
                <a:latin typeface="Copperplate Gothic Light" panose="020E0507020206020404" pitchFamily="34" charset="0"/>
              </a:rPr>
              <a:t>&lt;title&gt;</a:t>
            </a:r>
            <a:br>
              <a:rPr lang="en-US" dirty="0">
                <a:latin typeface="Copperplate Gothic Light" panose="020E0507020206020404" pitchFamily="34" charset="0"/>
              </a:rPr>
            </a:br>
            <a:r>
              <a:rPr lang="en-US" dirty="0">
                <a:latin typeface="Copperplate Gothic Light" panose="020E0507020206020404" pitchFamily="34" charset="0"/>
              </a:rPr>
              <a:t>&lt;email&gt;</a:t>
            </a:r>
          </a:p>
        </p:txBody>
      </p:sp>
      <p:sp>
        <p:nvSpPr>
          <p:cNvPr id="8" name="Text Placeholder 7"/>
          <p:cNvSpPr>
            <a:spLocks noGrp="1"/>
          </p:cNvSpPr>
          <p:nvPr>
            <p:ph type="body" sz="quarter" idx="17"/>
          </p:nvPr>
        </p:nvSpPr>
        <p:spPr/>
        <p:txBody>
          <a:bodyPr/>
          <a:lstStyle/>
          <a:p>
            <a:r>
              <a:rPr lang="en-US" dirty="0">
                <a:solidFill>
                  <a:srgbClr val="355377"/>
                </a:solidFill>
                <a:latin typeface="Copperplate Gothic Light" panose="020E0507020206020404" pitchFamily="34" charset="0"/>
              </a:rPr>
              <a:t>&lt;First and last name&gt;</a:t>
            </a:r>
          </a:p>
        </p:txBody>
      </p:sp>
      <p:sp>
        <p:nvSpPr>
          <p:cNvPr id="9" name="Text Placeholder 8"/>
          <p:cNvSpPr>
            <a:spLocks noGrp="1"/>
          </p:cNvSpPr>
          <p:nvPr>
            <p:ph type="body" sz="quarter" idx="18"/>
          </p:nvPr>
        </p:nvSpPr>
        <p:spPr/>
        <p:txBody>
          <a:bodyPr/>
          <a:lstStyle/>
          <a:p>
            <a:r>
              <a:rPr lang="en-US" dirty="0">
                <a:latin typeface="Copperplate Gothic Light" panose="020E0507020206020404" pitchFamily="34" charset="0"/>
              </a:rPr>
              <a:t>&lt;title&gt;</a:t>
            </a:r>
            <a:br>
              <a:rPr lang="en-US" dirty="0">
                <a:latin typeface="Copperplate Gothic Light" panose="020E0507020206020404" pitchFamily="34" charset="0"/>
              </a:rPr>
            </a:br>
            <a:r>
              <a:rPr lang="en-US" dirty="0">
                <a:latin typeface="Copperplate Gothic Light" panose="020E0507020206020404" pitchFamily="34" charset="0"/>
              </a:rPr>
              <a:t>&lt;email&gt;</a:t>
            </a:r>
          </a:p>
        </p:txBody>
      </p:sp>
      <p:sp>
        <p:nvSpPr>
          <p:cNvPr id="10" name="Text Placeholder 9"/>
          <p:cNvSpPr>
            <a:spLocks noGrp="1"/>
          </p:cNvSpPr>
          <p:nvPr>
            <p:ph type="body" sz="quarter" idx="19"/>
          </p:nvPr>
        </p:nvSpPr>
        <p:spPr/>
        <p:txBody>
          <a:bodyPr/>
          <a:lstStyle/>
          <a:p>
            <a:r>
              <a:rPr lang="en-US" dirty="0">
                <a:solidFill>
                  <a:srgbClr val="355377"/>
                </a:solidFill>
                <a:latin typeface="Copperplate Gothic Light" panose="020E0507020206020404" pitchFamily="34" charset="0"/>
              </a:rPr>
              <a:t>&lt;First and last name&gt;</a:t>
            </a:r>
          </a:p>
        </p:txBody>
      </p:sp>
      <p:sp>
        <p:nvSpPr>
          <p:cNvPr id="11" name="Text Placeholder 10"/>
          <p:cNvSpPr>
            <a:spLocks noGrp="1"/>
          </p:cNvSpPr>
          <p:nvPr>
            <p:ph type="body" sz="quarter" idx="20"/>
          </p:nvPr>
        </p:nvSpPr>
        <p:spPr/>
        <p:txBody>
          <a:bodyPr/>
          <a:lstStyle/>
          <a:p>
            <a:r>
              <a:rPr lang="en-US" dirty="0">
                <a:latin typeface="Copperplate Gothic Light" panose="020E0507020206020404" pitchFamily="34" charset="0"/>
              </a:rPr>
              <a:t>&lt;title&gt;</a:t>
            </a:r>
            <a:br>
              <a:rPr lang="en-US" dirty="0">
                <a:latin typeface="Copperplate Gothic Light" panose="020E0507020206020404" pitchFamily="34" charset="0"/>
              </a:rPr>
            </a:br>
            <a:r>
              <a:rPr lang="en-US" dirty="0">
                <a:latin typeface="Copperplate Gothic Light" panose="020E0507020206020404" pitchFamily="34" charset="0"/>
              </a:rPr>
              <a:t>&lt;email&gt;</a:t>
            </a:r>
          </a:p>
        </p:txBody>
      </p:sp>
      <p:sp>
        <p:nvSpPr>
          <p:cNvPr id="12" name="Picture Placeholder 11"/>
          <p:cNvSpPr>
            <a:spLocks noGrp="1"/>
          </p:cNvSpPr>
          <p:nvPr>
            <p:ph type="pic" sz="quarter" idx="21"/>
          </p:nvPr>
        </p:nvSpPr>
        <p:spPr/>
      </p:sp>
      <p:sp>
        <p:nvSpPr>
          <p:cNvPr id="13" name="Picture Placeholder 12"/>
          <p:cNvSpPr>
            <a:spLocks noGrp="1"/>
          </p:cNvSpPr>
          <p:nvPr>
            <p:ph type="pic" sz="quarter" idx="22"/>
          </p:nvPr>
        </p:nvSpPr>
        <p:spPr/>
      </p:sp>
    </p:spTree>
    <p:extLst>
      <p:ext uri="{BB962C8B-B14F-4D97-AF65-F5344CB8AC3E}">
        <p14:creationId xmlns:p14="http://schemas.microsoft.com/office/powerpoint/2010/main" val="337920556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9F323B-6F70-D10C-88DB-F11843E98C31}"/>
              </a:ext>
            </a:extLst>
          </p:cNvPr>
          <p:cNvPicPr>
            <a:picLocks noChangeAspect="1"/>
          </p:cNvPicPr>
          <p:nvPr/>
        </p:nvPicPr>
        <p:blipFill rotWithShape="1">
          <a:blip r:embed="rId3"/>
          <a:srcRect b="14272"/>
          <a:stretch/>
        </p:blipFill>
        <p:spPr>
          <a:xfrm>
            <a:off x="0" y="0"/>
            <a:ext cx="12192000" cy="6732398"/>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40</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Responding to FAQs</a:t>
            </a:r>
          </a:p>
        </p:txBody>
      </p:sp>
      <p:sp>
        <p:nvSpPr>
          <p:cNvPr id="6" name="Text Placeholder 5"/>
          <p:cNvSpPr>
            <a:spLocks noGrp="1"/>
          </p:cNvSpPr>
          <p:nvPr>
            <p:ph type="body" sz="quarter" idx="16"/>
          </p:nvPr>
        </p:nvSpPr>
        <p:spPr>
          <a:xfrm>
            <a:off x="963921" y="2732276"/>
            <a:ext cx="8977248" cy="3712876"/>
          </a:xfrm>
        </p:spPr>
        <p:txBody>
          <a:bodyPr/>
          <a:lstStyle/>
          <a:p>
            <a:pPr marL="0" indent="0">
              <a:buNone/>
            </a:pPr>
            <a:r>
              <a:rPr lang="en-US" sz="2800" b="1" dirty="0">
                <a:solidFill>
                  <a:srgbClr val="B9A686"/>
                </a:solidFill>
                <a:latin typeface="Copperplate Gothic Light" panose="020E0507020206020404" pitchFamily="34" charset="0"/>
              </a:rPr>
              <a:t>You can say…</a:t>
            </a:r>
          </a:p>
          <a:p>
            <a:pPr marL="0" indent="0">
              <a:buNone/>
            </a:pPr>
            <a:endParaRPr lang="en-US" sz="900" b="1" dirty="0">
              <a:solidFill>
                <a:srgbClr val="355377"/>
              </a:solidFill>
              <a:latin typeface="Copperplate Gothic Light" panose="020E0507020206020404" pitchFamily="34" charset="0"/>
            </a:endParaRPr>
          </a:p>
          <a:p>
            <a:pPr>
              <a:lnSpc>
                <a:spcPct val="100000"/>
              </a:lnSpc>
            </a:pPr>
            <a:r>
              <a:rPr lang="en-US" dirty="0">
                <a:latin typeface="Copperplate Gothic Light" panose="020E0507020206020404" pitchFamily="34" charset="0"/>
              </a:rPr>
              <a:t>No, shots don’t have to be expensive</a:t>
            </a:r>
          </a:p>
          <a:p>
            <a:pPr marL="0" indent="0">
              <a:lnSpc>
                <a:spcPct val="100000"/>
              </a:lnSpc>
              <a:buNone/>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Contact your local health department or clinic</a:t>
            </a:r>
          </a:p>
          <a:p>
            <a:pPr>
              <a:lnSpc>
                <a:spcPct val="100000"/>
              </a:lnSpc>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Reach out to the Indian Health Service Vaccines For Children (VFC) Program or to your Tribal clinic</a:t>
            </a: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sp>
        <p:nvSpPr>
          <p:cNvPr id="8" name="Rectangle 7">
            <a:extLst>
              <a:ext uri="{FF2B5EF4-FFF2-40B4-BE49-F238E27FC236}">
                <a16:creationId xmlns:a16="http://schemas.microsoft.com/office/drawing/2014/main" id="{C4D92F97-D753-57FB-160F-4824D3CF905C}"/>
              </a:ext>
            </a:extLst>
          </p:cNvPr>
          <p:cNvSpPr/>
          <p:nvPr/>
        </p:nvSpPr>
        <p:spPr>
          <a:xfrm>
            <a:off x="804277" y="1306286"/>
            <a:ext cx="10583445" cy="16107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5"/>
          </p:nvPr>
        </p:nvSpPr>
        <p:spPr>
          <a:xfrm>
            <a:off x="963921" y="1431637"/>
            <a:ext cx="10058400" cy="1300639"/>
          </a:xfrm>
        </p:spPr>
        <p:txBody>
          <a:bodyPr>
            <a:normAutofit fontScale="55000" lnSpcReduction="20000"/>
          </a:bodyPr>
          <a:lstStyle/>
          <a:p>
            <a:r>
              <a:rPr lang="en-US" sz="7300" dirty="0">
                <a:latin typeface="Copperplate Gothic Light" panose="020E0507020206020404" pitchFamily="34" charset="0"/>
              </a:rPr>
              <a:t>Isn’t it expensive to get all these vaccines?</a:t>
            </a:r>
          </a:p>
          <a:p>
            <a:pPr marL="0" indent="0">
              <a:buNone/>
            </a:pPr>
            <a:endParaRPr lang="en-US" sz="4000" b="1" dirty="0">
              <a:solidFill>
                <a:srgbClr val="355377"/>
              </a:solidFill>
              <a:latin typeface="Copperplate Gothic Light" panose="020E0507020206020404" pitchFamily="34" charset="0"/>
            </a:endParaRPr>
          </a:p>
        </p:txBody>
      </p:sp>
    </p:spTree>
    <p:extLst>
      <p:ext uri="{BB962C8B-B14F-4D97-AF65-F5344CB8AC3E}">
        <p14:creationId xmlns:p14="http://schemas.microsoft.com/office/powerpoint/2010/main" val="219128607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512CB2-48C5-E24D-77E0-127075B7EBB4}"/>
              </a:ext>
            </a:extLst>
          </p:cNvPr>
          <p:cNvPicPr>
            <a:picLocks noChangeAspect="1"/>
          </p:cNvPicPr>
          <p:nvPr/>
        </p:nvPicPr>
        <p:blipFill rotWithShape="1">
          <a:blip r:embed="rId3"/>
          <a:srcRect b="13532"/>
          <a:stretch/>
        </p:blipFill>
        <p:spPr>
          <a:xfrm>
            <a:off x="0" y="-1"/>
            <a:ext cx="12192000" cy="6858001"/>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41</a:t>
            </a:fld>
            <a:endParaRPr lang="en-US"/>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Responding to FAQs</a:t>
            </a:r>
          </a:p>
        </p:txBody>
      </p:sp>
      <p:sp>
        <p:nvSpPr>
          <p:cNvPr id="9" name="Rectangle 8">
            <a:extLst>
              <a:ext uri="{FF2B5EF4-FFF2-40B4-BE49-F238E27FC236}">
                <a16:creationId xmlns:a16="http://schemas.microsoft.com/office/drawing/2014/main" id="{29C4B45B-A22E-56CA-FC9E-DBD267C05D94}"/>
              </a:ext>
            </a:extLst>
          </p:cNvPr>
          <p:cNvSpPr/>
          <p:nvPr/>
        </p:nvSpPr>
        <p:spPr>
          <a:xfrm>
            <a:off x="797746" y="1295113"/>
            <a:ext cx="10596508" cy="14088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5"/>
          </p:nvPr>
        </p:nvSpPr>
        <p:spPr>
          <a:xfrm>
            <a:off x="963921" y="1431638"/>
            <a:ext cx="10058400" cy="807470"/>
          </a:xfrm>
        </p:spPr>
        <p:txBody>
          <a:bodyPr>
            <a:normAutofit/>
          </a:bodyPr>
          <a:lstStyle/>
          <a:p>
            <a:r>
              <a:rPr lang="en-US" dirty="0">
                <a:latin typeface="Copperplate Gothic Light" panose="020E0507020206020404" pitchFamily="34" charset="0"/>
              </a:rPr>
              <a:t>Why should I vaccinate my child?</a:t>
            </a:r>
          </a:p>
          <a:p>
            <a:pPr marL="0" indent="0">
              <a:buNone/>
            </a:pPr>
            <a:endParaRPr lang="en-US" sz="4000" b="1" dirty="0">
              <a:solidFill>
                <a:srgbClr val="355377"/>
              </a:solidFill>
              <a:latin typeface="Copperplate Gothic Light" panose="020E0507020206020404" pitchFamily="34" charset="0"/>
            </a:endParaRPr>
          </a:p>
        </p:txBody>
      </p:sp>
      <p:sp>
        <p:nvSpPr>
          <p:cNvPr id="3" name="Footer Placeholder 2"/>
          <p:cNvSpPr>
            <a:spLocks noGrp="1"/>
          </p:cNvSpPr>
          <p:nvPr>
            <p:ph type="ftr" sz="quarter" idx="3"/>
          </p:nvPr>
        </p:nvSpPr>
        <p:spPr/>
        <p:txBody>
          <a:bodyPr/>
          <a:lstStyle/>
          <a:p>
            <a:r>
              <a:rPr lang="en-US" dirty="0"/>
              <a:t>NATIVE BOOST</a:t>
            </a:r>
          </a:p>
        </p:txBody>
      </p:sp>
      <p:sp>
        <p:nvSpPr>
          <p:cNvPr id="6" name="Text Placeholder 5"/>
          <p:cNvSpPr>
            <a:spLocks noGrp="1"/>
          </p:cNvSpPr>
          <p:nvPr>
            <p:ph type="body" sz="quarter" idx="16"/>
          </p:nvPr>
        </p:nvSpPr>
        <p:spPr>
          <a:xfrm>
            <a:off x="963921" y="2428658"/>
            <a:ext cx="8977248" cy="3528146"/>
          </a:xfrm>
        </p:spPr>
        <p:txBody>
          <a:bodyPr/>
          <a:lstStyle/>
          <a:p>
            <a:pPr marL="0" indent="0">
              <a:buNone/>
            </a:pPr>
            <a:r>
              <a:rPr lang="en-US" sz="2800" b="1" dirty="0">
                <a:solidFill>
                  <a:srgbClr val="B9A686"/>
                </a:solidFill>
                <a:latin typeface="Copperplate Gothic Light" panose="020E0507020206020404" pitchFamily="34" charset="0"/>
              </a:rPr>
              <a:t>You can say…</a:t>
            </a:r>
          </a:p>
          <a:p>
            <a:pPr marL="0" indent="0">
              <a:buNone/>
            </a:pPr>
            <a:endParaRPr lang="en-US" sz="900" b="1" dirty="0">
              <a:solidFill>
                <a:srgbClr val="355377"/>
              </a:solidFill>
              <a:latin typeface="Copperplate Gothic Light" panose="020E0507020206020404" pitchFamily="34" charset="0"/>
            </a:endParaRPr>
          </a:p>
          <a:p>
            <a:pPr>
              <a:lnSpc>
                <a:spcPct val="100000"/>
              </a:lnSpc>
            </a:pPr>
            <a:r>
              <a:rPr lang="en-US" dirty="0">
                <a:latin typeface="Copperplate Gothic Light" panose="020E0507020206020404" pitchFamily="34" charset="0"/>
              </a:rPr>
              <a:t>Vaccination protects your child against serious diseases</a:t>
            </a:r>
          </a:p>
          <a:p>
            <a:pPr>
              <a:lnSpc>
                <a:spcPct val="100000"/>
              </a:lnSpc>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Diseases can be deadly without vaccination</a:t>
            </a:r>
          </a:p>
          <a:p>
            <a:pPr>
              <a:lnSpc>
                <a:spcPct val="100000"/>
              </a:lnSpc>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Your child can participate in fun activities when vaccinated, without the worrying about serious illness</a:t>
            </a: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spTree>
    <p:extLst>
      <p:ext uri="{BB962C8B-B14F-4D97-AF65-F5344CB8AC3E}">
        <p14:creationId xmlns:p14="http://schemas.microsoft.com/office/powerpoint/2010/main" val="176523610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767296" y="1547513"/>
            <a:ext cx="6744766" cy="3669256"/>
          </a:xfrm>
        </p:spPr>
        <p:txBody>
          <a:bodyPr/>
          <a:lstStyle/>
          <a:p>
            <a:r>
              <a:rPr lang="en-US" dirty="0">
                <a:solidFill>
                  <a:schemeClr val="bg1"/>
                </a:solidFill>
                <a:latin typeface="Copperplate Gothic Light" panose="020E0507020206020404" pitchFamily="34" charset="0"/>
                <a:cs typeface="Arial" panose="020B0604020202020204" pitchFamily="34" charset="0"/>
              </a:rPr>
              <a:t>Are there any other questions you’ve been asked about vaccination?</a:t>
            </a:r>
            <a:br>
              <a:rPr lang="en-US" sz="3200" dirty="0">
                <a:solidFill>
                  <a:srgbClr val="000000"/>
                </a:solidFill>
                <a:latin typeface="Calibri"/>
                <a:cs typeface="Calibri"/>
              </a:rPr>
            </a:br>
            <a:br>
              <a:rPr lang="en-US" sz="4000" b="1" dirty="0">
                <a:solidFill>
                  <a:srgbClr val="008797"/>
                </a:solidFill>
                <a:latin typeface="Segoe UI" panose="020B0502040204020203" pitchFamily="34" charset="0"/>
                <a:ea typeface="+mn-lt"/>
                <a:cs typeface="Segoe UI" panose="020B0502040204020203" pitchFamily="34" charset="0"/>
              </a:rPr>
            </a:br>
            <a:endParaRPr lang="en-US" dirty="0">
              <a:solidFill>
                <a:schemeClr val="bg1"/>
              </a:solidFill>
              <a:latin typeface="Copperplate Gothic Light" panose="020E0507020206020404" pitchFamily="34" charset="0"/>
            </a:endParaRPr>
          </a:p>
        </p:txBody>
      </p:sp>
      <p:sp>
        <p:nvSpPr>
          <p:cNvPr id="3" name="Slide Number Placeholder 2"/>
          <p:cNvSpPr>
            <a:spLocks noGrp="1"/>
          </p:cNvSpPr>
          <p:nvPr>
            <p:ph type="sldNum" sz="quarter" idx="12"/>
          </p:nvPr>
        </p:nvSpPr>
        <p:spPr/>
        <p:txBody>
          <a:bodyPr/>
          <a:lstStyle/>
          <a:p>
            <a:fld id="{0BCE1B23-6FD6-4330-AE87-0D753F108D02}" type="slidenum">
              <a:rPr lang="en-US" smtClean="0"/>
              <a:pPr/>
              <a:t>42</a:t>
            </a:fld>
            <a:endParaRPr lang="en-US" dirty="0"/>
          </a:p>
        </p:txBody>
      </p:sp>
      <p:sp>
        <p:nvSpPr>
          <p:cNvPr id="4" name="Footer Placeholder 3"/>
          <p:cNvSpPr>
            <a:spLocks noGrp="1"/>
          </p:cNvSpPr>
          <p:nvPr>
            <p:ph type="ftr" sz="quarter" idx="4294967295"/>
          </p:nvPr>
        </p:nvSpPr>
        <p:spPr>
          <a:xfrm>
            <a:off x="226245" y="6456075"/>
            <a:ext cx="1696823" cy="265400"/>
          </a:xfrm>
        </p:spPr>
        <p:txBody>
          <a:bodyPr/>
          <a:lstStyle/>
          <a:p>
            <a:r>
              <a:rPr lang="en-US" dirty="0"/>
              <a:t>NATIVE BOOST</a:t>
            </a:r>
          </a:p>
        </p:txBody>
      </p:sp>
      <p:pic>
        <p:nvPicPr>
          <p:cNvPr id="5" name="Picture 4" descr="Diagram&#10;&#10;Description automatically generated">
            <a:extLst>
              <a:ext uri="{FF2B5EF4-FFF2-40B4-BE49-F238E27FC236}">
                <a16:creationId xmlns:a16="http://schemas.microsoft.com/office/drawing/2014/main" id="{6899A836-7BB1-4EBE-88D8-9172AB6561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45" y="413691"/>
            <a:ext cx="4434849" cy="5599187"/>
          </a:xfrm>
          <a:prstGeom prst="rect">
            <a:avLst/>
          </a:prstGeom>
        </p:spPr>
      </p:pic>
    </p:spTree>
    <p:extLst>
      <p:ext uri="{BB962C8B-B14F-4D97-AF65-F5344CB8AC3E}">
        <p14:creationId xmlns:p14="http://schemas.microsoft.com/office/powerpoint/2010/main" val="77869363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0045" y="2552723"/>
            <a:ext cx="5943600" cy="1925492"/>
          </a:xfrm>
        </p:spPr>
        <p:txBody>
          <a:bodyPr/>
          <a:lstStyle/>
          <a:p>
            <a:r>
              <a:rPr lang="en-US" dirty="0">
                <a:latin typeface="Copperplate Gothic Light" panose="020E0507020206020404" pitchFamily="34" charset="0"/>
              </a:rPr>
              <a:t>When Asked a Question You Are Unsure Of</a:t>
            </a:r>
            <a:br>
              <a:rPr lang="en-US" dirty="0">
                <a:latin typeface="Copperplate Gothic Light" panose="020E0507020206020404" pitchFamily="34" charset="0"/>
              </a:rPr>
            </a:br>
            <a:br>
              <a:rPr lang="en-US" sz="4800" b="1" dirty="0">
                <a:latin typeface="Segoe UI" panose="020B0502040204020203" pitchFamily="34" charset="0"/>
                <a:cs typeface="Segoe UI" panose="020B0502040204020203" pitchFamily="34" charset="0"/>
              </a:rPr>
            </a:br>
            <a:endParaRPr lang="en-US" dirty="0">
              <a:latin typeface="Copperplate Gothic Light" panose="020E0507020206020404" pitchFamily="34" charset="0"/>
            </a:endParaRPr>
          </a:p>
        </p:txBody>
      </p:sp>
      <p:sp>
        <p:nvSpPr>
          <p:cNvPr id="4" name="Footer Placeholder 3"/>
          <p:cNvSpPr>
            <a:spLocks noGrp="1"/>
          </p:cNvSpPr>
          <p:nvPr>
            <p:ph type="ftr" sz="quarter" idx="4294967295"/>
          </p:nvPr>
        </p:nvSpPr>
        <p:spPr>
          <a:xfrm>
            <a:off x="226245" y="6456075"/>
            <a:ext cx="1696823" cy="265400"/>
          </a:xfrm>
        </p:spPr>
        <p:txBody>
          <a:bodyPr/>
          <a:lstStyle/>
          <a:p>
            <a:r>
              <a:rPr lang="en-US" dirty="0"/>
              <a:t>NATIVE BOOST</a:t>
            </a:r>
          </a:p>
        </p:txBody>
      </p:sp>
      <p:pic>
        <p:nvPicPr>
          <p:cNvPr id="6" name="Picture Placeholder 7" descr="Logo&#10;&#10;Description automatically generated">
            <a:extLst>
              <a:ext uri="{FF2B5EF4-FFF2-40B4-BE49-F238E27FC236}">
                <a16:creationId xmlns:a16="http://schemas.microsoft.com/office/drawing/2014/main" id="{661BAEE2-2C6A-4580-B4AD-EACA6848D6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32" b="10381"/>
          <a:stretch/>
        </p:blipFill>
        <p:spPr>
          <a:xfrm>
            <a:off x="472430" y="2017319"/>
            <a:ext cx="4644169" cy="2612346"/>
          </a:xfrm>
          <a:prstGeom prst="rect">
            <a:avLst/>
          </a:prstGeom>
          <a:noFill/>
        </p:spPr>
      </p:pic>
    </p:spTree>
    <p:extLst>
      <p:ext uri="{BB962C8B-B14F-4D97-AF65-F5344CB8AC3E}">
        <p14:creationId xmlns:p14="http://schemas.microsoft.com/office/powerpoint/2010/main" val="317236503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44</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When you’re unsure</a:t>
            </a:r>
          </a:p>
        </p:txBody>
      </p:sp>
      <p:sp>
        <p:nvSpPr>
          <p:cNvPr id="5" name="Text Placeholder 4"/>
          <p:cNvSpPr>
            <a:spLocks noGrp="1"/>
          </p:cNvSpPr>
          <p:nvPr>
            <p:ph type="body" sz="quarter" idx="15"/>
          </p:nvPr>
        </p:nvSpPr>
        <p:spPr>
          <a:xfrm>
            <a:off x="963921" y="1431638"/>
            <a:ext cx="8585028" cy="1513691"/>
          </a:xfrm>
        </p:spPr>
        <p:txBody>
          <a:bodyPr>
            <a:normAutofit/>
          </a:bodyPr>
          <a:lstStyle/>
          <a:p>
            <a:r>
              <a:rPr lang="en-US" dirty="0">
                <a:latin typeface="Copperplate Gothic Light" panose="020E0507020206020404" pitchFamily="34" charset="0"/>
              </a:rPr>
              <a:t>When Asked a Question You Don’t Know the answer to </a:t>
            </a:r>
          </a:p>
          <a:p>
            <a:pPr marL="0" indent="0">
              <a:buNone/>
            </a:pPr>
            <a:endParaRPr lang="en-US" sz="4000" b="1" dirty="0">
              <a:solidFill>
                <a:srgbClr val="355377"/>
              </a:solidFill>
              <a:latin typeface="Copperplate Gothic Light" panose="020E0507020206020404" pitchFamily="34" charset="0"/>
            </a:endParaRPr>
          </a:p>
        </p:txBody>
      </p:sp>
      <p:sp>
        <p:nvSpPr>
          <p:cNvPr id="7" name="Text Placeholder 5">
            <a:extLst>
              <a:ext uri="{FF2B5EF4-FFF2-40B4-BE49-F238E27FC236}">
                <a16:creationId xmlns:a16="http://schemas.microsoft.com/office/drawing/2014/main" id="{13898A0A-AE42-0E96-9D92-39C55C43477A}"/>
              </a:ext>
            </a:extLst>
          </p:cNvPr>
          <p:cNvSpPr txBox="1">
            <a:spLocks/>
          </p:cNvSpPr>
          <p:nvPr/>
        </p:nvSpPr>
        <p:spPr>
          <a:xfrm>
            <a:off x="963921" y="3069329"/>
            <a:ext cx="8977248" cy="3528146"/>
          </a:xfrm>
          <a:prstGeom prst="rect">
            <a:avLst/>
          </a:prstGeom>
        </p:spPr>
        <p:txBody>
          <a:bodyPr vert="horz" lIns="0" tIns="0" rIns="0" bIns="0" rtlCol="0">
            <a:noAutofit/>
          </a:bodyPr>
          <a:lstStyle>
            <a:lvl1pPr marL="228600" indent="-228600" algn="l" defTabSz="1015990" rtl="0" eaLnBrk="1" latinLnBrk="0" hangingPunct="1">
              <a:lnSpc>
                <a:spcPct val="120000"/>
              </a:lnSpc>
              <a:spcBef>
                <a:spcPts val="0"/>
              </a:spcBef>
              <a:spcAft>
                <a:spcPts val="300"/>
              </a:spcAft>
              <a:buFont typeface="Arial" panose="020B0604020202020204" pitchFamily="34" charset="0"/>
              <a:buChar char="•"/>
              <a:defRPr sz="2000" kern="1200">
                <a:solidFill>
                  <a:schemeClr val="accent5"/>
                </a:solidFill>
                <a:latin typeface="+mn-lt"/>
                <a:ea typeface="+mn-ea"/>
                <a:cs typeface="+mn-cs"/>
              </a:defRPr>
            </a:lvl1pPr>
            <a:lvl2pPr marL="685800" indent="-228600" algn="l" defTabSz="1015990" rtl="0" eaLnBrk="1" latinLnBrk="0" hangingPunct="1">
              <a:lnSpc>
                <a:spcPct val="120000"/>
              </a:lnSpc>
              <a:spcBef>
                <a:spcPts val="556"/>
              </a:spcBef>
              <a:spcAft>
                <a:spcPts val="300"/>
              </a:spcAft>
              <a:buFont typeface="Century Gothic" panose="020B0502020202020204" pitchFamily="34" charset="0"/>
              <a:buChar char="−"/>
              <a:defRPr sz="2000" kern="1200">
                <a:solidFill>
                  <a:schemeClr val="accent5"/>
                </a:solidFill>
                <a:latin typeface="+mn-lt"/>
                <a:ea typeface="+mn-ea"/>
                <a:cs typeface="+mn-cs"/>
              </a:defRPr>
            </a:lvl2pPr>
            <a:lvl3pPr marL="1143000" indent="-228600" algn="l" defTabSz="1015990" rtl="0" eaLnBrk="1" latinLnBrk="0" hangingPunct="1">
              <a:lnSpc>
                <a:spcPct val="120000"/>
              </a:lnSpc>
              <a:spcBef>
                <a:spcPts val="556"/>
              </a:spcBef>
              <a:spcAft>
                <a:spcPts val="300"/>
              </a:spcAft>
              <a:buFont typeface="Century Gothic" panose="020B0502020202020204" pitchFamily="34" charset="0"/>
              <a:buChar char="▪"/>
              <a:defRPr sz="2000" kern="1200">
                <a:solidFill>
                  <a:schemeClr val="accent5"/>
                </a:solidFill>
                <a:latin typeface="+mn-lt"/>
                <a:ea typeface="+mn-ea"/>
                <a:cs typeface="+mn-cs"/>
              </a:defRPr>
            </a:lvl3pPr>
            <a:lvl4pPr marL="1777982" indent="-253997" algn="l" defTabSz="1015990" rtl="0" eaLnBrk="1" latinLnBrk="0" hangingPunct="1">
              <a:lnSpc>
                <a:spcPct val="90000"/>
              </a:lnSpc>
              <a:spcBef>
                <a:spcPts val="556"/>
              </a:spcBef>
              <a:buFont typeface="Century Gothic" panose="020B0502020202020204" pitchFamily="34" charset="0"/>
              <a:buChar char="▫"/>
              <a:defRPr sz="2000" kern="1200">
                <a:solidFill>
                  <a:srgbClr val="323A3D"/>
                </a:solidFill>
                <a:latin typeface="+mn-lt"/>
                <a:ea typeface="+mn-ea"/>
                <a:cs typeface="+mn-cs"/>
              </a:defRPr>
            </a:lvl4pPr>
            <a:lvl5pPr marL="2285977" indent="-253997" algn="l" defTabSz="1015990" rtl="0" eaLnBrk="1" latinLnBrk="0" hangingPunct="1">
              <a:lnSpc>
                <a:spcPct val="90000"/>
              </a:lnSpc>
              <a:spcBef>
                <a:spcPts val="556"/>
              </a:spcBef>
              <a:buFont typeface="Arial" panose="020B0604020202020204" pitchFamily="34" charset="0"/>
              <a:buChar char="•"/>
              <a:defRPr sz="2000" kern="1200">
                <a:solidFill>
                  <a:srgbClr val="323A3D"/>
                </a:solidFill>
                <a:latin typeface="+mn-lt"/>
                <a:ea typeface="+mn-ea"/>
                <a:cs typeface="+mn-cs"/>
              </a:defRPr>
            </a:lvl5pPr>
            <a:lvl6pPr marL="279397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rgbClr val="B9A686"/>
                </a:solidFill>
                <a:latin typeface="Copperplate Gothic Light" panose="020E0507020206020404" pitchFamily="34" charset="0"/>
              </a:rPr>
              <a:t>You can say…</a:t>
            </a:r>
          </a:p>
          <a:p>
            <a:pPr marL="0" indent="0">
              <a:lnSpc>
                <a:spcPct val="100000"/>
              </a:lnSpc>
              <a:buNone/>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Unfortunately, I don’t have that answer for you</a:t>
            </a:r>
          </a:p>
          <a:p>
            <a:pPr>
              <a:lnSpc>
                <a:spcPct val="100000"/>
              </a:lnSpc>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I highly recommend you contact your health provider</a:t>
            </a:r>
          </a:p>
          <a:p>
            <a:pPr>
              <a:lnSpc>
                <a:spcPct val="100000"/>
              </a:lnSpc>
            </a:pPr>
            <a:endParaRPr lang="en-US" sz="1000" dirty="0">
              <a:latin typeface="Copperplate Gothic Light" panose="020E0507020206020404" pitchFamily="34" charset="0"/>
            </a:endParaRPr>
          </a:p>
          <a:p>
            <a:pPr>
              <a:lnSpc>
                <a:spcPct val="100000"/>
              </a:lnSpc>
            </a:pPr>
            <a:r>
              <a:rPr lang="en-US" dirty="0">
                <a:latin typeface="Copperplate Gothic Light" panose="020E0507020206020404" pitchFamily="34" charset="0"/>
              </a:rPr>
              <a:t>You can also talk to the school nurse</a:t>
            </a:r>
          </a:p>
          <a:p>
            <a:pPr marL="0" indent="0">
              <a:buFont typeface="Arial" panose="020B0604020202020204" pitchFamily="34" charset="0"/>
              <a:buNone/>
            </a:pPr>
            <a:endParaRPr lang="en-US" dirty="0">
              <a:latin typeface="Copperplate Gothic Light" panose="020E0507020206020404" pitchFamily="34" charset="0"/>
            </a:endParaRPr>
          </a:p>
          <a:p>
            <a:pPr marL="0" indent="0">
              <a:buFont typeface="Arial" panose="020B0604020202020204" pitchFamily="34" charset="0"/>
              <a:buNone/>
            </a:pPr>
            <a:endParaRPr lang="en-US" dirty="0">
              <a:latin typeface="Copperplate Gothic Light" panose="020E0507020206020404" pitchFamily="34" charset="0"/>
            </a:endParaRPr>
          </a:p>
        </p:txBody>
      </p:sp>
      <p:pic>
        <p:nvPicPr>
          <p:cNvPr id="8" name="Picture 7">
            <a:extLst>
              <a:ext uri="{FF2B5EF4-FFF2-40B4-BE49-F238E27FC236}">
                <a16:creationId xmlns:a16="http://schemas.microsoft.com/office/drawing/2014/main" id="{21CD1D34-F7FC-070B-575A-FF35AA907C9B}"/>
              </a:ext>
            </a:extLst>
          </p:cNvPr>
          <p:cNvPicPr>
            <a:picLocks noChangeAspect="1"/>
          </p:cNvPicPr>
          <p:nvPr/>
        </p:nvPicPr>
        <p:blipFill>
          <a:blip r:embed="rId3"/>
          <a:stretch>
            <a:fillRect/>
          </a:stretch>
        </p:blipFill>
        <p:spPr>
          <a:xfrm>
            <a:off x="8809603" y="0"/>
            <a:ext cx="3536780" cy="6858000"/>
          </a:xfrm>
          <a:prstGeom prst="rect">
            <a:avLst/>
          </a:prstGeom>
        </p:spPr>
      </p:pic>
    </p:spTree>
    <p:extLst>
      <p:ext uri="{BB962C8B-B14F-4D97-AF65-F5344CB8AC3E}">
        <p14:creationId xmlns:p14="http://schemas.microsoft.com/office/powerpoint/2010/main" val="398911664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0045" y="2552723"/>
            <a:ext cx="5943600" cy="1925492"/>
          </a:xfrm>
        </p:spPr>
        <p:txBody>
          <a:bodyPr/>
          <a:lstStyle/>
          <a:p>
            <a:r>
              <a:rPr lang="en-US" dirty="0">
                <a:latin typeface="Copperplate Gothic Light" panose="020E0507020206020404" pitchFamily="34" charset="0"/>
              </a:rPr>
              <a:t>Any questions?</a:t>
            </a:r>
            <a:br>
              <a:rPr lang="en-US" dirty="0">
                <a:latin typeface="Copperplate Gothic Light" panose="020E0507020206020404" pitchFamily="34" charset="0"/>
              </a:rPr>
            </a:br>
            <a:br>
              <a:rPr lang="en-US" sz="4800" b="1" dirty="0">
                <a:latin typeface="Segoe UI" panose="020B0502040204020203" pitchFamily="34" charset="0"/>
                <a:cs typeface="Segoe UI" panose="020B0502040204020203" pitchFamily="34" charset="0"/>
              </a:rPr>
            </a:br>
            <a:endParaRPr lang="en-US" dirty="0">
              <a:latin typeface="Copperplate Gothic Light" panose="020E0507020206020404" pitchFamily="34" charset="0"/>
            </a:endParaRPr>
          </a:p>
        </p:txBody>
      </p:sp>
      <p:sp>
        <p:nvSpPr>
          <p:cNvPr id="4" name="Footer Placeholder 3"/>
          <p:cNvSpPr>
            <a:spLocks noGrp="1"/>
          </p:cNvSpPr>
          <p:nvPr>
            <p:ph type="ftr" sz="quarter" idx="4294967295"/>
          </p:nvPr>
        </p:nvSpPr>
        <p:spPr>
          <a:xfrm>
            <a:off x="226245" y="6456075"/>
            <a:ext cx="1696823" cy="265400"/>
          </a:xfrm>
        </p:spPr>
        <p:txBody>
          <a:bodyPr/>
          <a:lstStyle/>
          <a:p>
            <a:r>
              <a:rPr lang="en-US" dirty="0"/>
              <a:t>NATIVE BOOST</a:t>
            </a:r>
          </a:p>
        </p:txBody>
      </p:sp>
      <p:pic>
        <p:nvPicPr>
          <p:cNvPr id="6" name="Picture Placeholder 7" descr="Logo&#10;&#10;Description automatically generated">
            <a:extLst>
              <a:ext uri="{FF2B5EF4-FFF2-40B4-BE49-F238E27FC236}">
                <a16:creationId xmlns:a16="http://schemas.microsoft.com/office/drawing/2014/main" id="{661BAEE2-2C6A-4580-B4AD-EACA6848D6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32" b="10381"/>
          <a:stretch/>
        </p:blipFill>
        <p:spPr>
          <a:xfrm>
            <a:off x="472430" y="2017319"/>
            <a:ext cx="4644169" cy="2612346"/>
          </a:xfrm>
          <a:prstGeom prst="rect">
            <a:avLst/>
          </a:prstGeom>
          <a:noFill/>
        </p:spPr>
      </p:pic>
    </p:spTree>
    <p:extLst>
      <p:ext uri="{BB962C8B-B14F-4D97-AF65-F5344CB8AC3E}">
        <p14:creationId xmlns:p14="http://schemas.microsoft.com/office/powerpoint/2010/main" val="398079648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0045" y="2552723"/>
            <a:ext cx="5943600" cy="1925492"/>
          </a:xfrm>
        </p:spPr>
        <p:txBody>
          <a:bodyPr/>
          <a:lstStyle/>
          <a:p>
            <a:r>
              <a:rPr lang="en-US" dirty="0">
                <a:latin typeface="Copperplate Gothic Light" panose="020E0507020206020404" pitchFamily="34" charset="0"/>
              </a:rPr>
              <a:t>For More Information</a:t>
            </a:r>
            <a:br>
              <a:rPr lang="en-US" sz="4800" b="1" dirty="0">
                <a:latin typeface="Segoe UI" panose="020B0502040204020203" pitchFamily="34" charset="0"/>
                <a:cs typeface="Segoe UI" panose="020B0502040204020203" pitchFamily="34" charset="0"/>
              </a:rPr>
            </a:br>
            <a:br>
              <a:rPr lang="en-US" dirty="0">
                <a:latin typeface="Copperplate Gothic Light" panose="020E0507020206020404" pitchFamily="34" charset="0"/>
              </a:rPr>
            </a:br>
            <a:br>
              <a:rPr lang="en-US" sz="4800" b="1" dirty="0">
                <a:latin typeface="Segoe UI" panose="020B0502040204020203" pitchFamily="34" charset="0"/>
                <a:cs typeface="Segoe UI" panose="020B0502040204020203" pitchFamily="34" charset="0"/>
              </a:rPr>
            </a:br>
            <a:endParaRPr lang="en-US" dirty="0">
              <a:latin typeface="Copperplate Gothic Light" panose="020E0507020206020404" pitchFamily="34" charset="0"/>
            </a:endParaRPr>
          </a:p>
        </p:txBody>
      </p:sp>
      <p:sp>
        <p:nvSpPr>
          <p:cNvPr id="4" name="Footer Placeholder 3"/>
          <p:cNvSpPr>
            <a:spLocks noGrp="1"/>
          </p:cNvSpPr>
          <p:nvPr>
            <p:ph type="ftr" sz="quarter" idx="4294967295"/>
          </p:nvPr>
        </p:nvSpPr>
        <p:spPr>
          <a:xfrm>
            <a:off x="226245" y="6456075"/>
            <a:ext cx="1696823" cy="265400"/>
          </a:xfrm>
        </p:spPr>
        <p:txBody>
          <a:bodyPr/>
          <a:lstStyle/>
          <a:p>
            <a:r>
              <a:rPr lang="en-US" dirty="0"/>
              <a:t>NATIVE BOOST</a:t>
            </a:r>
          </a:p>
        </p:txBody>
      </p:sp>
      <p:pic>
        <p:nvPicPr>
          <p:cNvPr id="6" name="Picture Placeholder 7" descr="Logo&#10;&#10;Description automatically generated">
            <a:extLst>
              <a:ext uri="{FF2B5EF4-FFF2-40B4-BE49-F238E27FC236}">
                <a16:creationId xmlns:a16="http://schemas.microsoft.com/office/drawing/2014/main" id="{661BAEE2-2C6A-4580-B4AD-EACA6848D6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32" b="10381"/>
          <a:stretch/>
        </p:blipFill>
        <p:spPr>
          <a:xfrm>
            <a:off x="472430" y="2017319"/>
            <a:ext cx="4644169" cy="2612346"/>
          </a:xfrm>
          <a:prstGeom prst="rect">
            <a:avLst/>
          </a:prstGeom>
          <a:noFill/>
        </p:spPr>
      </p:pic>
    </p:spTree>
    <p:extLst>
      <p:ext uri="{BB962C8B-B14F-4D97-AF65-F5344CB8AC3E}">
        <p14:creationId xmlns:p14="http://schemas.microsoft.com/office/powerpoint/2010/main" val="380506077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47</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For more information</a:t>
            </a:r>
          </a:p>
        </p:txBody>
      </p:sp>
      <p:sp>
        <p:nvSpPr>
          <p:cNvPr id="5" name="Text Placeholder 4"/>
          <p:cNvSpPr>
            <a:spLocks noGrp="1"/>
          </p:cNvSpPr>
          <p:nvPr>
            <p:ph type="body" sz="quarter" idx="15"/>
          </p:nvPr>
        </p:nvSpPr>
        <p:spPr>
          <a:xfrm>
            <a:off x="963921" y="1431638"/>
            <a:ext cx="10058400" cy="1370177"/>
          </a:xfrm>
        </p:spPr>
        <p:txBody>
          <a:bodyPr>
            <a:normAutofit/>
          </a:bodyPr>
          <a:lstStyle/>
          <a:p>
            <a:r>
              <a:rPr lang="en-US" sz="3900" dirty="0">
                <a:latin typeface="Copperplate Gothic Light" panose="020E0507020206020404" pitchFamily="34" charset="0"/>
              </a:rPr>
              <a:t>For more vaccine information</a:t>
            </a:r>
          </a:p>
          <a:p>
            <a:pPr marL="0" indent="0">
              <a:buNone/>
            </a:pPr>
            <a:endParaRPr lang="en-US" sz="4000" b="1" dirty="0">
              <a:solidFill>
                <a:srgbClr val="355377"/>
              </a:solidFill>
              <a:latin typeface="Copperplate Gothic Light" panose="020E0507020206020404" pitchFamily="34" charset="0"/>
            </a:endParaRPr>
          </a:p>
        </p:txBody>
      </p:sp>
      <p:sp>
        <p:nvSpPr>
          <p:cNvPr id="7" name="Text Placeholder 5">
            <a:extLst>
              <a:ext uri="{FF2B5EF4-FFF2-40B4-BE49-F238E27FC236}">
                <a16:creationId xmlns:a16="http://schemas.microsoft.com/office/drawing/2014/main" id="{13898A0A-AE42-0E96-9D92-39C55C43477A}"/>
              </a:ext>
            </a:extLst>
          </p:cNvPr>
          <p:cNvSpPr txBox="1">
            <a:spLocks/>
          </p:cNvSpPr>
          <p:nvPr/>
        </p:nvSpPr>
        <p:spPr>
          <a:xfrm>
            <a:off x="963921" y="2292113"/>
            <a:ext cx="8977248" cy="3528146"/>
          </a:xfrm>
          <a:prstGeom prst="rect">
            <a:avLst/>
          </a:prstGeom>
        </p:spPr>
        <p:txBody>
          <a:bodyPr vert="horz" lIns="0" tIns="0" rIns="0" bIns="0" rtlCol="0">
            <a:noAutofit/>
          </a:bodyPr>
          <a:lstStyle>
            <a:lvl1pPr marL="228600" indent="-228600" algn="l" defTabSz="1015990" rtl="0" eaLnBrk="1" latinLnBrk="0" hangingPunct="1">
              <a:lnSpc>
                <a:spcPct val="120000"/>
              </a:lnSpc>
              <a:spcBef>
                <a:spcPts val="0"/>
              </a:spcBef>
              <a:spcAft>
                <a:spcPts val="300"/>
              </a:spcAft>
              <a:buFont typeface="Arial" panose="020B0604020202020204" pitchFamily="34" charset="0"/>
              <a:buChar char="•"/>
              <a:defRPr sz="2000" kern="1200">
                <a:solidFill>
                  <a:schemeClr val="accent5"/>
                </a:solidFill>
                <a:latin typeface="+mn-lt"/>
                <a:ea typeface="+mn-ea"/>
                <a:cs typeface="+mn-cs"/>
              </a:defRPr>
            </a:lvl1pPr>
            <a:lvl2pPr marL="685800" indent="-228600" algn="l" defTabSz="1015990" rtl="0" eaLnBrk="1" latinLnBrk="0" hangingPunct="1">
              <a:lnSpc>
                <a:spcPct val="120000"/>
              </a:lnSpc>
              <a:spcBef>
                <a:spcPts val="556"/>
              </a:spcBef>
              <a:spcAft>
                <a:spcPts val="300"/>
              </a:spcAft>
              <a:buFont typeface="Century Gothic" panose="020B0502020202020204" pitchFamily="34" charset="0"/>
              <a:buChar char="−"/>
              <a:defRPr sz="2000" kern="1200">
                <a:solidFill>
                  <a:schemeClr val="accent5"/>
                </a:solidFill>
                <a:latin typeface="+mn-lt"/>
                <a:ea typeface="+mn-ea"/>
                <a:cs typeface="+mn-cs"/>
              </a:defRPr>
            </a:lvl2pPr>
            <a:lvl3pPr marL="1143000" indent="-228600" algn="l" defTabSz="1015990" rtl="0" eaLnBrk="1" latinLnBrk="0" hangingPunct="1">
              <a:lnSpc>
                <a:spcPct val="120000"/>
              </a:lnSpc>
              <a:spcBef>
                <a:spcPts val="556"/>
              </a:spcBef>
              <a:spcAft>
                <a:spcPts val="300"/>
              </a:spcAft>
              <a:buFont typeface="Century Gothic" panose="020B0502020202020204" pitchFamily="34" charset="0"/>
              <a:buChar char="▪"/>
              <a:defRPr sz="2000" kern="1200">
                <a:solidFill>
                  <a:schemeClr val="accent5"/>
                </a:solidFill>
                <a:latin typeface="+mn-lt"/>
                <a:ea typeface="+mn-ea"/>
                <a:cs typeface="+mn-cs"/>
              </a:defRPr>
            </a:lvl3pPr>
            <a:lvl4pPr marL="1777982" indent="-253997" algn="l" defTabSz="1015990" rtl="0" eaLnBrk="1" latinLnBrk="0" hangingPunct="1">
              <a:lnSpc>
                <a:spcPct val="90000"/>
              </a:lnSpc>
              <a:spcBef>
                <a:spcPts val="556"/>
              </a:spcBef>
              <a:buFont typeface="Century Gothic" panose="020B0502020202020204" pitchFamily="34" charset="0"/>
              <a:buChar char="▫"/>
              <a:defRPr sz="2000" kern="1200">
                <a:solidFill>
                  <a:srgbClr val="323A3D"/>
                </a:solidFill>
                <a:latin typeface="+mn-lt"/>
                <a:ea typeface="+mn-ea"/>
                <a:cs typeface="+mn-cs"/>
              </a:defRPr>
            </a:lvl4pPr>
            <a:lvl5pPr marL="2285977" indent="-253997" algn="l" defTabSz="1015990" rtl="0" eaLnBrk="1" latinLnBrk="0" hangingPunct="1">
              <a:lnSpc>
                <a:spcPct val="90000"/>
              </a:lnSpc>
              <a:spcBef>
                <a:spcPts val="556"/>
              </a:spcBef>
              <a:buFont typeface="Arial" panose="020B0604020202020204" pitchFamily="34" charset="0"/>
              <a:buChar char="•"/>
              <a:defRPr sz="2000" kern="1200">
                <a:solidFill>
                  <a:srgbClr val="323A3D"/>
                </a:solidFill>
                <a:latin typeface="+mn-lt"/>
                <a:ea typeface="+mn-ea"/>
                <a:cs typeface="+mn-cs"/>
              </a:defRPr>
            </a:lvl5pPr>
            <a:lvl6pPr marL="279397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rgbClr val="B9A686"/>
                </a:solidFill>
                <a:latin typeface="Copperplate Gothic Light" panose="020E0507020206020404" pitchFamily="34" charset="0"/>
              </a:rPr>
              <a:t>Visit</a:t>
            </a:r>
          </a:p>
          <a:p>
            <a:pPr marL="0" indent="0">
              <a:buFont typeface="Arial" panose="020B0604020202020204" pitchFamily="34" charset="0"/>
              <a:buNone/>
            </a:pPr>
            <a:endParaRPr lang="en-US" sz="900" b="1" dirty="0">
              <a:solidFill>
                <a:srgbClr val="355377"/>
              </a:solidFill>
              <a:latin typeface="Copperplate Gothic Light" panose="020E0507020206020404" pitchFamily="34" charset="0"/>
            </a:endParaRPr>
          </a:p>
          <a:p>
            <a:pPr marL="0" indent="0">
              <a:buFont typeface="Arial" panose="020B0604020202020204" pitchFamily="34" charset="0"/>
              <a:buNone/>
            </a:pPr>
            <a:endParaRPr lang="en-US" dirty="0">
              <a:latin typeface="Copperplate Gothic Light" panose="020E0507020206020404" pitchFamily="34" charset="0"/>
            </a:endParaRPr>
          </a:p>
          <a:p>
            <a:pPr marL="0" indent="0">
              <a:buFont typeface="Arial" panose="020B0604020202020204" pitchFamily="34" charset="0"/>
              <a:buNone/>
            </a:pPr>
            <a:endParaRPr lang="en-US" dirty="0">
              <a:latin typeface="Copperplate Gothic Light" panose="020E0507020206020404" pitchFamily="34" charset="0"/>
            </a:endParaRPr>
          </a:p>
        </p:txBody>
      </p:sp>
      <p:sp>
        <p:nvSpPr>
          <p:cNvPr id="8" name="TextBox 7">
            <a:extLst>
              <a:ext uri="{FF2B5EF4-FFF2-40B4-BE49-F238E27FC236}">
                <a16:creationId xmlns:a16="http://schemas.microsoft.com/office/drawing/2014/main" id="{BD0B8AAA-6ECA-2BD5-49F2-5D140E5507DE}"/>
              </a:ext>
            </a:extLst>
          </p:cNvPr>
          <p:cNvSpPr txBox="1"/>
          <p:nvPr/>
        </p:nvSpPr>
        <p:spPr>
          <a:xfrm>
            <a:off x="2193394" y="6025885"/>
            <a:ext cx="2867171" cy="338554"/>
          </a:xfrm>
          <a:prstGeom prst="rect">
            <a:avLst/>
          </a:prstGeom>
          <a:noFill/>
        </p:spPr>
        <p:txBody>
          <a:bodyPr wrap="square">
            <a:spAutoFit/>
          </a:bodyPr>
          <a:lstStyle/>
          <a:p>
            <a:pPr algn="ctr"/>
            <a:r>
              <a:rPr lang="en-US" sz="1600" b="1" dirty="0">
                <a:solidFill>
                  <a:srgbClr val="643F37"/>
                </a:solidFill>
                <a:cs typeface="Segoe UI" panose="020B0502040204020203" pitchFamily="34" charset="0"/>
              </a:rPr>
              <a:t>NPAIHB.org/Native-Boost</a:t>
            </a:r>
          </a:p>
        </p:txBody>
      </p:sp>
      <p:sp>
        <p:nvSpPr>
          <p:cNvPr id="9" name="TextBox 8">
            <a:extLst>
              <a:ext uri="{FF2B5EF4-FFF2-40B4-BE49-F238E27FC236}">
                <a16:creationId xmlns:a16="http://schemas.microsoft.com/office/drawing/2014/main" id="{164C2261-3186-C46E-60B3-0949CF1641E0}"/>
              </a:ext>
            </a:extLst>
          </p:cNvPr>
          <p:cNvSpPr txBox="1"/>
          <p:nvPr/>
        </p:nvSpPr>
        <p:spPr>
          <a:xfrm>
            <a:off x="5892600" y="6033635"/>
            <a:ext cx="3935201" cy="338554"/>
          </a:xfrm>
          <a:prstGeom prst="rect">
            <a:avLst/>
          </a:prstGeom>
          <a:noFill/>
        </p:spPr>
        <p:txBody>
          <a:bodyPr wrap="square">
            <a:spAutoFit/>
          </a:bodyPr>
          <a:lstStyle/>
          <a:p>
            <a:pPr algn="ctr"/>
            <a:r>
              <a:rPr lang="en-US" sz="1600" b="1" dirty="0">
                <a:solidFill>
                  <a:srgbClr val="643F37"/>
                </a:solidFill>
                <a:cs typeface="Segoe UI" panose="020B0502040204020203" pitchFamily="34" charset="0"/>
              </a:rPr>
              <a:t>IndianCountryECHO.org/VacciNative</a:t>
            </a:r>
          </a:p>
        </p:txBody>
      </p:sp>
      <p:pic>
        <p:nvPicPr>
          <p:cNvPr id="10" name="Picture 9">
            <a:extLst>
              <a:ext uri="{FF2B5EF4-FFF2-40B4-BE49-F238E27FC236}">
                <a16:creationId xmlns:a16="http://schemas.microsoft.com/office/drawing/2014/main" id="{8265914A-DDB2-BBB5-79AD-B5CEF9641F90}"/>
              </a:ext>
            </a:extLst>
          </p:cNvPr>
          <p:cNvPicPr>
            <a:picLocks noChangeAspect="1"/>
          </p:cNvPicPr>
          <p:nvPr/>
        </p:nvPicPr>
        <p:blipFill>
          <a:blip r:embed="rId3"/>
          <a:stretch>
            <a:fillRect/>
          </a:stretch>
        </p:blipFill>
        <p:spPr>
          <a:xfrm>
            <a:off x="2158440" y="3057086"/>
            <a:ext cx="2937080" cy="2807440"/>
          </a:xfrm>
          <a:prstGeom prst="rect">
            <a:avLst/>
          </a:prstGeom>
        </p:spPr>
      </p:pic>
      <p:pic>
        <p:nvPicPr>
          <p:cNvPr id="11" name="Picture 10">
            <a:extLst>
              <a:ext uri="{FF2B5EF4-FFF2-40B4-BE49-F238E27FC236}">
                <a16:creationId xmlns:a16="http://schemas.microsoft.com/office/drawing/2014/main" id="{3C32A0CE-AF45-213E-AC76-FAD7BDFBA964}"/>
              </a:ext>
            </a:extLst>
          </p:cNvPr>
          <p:cNvPicPr>
            <a:picLocks noChangeAspect="1"/>
          </p:cNvPicPr>
          <p:nvPr/>
        </p:nvPicPr>
        <p:blipFill>
          <a:blip r:embed="rId4"/>
          <a:stretch>
            <a:fillRect/>
          </a:stretch>
        </p:blipFill>
        <p:spPr>
          <a:xfrm>
            <a:off x="6239286" y="2794065"/>
            <a:ext cx="3226982" cy="3084546"/>
          </a:xfrm>
          <a:prstGeom prst="rect">
            <a:avLst/>
          </a:prstGeom>
        </p:spPr>
      </p:pic>
    </p:spTree>
    <p:extLst>
      <p:ext uri="{BB962C8B-B14F-4D97-AF65-F5344CB8AC3E}">
        <p14:creationId xmlns:p14="http://schemas.microsoft.com/office/powerpoint/2010/main" val="78439315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48</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For more information</a:t>
            </a:r>
          </a:p>
        </p:txBody>
      </p:sp>
      <p:sp>
        <p:nvSpPr>
          <p:cNvPr id="5" name="Text Placeholder 4"/>
          <p:cNvSpPr>
            <a:spLocks noGrp="1"/>
          </p:cNvSpPr>
          <p:nvPr>
            <p:ph type="body" sz="quarter" idx="15"/>
          </p:nvPr>
        </p:nvSpPr>
        <p:spPr>
          <a:xfrm>
            <a:off x="963921" y="1431638"/>
            <a:ext cx="10058400" cy="1370177"/>
          </a:xfrm>
        </p:spPr>
        <p:txBody>
          <a:bodyPr>
            <a:normAutofit/>
          </a:bodyPr>
          <a:lstStyle/>
          <a:p>
            <a:r>
              <a:rPr lang="en-US" sz="3900" dirty="0">
                <a:latin typeface="Copperplate Gothic Light" panose="020E0507020206020404" pitchFamily="34" charset="0"/>
              </a:rPr>
              <a:t>For more vaccine information</a:t>
            </a:r>
          </a:p>
          <a:p>
            <a:pPr marL="0" indent="0">
              <a:buNone/>
            </a:pPr>
            <a:endParaRPr lang="en-US" sz="4000" b="1" dirty="0">
              <a:solidFill>
                <a:srgbClr val="355377"/>
              </a:solidFill>
              <a:latin typeface="Copperplate Gothic Light" panose="020E0507020206020404" pitchFamily="34" charset="0"/>
            </a:endParaRPr>
          </a:p>
        </p:txBody>
      </p:sp>
      <p:sp>
        <p:nvSpPr>
          <p:cNvPr id="7" name="Text Placeholder 5">
            <a:extLst>
              <a:ext uri="{FF2B5EF4-FFF2-40B4-BE49-F238E27FC236}">
                <a16:creationId xmlns:a16="http://schemas.microsoft.com/office/drawing/2014/main" id="{13898A0A-AE42-0E96-9D92-39C55C43477A}"/>
              </a:ext>
            </a:extLst>
          </p:cNvPr>
          <p:cNvSpPr txBox="1">
            <a:spLocks/>
          </p:cNvSpPr>
          <p:nvPr/>
        </p:nvSpPr>
        <p:spPr>
          <a:xfrm>
            <a:off x="963921" y="2292113"/>
            <a:ext cx="8977248" cy="3528146"/>
          </a:xfrm>
          <a:prstGeom prst="rect">
            <a:avLst/>
          </a:prstGeom>
        </p:spPr>
        <p:txBody>
          <a:bodyPr vert="horz" lIns="0" tIns="0" rIns="0" bIns="0" rtlCol="0">
            <a:noAutofit/>
          </a:bodyPr>
          <a:lstStyle>
            <a:lvl1pPr marL="228600" indent="-228600" algn="l" defTabSz="1015990" rtl="0" eaLnBrk="1" latinLnBrk="0" hangingPunct="1">
              <a:lnSpc>
                <a:spcPct val="120000"/>
              </a:lnSpc>
              <a:spcBef>
                <a:spcPts val="0"/>
              </a:spcBef>
              <a:spcAft>
                <a:spcPts val="300"/>
              </a:spcAft>
              <a:buFont typeface="Arial" panose="020B0604020202020204" pitchFamily="34" charset="0"/>
              <a:buChar char="•"/>
              <a:defRPr sz="2000" kern="1200">
                <a:solidFill>
                  <a:schemeClr val="accent5"/>
                </a:solidFill>
                <a:latin typeface="+mn-lt"/>
                <a:ea typeface="+mn-ea"/>
                <a:cs typeface="+mn-cs"/>
              </a:defRPr>
            </a:lvl1pPr>
            <a:lvl2pPr marL="685800" indent="-228600" algn="l" defTabSz="1015990" rtl="0" eaLnBrk="1" latinLnBrk="0" hangingPunct="1">
              <a:lnSpc>
                <a:spcPct val="120000"/>
              </a:lnSpc>
              <a:spcBef>
                <a:spcPts val="556"/>
              </a:spcBef>
              <a:spcAft>
                <a:spcPts val="300"/>
              </a:spcAft>
              <a:buFont typeface="Century Gothic" panose="020B0502020202020204" pitchFamily="34" charset="0"/>
              <a:buChar char="−"/>
              <a:defRPr sz="2000" kern="1200">
                <a:solidFill>
                  <a:schemeClr val="accent5"/>
                </a:solidFill>
                <a:latin typeface="+mn-lt"/>
                <a:ea typeface="+mn-ea"/>
                <a:cs typeface="+mn-cs"/>
              </a:defRPr>
            </a:lvl2pPr>
            <a:lvl3pPr marL="1143000" indent="-228600" algn="l" defTabSz="1015990" rtl="0" eaLnBrk="1" latinLnBrk="0" hangingPunct="1">
              <a:lnSpc>
                <a:spcPct val="120000"/>
              </a:lnSpc>
              <a:spcBef>
                <a:spcPts val="556"/>
              </a:spcBef>
              <a:spcAft>
                <a:spcPts val="300"/>
              </a:spcAft>
              <a:buFont typeface="Century Gothic" panose="020B0502020202020204" pitchFamily="34" charset="0"/>
              <a:buChar char="▪"/>
              <a:defRPr sz="2000" kern="1200">
                <a:solidFill>
                  <a:schemeClr val="accent5"/>
                </a:solidFill>
                <a:latin typeface="+mn-lt"/>
                <a:ea typeface="+mn-ea"/>
                <a:cs typeface="+mn-cs"/>
              </a:defRPr>
            </a:lvl3pPr>
            <a:lvl4pPr marL="1777982" indent="-253997" algn="l" defTabSz="1015990" rtl="0" eaLnBrk="1" latinLnBrk="0" hangingPunct="1">
              <a:lnSpc>
                <a:spcPct val="90000"/>
              </a:lnSpc>
              <a:spcBef>
                <a:spcPts val="556"/>
              </a:spcBef>
              <a:buFont typeface="Century Gothic" panose="020B0502020202020204" pitchFamily="34" charset="0"/>
              <a:buChar char="▫"/>
              <a:defRPr sz="2000" kern="1200">
                <a:solidFill>
                  <a:srgbClr val="323A3D"/>
                </a:solidFill>
                <a:latin typeface="+mn-lt"/>
                <a:ea typeface="+mn-ea"/>
                <a:cs typeface="+mn-cs"/>
              </a:defRPr>
            </a:lvl4pPr>
            <a:lvl5pPr marL="2285977" indent="-253997" algn="l" defTabSz="1015990" rtl="0" eaLnBrk="1" latinLnBrk="0" hangingPunct="1">
              <a:lnSpc>
                <a:spcPct val="90000"/>
              </a:lnSpc>
              <a:spcBef>
                <a:spcPts val="556"/>
              </a:spcBef>
              <a:buFont typeface="Arial" panose="020B0604020202020204" pitchFamily="34" charset="0"/>
              <a:buChar char="•"/>
              <a:defRPr sz="2000" kern="1200">
                <a:solidFill>
                  <a:srgbClr val="323A3D"/>
                </a:solidFill>
                <a:latin typeface="+mn-lt"/>
                <a:ea typeface="+mn-ea"/>
                <a:cs typeface="+mn-cs"/>
              </a:defRPr>
            </a:lvl5pPr>
            <a:lvl6pPr marL="279397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rgbClr val="B9A686"/>
                </a:solidFill>
                <a:latin typeface="Copperplate Gothic Light" panose="020E0507020206020404" pitchFamily="34" charset="0"/>
              </a:rPr>
              <a:t>Visit</a:t>
            </a:r>
          </a:p>
          <a:p>
            <a:pPr marL="0" indent="0">
              <a:buFont typeface="Arial" panose="020B0604020202020204" pitchFamily="34" charset="0"/>
              <a:buNone/>
            </a:pPr>
            <a:endParaRPr lang="en-US" sz="900" b="1" dirty="0">
              <a:solidFill>
                <a:srgbClr val="355377"/>
              </a:solidFill>
              <a:latin typeface="Copperplate Gothic Light" panose="020E0507020206020404" pitchFamily="34" charset="0"/>
            </a:endParaRPr>
          </a:p>
          <a:p>
            <a:pPr marL="0" indent="0">
              <a:buFont typeface="Arial" panose="020B0604020202020204" pitchFamily="34" charset="0"/>
              <a:buNone/>
            </a:pPr>
            <a:endParaRPr lang="en-US" dirty="0">
              <a:latin typeface="Copperplate Gothic Light" panose="020E0507020206020404" pitchFamily="34" charset="0"/>
            </a:endParaRPr>
          </a:p>
          <a:p>
            <a:pPr marL="0" indent="0">
              <a:buFont typeface="Arial" panose="020B0604020202020204" pitchFamily="34" charset="0"/>
              <a:buNone/>
            </a:pPr>
            <a:endParaRPr lang="en-US" dirty="0">
              <a:latin typeface="Copperplate Gothic Light" panose="020E0507020206020404" pitchFamily="34" charset="0"/>
            </a:endParaRPr>
          </a:p>
        </p:txBody>
      </p:sp>
      <p:pic>
        <p:nvPicPr>
          <p:cNvPr id="12" name="Picture 11">
            <a:extLst>
              <a:ext uri="{FF2B5EF4-FFF2-40B4-BE49-F238E27FC236}">
                <a16:creationId xmlns:a16="http://schemas.microsoft.com/office/drawing/2014/main" id="{2B165280-BC76-6CAA-06CF-703B948889F6}"/>
              </a:ext>
            </a:extLst>
          </p:cNvPr>
          <p:cNvPicPr>
            <a:picLocks noChangeAspect="1"/>
          </p:cNvPicPr>
          <p:nvPr/>
        </p:nvPicPr>
        <p:blipFill>
          <a:blip r:embed="rId3"/>
          <a:stretch>
            <a:fillRect/>
          </a:stretch>
        </p:blipFill>
        <p:spPr>
          <a:xfrm>
            <a:off x="1119554" y="3017307"/>
            <a:ext cx="2799789" cy="2799789"/>
          </a:xfrm>
          <a:prstGeom prst="rect">
            <a:avLst/>
          </a:prstGeom>
        </p:spPr>
      </p:pic>
      <p:pic>
        <p:nvPicPr>
          <p:cNvPr id="13" name="Picture 12">
            <a:extLst>
              <a:ext uri="{FF2B5EF4-FFF2-40B4-BE49-F238E27FC236}">
                <a16:creationId xmlns:a16="http://schemas.microsoft.com/office/drawing/2014/main" id="{6617890E-A4F2-5312-9671-97B5CAF6617D}"/>
              </a:ext>
            </a:extLst>
          </p:cNvPr>
          <p:cNvPicPr>
            <a:picLocks noChangeAspect="1"/>
          </p:cNvPicPr>
          <p:nvPr/>
        </p:nvPicPr>
        <p:blipFill>
          <a:blip r:embed="rId4"/>
          <a:stretch>
            <a:fillRect/>
          </a:stretch>
        </p:blipFill>
        <p:spPr>
          <a:xfrm>
            <a:off x="4518089" y="3017307"/>
            <a:ext cx="2798064" cy="2798064"/>
          </a:xfrm>
          <a:prstGeom prst="rect">
            <a:avLst/>
          </a:prstGeom>
        </p:spPr>
      </p:pic>
      <p:pic>
        <p:nvPicPr>
          <p:cNvPr id="14" name="Picture 13">
            <a:extLst>
              <a:ext uri="{FF2B5EF4-FFF2-40B4-BE49-F238E27FC236}">
                <a16:creationId xmlns:a16="http://schemas.microsoft.com/office/drawing/2014/main" id="{C9C26425-BAE6-390E-07FF-738455196D00}"/>
              </a:ext>
            </a:extLst>
          </p:cNvPr>
          <p:cNvPicPr>
            <a:picLocks noChangeAspect="1"/>
          </p:cNvPicPr>
          <p:nvPr/>
        </p:nvPicPr>
        <p:blipFill>
          <a:blip r:embed="rId5"/>
          <a:stretch>
            <a:fillRect/>
          </a:stretch>
        </p:blipFill>
        <p:spPr>
          <a:xfrm>
            <a:off x="7914899" y="3029209"/>
            <a:ext cx="2798064" cy="2798064"/>
          </a:xfrm>
          <a:prstGeom prst="rect">
            <a:avLst/>
          </a:prstGeom>
        </p:spPr>
      </p:pic>
      <p:sp>
        <p:nvSpPr>
          <p:cNvPr id="15" name="TextBox 14">
            <a:extLst>
              <a:ext uri="{FF2B5EF4-FFF2-40B4-BE49-F238E27FC236}">
                <a16:creationId xmlns:a16="http://schemas.microsoft.com/office/drawing/2014/main" id="{E7F933A9-DC9F-A36D-2BFD-A0941C98A30F}"/>
              </a:ext>
            </a:extLst>
          </p:cNvPr>
          <p:cNvSpPr txBox="1"/>
          <p:nvPr/>
        </p:nvSpPr>
        <p:spPr>
          <a:xfrm>
            <a:off x="1202760" y="5870953"/>
            <a:ext cx="2633375" cy="338554"/>
          </a:xfrm>
          <a:prstGeom prst="rect">
            <a:avLst/>
          </a:prstGeom>
          <a:noFill/>
        </p:spPr>
        <p:txBody>
          <a:bodyPr wrap="square">
            <a:spAutoFit/>
          </a:bodyPr>
          <a:lstStyle/>
          <a:p>
            <a:pPr algn="ctr"/>
            <a:r>
              <a:rPr lang="en-US" sz="1600" b="1" dirty="0">
                <a:solidFill>
                  <a:srgbClr val="643F37"/>
                </a:solidFill>
                <a:cs typeface="Segoe UI" panose="020B0502040204020203" pitchFamily="34" charset="0"/>
              </a:rPr>
              <a:t>TribalEpiCenters.org</a:t>
            </a:r>
          </a:p>
        </p:txBody>
      </p:sp>
      <p:sp>
        <p:nvSpPr>
          <p:cNvPr id="16" name="TextBox 15">
            <a:extLst>
              <a:ext uri="{FF2B5EF4-FFF2-40B4-BE49-F238E27FC236}">
                <a16:creationId xmlns:a16="http://schemas.microsoft.com/office/drawing/2014/main" id="{C3CD02C5-BA58-CE40-EBE7-793C26DE2415}"/>
              </a:ext>
            </a:extLst>
          </p:cNvPr>
          <p:cNvSpPr txBox="1"/>
          <p:nvPr/>
        </p:nvSpPr>
        <p:spPr>
          <a:xfrm>
            <a:off x="5243789" y="5835736"/>
            <a:ext cx="1346663" cy="338554"/>
          </a:xfrm>
          <a:prstGeom prst="rect">
            <a:avLst/>
          </a:prstGeom>
          <a:noFill/>
        </p:spPr>
        <p:txBody>
          <a:bodyPr wrap="square">
            <a:spAutoFit/>
          </a:bodyPr>
          <a:lstStyle/>
          <a:p>
            <a:pPr algn="ctr"/>
            <a:r>
              <a:rPr lang="en-US" sz="1600" b="1" dirty="0">
                <a:solidFill>
                  <a:srgbClr val="643F37"/>
                </a:solidFill>
                <a:cs typeface="Segoe UI" panose="020B0502040204020203" pitchFamily="34" charset="0"/>
              </a:rPr>
              <a:t>IHS.gov</a:t>
            </a:r>
          </a:p>
        </p:txBody>
      </p:sp>
      <p:sp>
        <p:nvSpPr>
          <p:cNvPr id="17" name="TextBox 16">
            <a:extLst>
              <a:ext uri="{FF2B5EF4-FFF2-40B4-BE49-F238E27FC236}">
                <a16:creationId xmlns:a16="http://schemas.microsoft.com/office/drawing/2014/main" id="{68D4F32A-1CE1-9FC1-831C-F39C4C74DF82}"/>
              </a:ext>
            </a:extLst>
          </p:cNvPr>
          <p:cNvSpPr txBox="1"/>
          <p:nvPr/>
        </p:nvSpPr>
        <p:spPr>
          <a:xfrm>
            <a:off x="8657965" y="5870001"/>
            <a:ext cx="1346663" cy="338554"/>
          </a:xfrm>
          <a:prstGeom prst="rect">
            <a:avLst/>
          </a:prstGeom>
          <a:noFill/>
        </p:spPr>
        <p:txBody>
          <a:bodyPr wrap="square">
            <a:spAutoFit/>
          </a:bodyPr>
          <a:lstStyle/>
          <a:p>
            <a:pPr algn="ctr"/>
            <a:r>
              <a:rPr lang="en-US" sz="1600" b="1" dirty="0">
                <a:solidFill>
                  <a:srgbClr val="643F37"/>
                </a:solidFill>
                <a:cs typeface="Segoe UI" panose="020B0502040204020203" pitchFamily="34" charset="0"/>
              </a:rPr>
              <a:t>CDC.gov</a:t>
            </a:r>
          </a:p>
        </p:txBody>
      </p:sp>
    </p:spTree>
    <p:extLst>
      <p:ext uri="{BB962C8B-B14F-4D97-AF65-F5344CB8AC3E}">
        <p14:creationId xmlns:p14="http://schemas.microsoft.com/office/powerpoint/2010/main" val="105245591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2EB4B42-3636-4839-B982-082832EBF8E3}"/>
              </a:ext>
            </a:extLst>
          </p:cNvPr>
          <p:cNvSpPr>
            <a:spLocks noGrp="1"/>
          </p:cNvSpPr>
          <p:nvPr>
            <p:ph type="title"/>
          </p:nvPr>
        </p:nvSpPr>
        <p:spPr>
          <a:xfrm>
            <a:off x="3581399" y="4080479"/>
            <a:ext cx="5029200" cy="627322"/>
          </a:xfrm>
        </p:spPr>
        <p:txBody>
          <a:bodyPr/>
          <a:lstStyle/>
          <a:p>
            <a:pPr algn="ctr"/>
            <a:r>
              <a:rPr lang="en-US" dirty="0">
                <a:latin typeface="Copperplate Gothic Light" panose="020E0507020206020404" pitchFamily="34" charset="0"/>
              </a:rPr>
              <a:t>Thank You!</a:t>
            </a:r>
          </a:p>
        </p:txBody>
      </p:sp>
      <p:pic>
        <p:nvPicPr>
          <p:cNvPr id="2" name="Picture 1">
            <a:extLst>
              <a:ext uri="{FF2B5EF4-FFF2-40B4-BE49-F238E27FC236}">
                <a16:creationId xmlns:a16="http://schemas.microsoft.com/office/drawing/2014/main" id="{8E9B7285-B99D-E326-E335-8E7C3B88D42E}"/>
              </a:ext>
            </a:extLst>
          </p:cNvPr>
          <p:cNvPicPr>
            <a:picLocks noChangeAspect="1"/>
          </p:cNvPicPr>
          <p:nvPr/>
        </p:nvPicPr>
        <p:blipFill>
          <a:blip r:embed="rId3"/>
          <a:stretch>
            <a:fillRect/>
          </a:stretch>
        </p:blipFill>
        <p:spPr>
          <a:xfrm>
            <a:off x="4179309" y="135878"/>
            <a:ext cx="3833375" cy="3921052"/>
          </a:xfrm>
          <a:prstGeom prst="rect">
            <a:avLst/>
          </a:prstGeom>
        </p:spPr>
      </p:pic>
      <p:pic>
        <p:nvPicPr>
          <p:cNvPr id="4" name="Picture 3">
            <a:extLst>
              <a:ext uri="{FF2B5EF4-FFF2-40B4-BE49-F238E27FC236}">
                <a16:creationId xmlns:a16="http://schemas.microsoft.com/office/drawing/2014/main" id="{46A3BF8F-53EA-4F67-A30A-33C5836C087B}"/>
              </a:ext>
            </a:extLst>
          </p:cNvPr>
          <p:cNvPicPr>
            <a:picLocks noChangeAspect="1"/>
          </p:cNvPicPr>
          <p:nvPr/>
        </p:nvPicPr>
        <p:blipFill>
          <a:blip r:embed="rId4"/>
          <a:stretch>
            <a:fillRect/>
          </a:stretch>
        </p:blipFill>
        <p:spPr>
          <a:xfrm>
            <a:off x="3758323" y="4731350"/>
            <a:ext cx="4675349" cy="2024992"/>
          </a:xfrm>
          <a:prstGeom prst="rect">
            <a:avLst/>
          </a:prstGeom>
        </p:spPr>
      </p:pic>
    </p:spTree>
    <p:extLst>
      <p:ext uri="{BB962C8B-B14F-4D97-AF65-F5344CB8AC3E}">
        <p14:creationId xmlns:p14="http://schemas.microsoft.com/office/powerpoint/2010/main" val="3491181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icon&#10;&#10;Description automatically generated">
            <a:extLst>
              <a:ext uri="{FF2B5EF4-FFF2-40B4-BE49-F238E27FC236}">
                <a16:creationId xmlns:a16="http://schemas.microsoft.com/office/drawing/2014/main" id="{BC744C2D-8F48-4D28-929C-D2C69A97E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02" y="635000"/>
            <a:ext cx="5100348" cy="5164909"/>
          </a:xfrm>
          <a:prstGeom prst="rect">
            <a:avLst/>
          </a:prstGeom>
          <a:noFill/>
        </p:spPr>
      </p:pic>
      <p:sp>
        <p:nvSpPr>
          <p:cNvPr id="3" name="Title 2"/>
          <p:cNvSpPr>
            <a:spLocks noGrp="1"/>
          </p:cNvSpPr>
          <p:nvPr>
            <p:ph type="title"/>
          </p:nvPr>
        </p:nvSpPr>
        <p:spPr>
          <a:xfrm>
            <a:off x="6336399" y="457199"/>
            <a:ext cx="5014434" cy="1188720"/>
          </a:xfrm>
        </p:spPr>
        <p:txBody>
          <a:bodyPr anchor="b">
            <a:normAutofit/>
          </a:bodyPr>
          <a:lstStyle/>
          <a:p>
            <a:r>
              <a:rPr lang="en-US" dirty="0"/>
              <a:t>Agenda</a:t>
            </a:r>
          </a:p>
        </p:txBody>
      </p:sp>
      <p:sp>
        <p:nvSpPr>
          <p:cNvPr id="4" name="Text Placeholder 3"/>
          <p:cNvSpPr>
            <a:spLocks noGrp="1"/>
          </p:cNvSpPr>
          <p:nvPr>
            <p:ph type="body" sz="half" idx="2"/>
          </p:nvPr>
        </p:nvSpPr>
        <p:spPr>
          <a:xfrm>
            <a:off x="6336399" y="2273695"/>
            <a:ext cx="5014434" cy="3799560"/>
          </a:xfrm>
        </p:spPr>
        <p:txBody>
          <a:bodyPr>
            <a:normAutofit/>
          </a:bodyPr>
          <a:lstStyle/>
          <a:p>
            <a:pPr marL="182880" indent="-182880">
              <a:buFont typeface="Arial" panose="020B0604020202020204" pitchFamily="34" charset="0"/>
              <a:buChar char="•"/>
            </a:pPr>
            <a:r>
              <a:rPr lang="en-US" dirty="0"/>
              <a:t>Influence educators have</a:t>
            </a:r>
          </a:p>
          <a:p>
            <a:pPr marL="182880" indent="-182880">
              <a:buFont typeface="Arial" panose="020B0604020202020204" pitchFamily="34" charset="0"/>
              <a:buChar char="•"/>
            </a:pPr>
            <a:r>
              <a:rPr lang="en-US" dirty="0"/>
              <a:t>Vaccine basics</a:t>
            </a:r>
          </a:p>
          <a:p>
            <a:pPr marL="182880" indent="-182880">
              <a:buFont typeface="Arial" panose="020B0604020202020204" pitchFamily="34" charset="0"/>
              <a:buChar char="•"/>
            </a:pPr>
            <a:r>
              <a:rPr lang="en-US" dirty="0"/>
              <a:t>Conversational tips</a:t>
            </a:r>
          </a:p>
          <a:p>
            <a:pPr marL="182880" indent="-182880">
              <a:buFont typeface="Arial" panose="020B0604020202020204" pitchFamily="34" charset="0"/>
              <a:buChar char="•"/>
            </a:pPr>
            <a:r>
              <a:rPr lang="en-US" dirty="0"/>
              <a:t>Accurate sources of information</a:t>
            </a:r>
          </a:p>
          <a:p>
            <a:pPr marL="182880" indent="-182880">
              <a:buFont typeface="Arial" panose="020B0604020202020204" pitchFamily="34" charset="0"/>
              <a:buChar char="•"/>
            </a:pPr>
            <a:r>
              <a:rPr lang="en-US" dirty="0"/>
              <a:t>Responding to FAQs</a:t>
            </a:r>
          </a:p>
          <a:p>
            <a:pPr marL="182880" indent="-182880">
              <a:buFont typeface="Arial" panose="020B0604020202020204" pitchFamily="34" charset="0"/>
              <a:buChar char="•"/>
            </a:pPr>
            <a:r>
              <a:rPr lang="en-US" dirty="0"/>
              <a:t>When to refer to others</a:t>
            </a:r>
          </a:p>
          <a:p>
            <a:pPr marL="182880" indent="-182880">
              <a:buFont typeface="Arial" panose="020B0604020202020204" pitchFamily="34" charset="0"/>
              <a:buChar char="•"/>
            </a:pPr>
            <a:endParaRPr lang="en-US" dirty="0"/>
          </a:p>
          <a:p>
            <a:endParaRPr lang="en-US" dirty="0"/>
          </a:p>
        </p:txBody>
      </p:sp>
      <p:sp>
        <p:nvSpPr>
          <p:cNvPr id="5" name="Slide Number Placeholder 4"/>
          <p:cNvSpPr>
            <a:spLocks noGrp="1"/>
          </p:cNvSpPr>
          <p:nvPr>
            <p:ph type="sldNum" sz="quarter" idx="12"/>
          </p:nvPr>
        </p:nvSpPr>
        <p:spPr>
          <a:xfrm>
            <a:off x="11354154" y="6456075"/>
            <a:ext cx="683874" cy="265401"/>
          </a:xfrm>
        </p:spPr>
        <p:txBody>
          <a:bodyPr anchor="ctr">
            <a:normAutofit/>
          </a:bodyPr>
          <a:lstStyle/>
          <a:p>
            <a:pPr>
              <a:spcAft>
                <a:spcPts val="600"/>
              </a:spcAft>
            </a:pPr>
            <a:fld id="{0BCE1B23-6FD6-4330-AE87-0D753F108D02}" type="slidenum">
              <a:rPr lang="en-US" smtClean="0"/>
              <a:pPr>
                <a:spcAft>
                  <a:spcPts val="600"/>
                </a:spcAft>
              </a:pPr>
              <a:t>5</a:t>
            </a:fld>
            <a:endParaRPr lang="en-US"/>
          </a:p>
        </p:txBody>
      </p:sp>
      <p:sp>
        <p:nvSpPr>
          <p:cNvPr id="6" name="Footer Placeholder 5"/>
          <p:cNvSpPr>
            <a:spLocks noGrp="1"/>
          </p:cNvSpPr>
          <p:nvPr>
            <p:ph type="ftr" sz="quarter" idx="11"/>
          </p:nvPr>
        </p:nvSpPr>
        <p:spPr>
          <a:xfrm>
            <a:off x="169682" y="6356351"/>
            <a:ext cx="2441543" cy="365125"/>
          </a:xfrm>
        </p:spPr>
        <p:txBody>
          <a:bodyPr anchor="b">
            <a:normAutofit/>
          </a:bodyPr>
          <a:lstStyle/>
          <a:p>
            <a:pPr>
              <a:spcAft>
                <a:spcPts val="600"/>
              </a:spcAft>
            </a:pPr>
            <a:r>
              <a:rPr lang="en-US" dirty="0"/>
              <a:t>NATIVE BOOST</a:t>
            </a:r>
            <a:endParaRPr lang="en-US"/>
          </a:p>
        </p:txBody>
      </p:sp>
    </p:spTree>
    <p:extLst>
      <p:ext uri="{BB962C8B-B14F-4D97-AF65-F5344CB8AC3E}">
        <p14:creationId xmlns:p14="http://schemas.microsoft.com/office/powerpoint/2010/main" val="122605338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BCE1B23-6FD6-4330-AE87-0D753F108D02}" type="slidenum">
              <a:rPr lang="en-US" smtClean="0"/>
              <a:t>50</a:t>
            </a:fld>
            <a:endParaRPr lang="en-US" dirty="0"/>
          </a:p>
        </p:txBody>
      </p:sp>
      <p:sp>
        <p:nvSpPr>
          <p:cNvPr id="4" name="Text Placeholder 3"/>
          <p:cNvSpPr>
            <a:spLocks noGrp="1"/>
          </p:cNvSpPr>
          <p:nvPr>
            <p:ph type="body" sz="quarter" idx="13"/>
          </p:nvPr>
        </p:nvSpPr>
        <p:spPr/>
        <p:txBody>
          <a:bodyPr>
            <a:normAutofit fontScale="85000" lnSpcReduction="10000"/>
          </a:bodyPr>
          <a:lstStyle/>
          <a:p>
            <a:r>
              <a:rPr lang="en-US" dirty="0">
                <a:latin typeface="Copperplate Gothic Light" panose="020E0507020206020404" pitchFamily="34" charset="0"/>
              </a:rPr>
              <a:t>Your Presenter</a:t>
            </a:r>
          </a:p>
        </p:txBody>
      </p:sp>
      <p:sp>
        <p:nvSpPr>
          <p:cNvPr id="5" name="Picture Placeholder 4"/>
          <p:cNvSpPr>
            <a:spLocks noGrp="1"/>
          </p:cNvSpPr>
          <p:nvPr>
            <p:ph type="pic" sz="quarter" idx="14"/>
          </p:nvPr>
        </p:nvSpPr>
        <p:spPr/>
      </p:sp>
      <p:sp>
        <p:nvSpPr>
          <p:cNvPr id="6" name="Text Placeholder 5"/>
          <p:cNvSpPr>
            <a:spLocks noGrp="1"/>
          </p:cNvSpPr>
          <p:nvPr>
            <p:ph type="body" sz="quarter" idx="15"/>
          </p:nvPr>
        </p:nvSpPr>
        <p:spPr/>
        <p:txBody>
          <a:bodyPr/>
          <a:lstStyle/>
          <a:p>
            <a:r>
              <a:rPr lang="en-US" dirty="0">
                <a:solidFill>
                  <a:srgbClr val="355377"/>
                </a:solidFill>
                <a:latin typeface="Copperplate Gothic Light" panose="020E0507020206020404" pitchFamily="34" charset="0"/>
              </a:rPr>
              <a:t>&lt;Your full name here&gt;</a:t>
            </a:r>
          </a:p>
        </p:txBody>
      </p:sp>
      <p:sp>
        <p:nvSpPr>
          <p:cNvPr id="7" name="Text Placeholder 6"/>
          <p:cNvSpPr>
            <a:spLocks noGrp="1"/>
          </p:cNvSpPr>
          <p:nvPr>
            <p:ph type="body" sz="quarter" idx="16"/>
          </p:nvPr>
        </p:nvSpPr>
        <p:spPr/>
        <p:txBody>
          <a:bodyPr/>
          <a:lstStyle/>
          <a:p>
            <a:r>
              <a:rPr lang="en-US" dirty="0">
                <a:latin typeface="Copperplate Gothic Light" panose="020E0507020206020404" pitchFamily="34" charset="0"/>
              </a:rPr>
              <a:t>&lt;Your title here&gt;</a:t>
            </a:r>
            <a:br>
              <a:rPr lang="en-US" dirty="0">
                <a:latin typeface="Copperplate Gothic Light" panose="020E0507020206020404" pitchFamily="34" charset="0"/>
              </a:rPr>
            </a:br>
            <a:r>
              <a:rPr lang="en-US" dirty="0">
                <a:latin typeface="Copperplate Gothic Light" panose="020E0507020206020404" pitchFamily="34" charset="0"/>
              </a:rPr>
              <a:t>&lt;Email or additional info here&gt;</a:t>
            </a:r>
          </a:p>
        </p:txBody>
      </p:sp>
      <p:pic>
        <p:nvPicPr>
          <p:cNvPr id="8" name="Picture 7">
            <a:extLst>
              <a:ext uri="{FF2B5EF4-FFF2-40B4-BE49-F238E27FC236}">
                <a16:creationId xmlns:a16="http://schemas.microsoft.com/office/drawing/2014/main" id="{C9725CCD-475A-A3B3-E8B1-0965B10B7921}"/>
              </a:ext>
            </a:extLst>
          </p:cNvPr>
          <p:cNvPicPr>
            <a:picLocks noChangeAspect="1"/>
          </p:cNvPicPr>
          <p:nvPr/>
        </p:nvPicPr>
        <p:blipFill>
          <a:blip r:embed="rId3"/>
          <a:stretch>
            <a:fillRect/>
          </a:stretch>
        </p:blipFill>
        <p:spPr>
          <a:xfrm rot="12024211">
            <a:off x="9141199" y="829819"/>
            <a:ext cx="1917812" cy="5808730"/>
          </a:xfrm>
          <a:prstGeom prst="rect">
            <a:avLst/>
          </a:prstGeom>
        </p:spPr>
      </p:pic>
    </p:spTree>
    <p:extLst>
      <p:ext uri="{BB962C8B-B14F-4D97-AF65-F5344CB8AC3E}">
        <p14:creationId xmlns:p14="http://schemas.microsoft.com/office/powerpoint/2010/main" val="36334450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descr="Logo&#10;&#10;Description automatically generated">
            <a:extLst>
              <a:ext uri="{FF2B5EF4-FFF2-40B4-BE49-F238E27FC236}">
                <a16:creationId xmlns:a16="http://schemas.microsoft.com/office/drawing/2014/main" id="{AA1FA6B5-CB50-4B3F-97B2-9FCC2530062E}"/>
              </a:ext>
            </a:extLst>
          </p:cNvPr>
          <p:cNvPicPr>
            <a:picLocks noChangeAspect="1"/>
          </p:cNvPicPr>
          <p:nvPr/>
        </p:nvPicPr>
        <p:blipFill rotWithShape="1">
          <a:blip r:embed="rId2">
            <a:extLst>
              <a:ext uri="{28A0092B-C50C-407E-A947-70E740481C1C}">
                <a14:useLocalDpi xmlns:a14="http://schemas.microsoft.com/office/drawing/2010/main" val="0"/>
              </a:ext>
            </a:extLst>
          </a:blip>
          <a:srcRect t="7710" b="6675"/>
          <a:stretch/>
        </p:blipFill>
        <p:spPr>
          <a:xfrm>
            <a:off x="593548" y="0"/>
            <a:ext cx="11004904" cy="6830841"/>
          </a:xfrm>
          <a:prstGeom prst="rect">
            <a:avLst/>
          </a:prstGeom>
          <a:noFill/>
        </p:spPr>
      </p:pic>
      <p:sp>
        <p:nvSpPr>
          <p:cNvPr id="2" name="Slide Number Placeholder 1" hidden="1">
            <a:extLst>
              <a:ext uri="{FF2B5EF4-FFF2-40B4-BE49-F238E27FC236}">
                <a16:creationId xmlns:a16="http://schemas.microsoft.com/office/drawing/2014/main" id="{999B2017-F6E9-4712-8A1F-7EDBDE588E9C}"/>
              </a:ext>
            </a:extLst>
          </p:cNvPr>
          <p:cNvSpPr>
            <a:spLocks noGrp="1"/>
          </p:cNvSpPr>
          <p:nvPr>
            <p:ph type="sldNum" sz="quarter" idx="12"/>
          </p:nvPr>
        </p:nvSpPr>
        <p:spPr/>
        <p:txBody>
          <a:bodyPr/>
          <a:lstStyle/>
          <a:p>
            <a:pPr>
              <a:spcAft>
                <a:spcPts val="600"/>
              </a:spcAft>
            </a:pPr>
            <a:fld id="{0BCE1B23-6FD6-4330-AE87-0D753F108D02}" type="slidenum">
              <a:rPr lang="en-US" smtClean="0"/>
              <a:pPr>
                <a:spcAft>
                  <a:spcPts val="600"/>
                </a:spcAft>
              </a:pPr>
              <a:t>51</a:t>
            </a:fld>
            <a:endParaRPr lang="en-US"/>
          </a:p>
        </p:txBody>
      </p:sp>
    </p:spTree>
    <p:extLst>
      <p:ext uri="{BB962C8B-B14F-4D97-AF65-F5344CB8AC3E}">
        <p14:creationId xmlns:p14="http://schemas.microsoft.com/office/powerpoint/2010/main" val="1348862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0045" y="2552723"/>
            <a:ext cx="5943600" cy="1925492"/>
          </a:xfrm>
        </p:spPr>
        <p:txBody>
          <a:bodyPr/>
          <a:lstStyle/>
          <a:p>
            <a:r>
              <a:rPr lang="en-US" dirty="0">
                <a:latin typeface="Copperplate Gothic Light" panose="020E0507020206020404" pitchFamily="34" charset="0"/>
              </a:rPr>
              <a:t>Educators are Influencers</a:t>
            </a:r>
            <a:br>
              <a:rPr lang="en-US" sz="4800" b="1" dirty="0">
                <a:latin typeface="Segoe UI" panose="020B0502040204020203" pitchFamily="34" charset="0"/>
                <a:cs typeface="Segoe UI" panose="020B0502040204020203" pitchFamily="34" charset="0"/>
              </a:rPr>
            </a:br>
            <a:endParaRPr lang="en-US" dirty="0">
              <a:latin typeface="Copperplate Gothic Light" panose="020E0507020206020404" pitchFamily="34" charset="0"/>
            </a:endParaRPr>
          </a:p>
        </p:txBody>
      </p:sp>
      <p:sp>
        <p:nvSpPr>
          <p:cNvPr id="4" name="Footer Placeholder 3"/>
          <p:cNvSpPr>
            <a:spLocks noGrp="1"/>
          </p:cNvSpPr>
          <p:nvPr>
            <p:ph type="ftr" sz="quarter" idx="4294967295"/>
          </p:nvPr>
        </p:nvSpPr>
        <p:spPr>
          <a:xfrm>
            <a:off x="226245" y="6456075"/>
            <a:ext cx="1696823" cy="265400"/>
          </a:xfrm>
        </p:spPr>
        <p:txBody>
          <a:bodyPr/>
          <a:lstStyle/>
          <a:p>
            <a:r>
              <a:rPr lang="en-US" dirty="0"/>
              <a:t>NATIVE BOOST</a:t>
            </a:r>
          </a:p>
        </p:txBody>
      </p:sp>
      <p:pic>
        <p:nvPicPr>
          <p:cNvPr id="6" name="Picture Placeholder 7" descr="Logo&#10;&#10;Description automatically generated">
            <a:extLst>
              <a:ext uri="{FF2B5EF4-FFF2-40B4-BE49-F238E27FC236}">
                <a16:creationId xmlns:a16="http://schemas.microsoft.com/office/drawing/2014/main" id="{661BAEE2-2C6A-4580-B4AD-EACA6848D6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32" b="10381"/>
          <a:stretch/>
        </p:blipFill>
        <p:spPr>
          <a:xfrm>
            <a:off x="472430" y="2017319"/>
            <a:ext cx="4644169" cy="2612346"/>
          </a:xfrm>
          <a:prstGeom prst="rect">
            <a:avLst/>
          </a:prstGeom>
          <a:noFill/>
        </p:spPr>
      </p:pic>
    </p:spTree>
    <p:extLst>
      <p:ext uri="{BB962C8B-B14F-4D97-AF65-F5344CB8AC3E}">
        <p14:creationId xmlns:p14="http://schemas.microsoft.com/office/powerpoint/2010/main" val="386138058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DBE4C4-6189-57E3-5A78-C27052CCB33A}"/>
              </a:ext>
            </a:extLst>
          </p:cNvPr>
          <p:cNvPicPr>
            <a:picLocks noChangeAspect="1"/>
          </p:cNvPicPr>
          <p:nvPr/>
        </p:nvPicPr>
        <p:blipFill rotWithShape="1">
          <a:blip r:embed="rId3"/>
          <a:srcRect b="82628"/>
          <a:stretch/>
        </p:blipFill>
        <p:spPr>
          <a:xfrm>
            <a:off x="2567952" y="5352548"/>
            <a:ext cx="6850337" cy="1191346"/>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7</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Trusted Relationships</a:t>
            </a:r>
          </a:p>
        </p:txBody>
      </p:sp>
      <p:sp>
        <p:nvSpPr>
          <p:cNvPr id="5" name="Text Placeholder 4"/>
          <p:cNvSpPr>
            <a:spLocks noGrp="1"/>
          </p:cNvSpPr>
          <p:nvPr>
            <p:ph type="body" sz="quarter" idx="15"/>
          </p:nvPr>
        </p:nvSpPr>
        <p:spPr/>
        <p:txBody>
          <a:bodyPr>
            <a:normAutofit/>
          </a:bodyPr>
          <a:lstStyle/>
          <a:p>
            <a:pPr marL="0" indent="0">
              <a:buNone/>
            </a:pPr>
            <a:r>
              <a:rPr lang="en-US" sz="4000" b="1" dirty="0">
                <a:solidFill>
                  <a:srgbClr val="355377"/>
                </a:solidFill>
                <a:latin typeface="Copperplate Gothic Light" panose="020E0507020206020404" pitchFamily="34" charset="0"/>
              </a:rPr>
              <a:t>As an educator, you: </a:t>
            </a:r>
          </a:p>
        </p:txBody>
      </p:sp>
      <p:sp>
        <p:nvSpPr>
          <p:cNvPr id="6" name="Text Placeholder 5"/>
          <p:cNvSpPr>
            <a:spLocks noGrp="1"/>
          </p:cNvSpPr>
          <p:nvPr>
            <p:ph type="body" sz="quarter" idx="16"/>
          </p:nvPr>
        </p:nvSpPr>
        <p:spPr/>
        <p:txBody>
          <a:bodyPr/>
          <a:lstStyle/>
          <a:p>
            <a:r>
              <a:rPr lang="en-US" dirty="0">
                <a:latin typeface="Copperplate Gothic Light" panose="020E0507020206020404" pitchFamily="34" charset="0"/>
              </a:rPr>
              <a:t>Establish relationships with families</a:t>
            </a:r>
          </a:p>
          <a:p>
            <a:endParaRPr lang="en-US" sz="1000" dirty="0">
              <a:latin typeface="Copperplate Gothic Light" panose="020E0507020206020404" pitchFamily="34" charset="0"/>
            </a:endParaRPr>
          </a:p>
          <a:p>
            <a:r>
              <a:rPr lang="en-US" dirty="0">
                <a:latin typeface="Copperplate Gothic Light" panose="020E0507020206020404" pitchFamily="34" charset="0"/>
              </a:rPr>
              <a:t>Interact with families daily</a:t>
            </a:r>
          </a:p>
          <a:p>
            <a:endParaRPr lang="en-US" sz="1000" dirty="0">
              <a:latin typeface="Copperplate Gothic Light" panose="020E0507020206020404" pitchFamily="34" charset="0"/>
            </a:endParaRPr>
          </a:p>
          <a:p>
            <a:r>
              <a:rPr lang="en-US" dirty="0">
                <a:latin typeface="Copperplate Gothic Light" panose="020E0507020206020404" pitchFamily="34" charset="0"/>
              </a:rPr>
              <a:t>Are a trusted source of information</a:t>
            </a: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8" name="Picture 7">
            <a:extLst>
              <a:ext uri="{FF2B5EF4-FFF2-40B4-BE49-F238E27FC236}">
                <a16:creationId xmlns:a16="http://schemas.microsoft.com/office/drawing/2014/main" id="{77EEE521-51C1-E065-F87E-F344E34E15B9}"/>
              </a:ext>
            </a:extLst>
          </p:cNvPr>
          <p:cNvPicPr>
            <a:picLocks noChangeAspect="1"/>
          </p:cNvPicPr>
          <p:nvPr/>
        </p:nvPicPr>
        <p:blipFill>
          <a:blip r:embed="rId4"/>
          <a:stretch>
            <a:fillRect/>
          </a:stretch>
        </p:blipFill>
        <p:spPr>
          <a:xfrm flipH="1">
            <a:off x="8818313" y="2778368"/>
            <a:ext cx="3373683" cy="40796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739216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58C7B6-1F45-ADFE-5447-900A738410FC}"/>
              </a:ext>
            </a:extLst>
          </p:cNvPr>
          <p:cNvPicPr>
            <a:picLocks noChangeAspect="1"/>
          </p:cNvPicPr>
          <p:nvPr/>
        </p:nvPicPr>
        <p:blipFill rotWithShape="1">
          <a:blip r:embed="rId3"/>
          <a:srcRect b="82628"/>
          <a:stretch/>
        </p:blipFill>
        <p:spPr>
          <a:xfrm>
            <a:off x="3038215" y="5397429"/>
            <a:ext cx="6850337" cy="1191346"/>
          </a:xfrm>
          <a:prstGeom prst="rect">
            <a:avLst/>
          </a:prstGeom>
        </p:spPr>
      </p:pic>
      <p:sp>
        <p:nvSpPr>
          <p:cNvPr id="2" name="Slide Number Placeholder 1"/>
          <p:cNvSpPr>
            <a:spLocks noGrp="1"/>
          </p:cNvSpPr>
          <p:nvPr>
            <p:ph type="sldNum" sz="quarter" idx="12"/>
          </p:nvPr>
        </p:nvSpPr>
        <p:spPr/>
        <p:txBody>
          <a:bodyPr/>
          <a:lstStyle/>
          <a:p>
            <a:fld id="{0BCE1B23-6FD6-4330-AE87-0D753F108D02}" type="slidenum">
              <a:rPr lang="en-US" smtClean="0"/>
              <a:t>8</a:t>
            </a:fld>
            <a:endParaRPr lang="en-US"/>
          </a:p>
        </p:txBody>
      </p:sp>
      <p:sp>
        <p:nvSpPr>
          <p:cNvPr id="3" name="Footer Placeholder 2"/>
          <p:cNvSpPr>
            <a:spLocks noGrp="1"/>
          </p:cNvSpPr>
          <p:nvPr>
            <p:ph type="ftr" sz="quarter" idx="3"/>
          </p:nvPr>
        </p:nvSpPr>
        <p:spPr/>
        <p:txBody>
          <a:bodyPr/>
          <a:lstStyle/>
          <a:p>
            <a:r>
              <a:rPr lang="en-US" dirty="0"/>
              <a:t>NATIVE BOOST</a:t>
            </a:r>
          </a:p>
        </p:txBody>
      </p:sp>
      <p:sp>
        <p:nvSpPr>
          <p:cNvPr id="4" name="Text Placeholder 3"/>
          <p:cNvSpPr>
            <a:spLocks noGrp="1"/>
          </p:cNvSpPr>
          <p:nvPr>
            <p:ph type="body" sz="quarter" idx="13"/>
          </p:nvPr>
        </p:nvSpPr>
        <p:spPr>
          <a:xfrm>
            <a:off x="520900" y="301556"/>
            <a:ext cx="3722853" cy="373062"/>
          </a:xfrm>
        </p:spPr>
        <p:txBody>
          <a:bodyPr>
            <a:normAutofit/>
          </a:bodyPr>
          <a:lstStyle/>
          <a:p>
            <a:r>
              <a:rPr lang="en-US" sz="1100" dirty="0">
                <a:latin typeface="Copperplate Gothic Light" panose="020E0507020206020404" pitchFamily="34" charset="0"/>
              </a:rPr>
              <a:t>Trusted Relationships</a:t>
            </a:r>
          </a:p>
        </p:txBody>
      </p:sp>
      <p:sp>
        <p:nvSpPr>
          <p:cNvPr id="5" name="Text Placeholder 4"/>
          <p:cNvSpPr>
            <a:spLocks noGrp="1"/>
          </p:cNvSpPr>
          <p:nvPr>
            <p:ph type="body" sz="quarter" idx="15"/>
          </p:nvPr>
        </p:nvSpPr>
        <p:spPr>
          <a:xfrm>
            <a:off x="1174936" y="1431638"/>
            <a:ext cx="10058400" cy="748145"/>
          </a:xfrm>
        </p:spPr>
        <p:txBody>
          <a:bodyPr>
            <a:normAutofit fontScale="92500"/>
          </a:bodyPr>
          <a:lstStyle/>
          <a:p>
            <a:pPr marL="0" indent="0" algn="r">
              <a:buNone/>
            </a:pPr>
            <a:r>
              <a:rPr lang="en-US" sz="4000" b="1" dirty="0">
                <a:solidFill>
                  <a:srgbClr val="355377"/>
                </a:solidFill>
                <a:latin typeface="Copperplate Gothic Light" panose="020E0507020206020404" pitchFamily="34" charset="0"/>
              </a:rPr>
              <a:t>As an educator, you MAY BE A LINK TO: </a:t>
            </a:r>
          </a:p>
        </p:txBody>
      </p:sp>
      <p:sp>
        <p:nvSpPr>
          <p:cNvPr id="6" name="Text Placeholder 5"/>
          <p:cNvSpPr>
            <a:spLocks noGrp="1"/>
          </p:cNvSpPr>
          <p:nvPr>
            <p:ph type="body" sz="quarter" idx="16"/>
          </p:nvPr>
        </p:nvSpPr>
        <p:spPr>
          <a:xfrm>
            <a:off x="4346816" y="2420075"/>
            <a:ext cx="7007338" cy="3528146"/>
          </a:xfrm>
        </p:spPr>
        <p:txBody>
          <a:bodyPr/>
          <a:lstStyle/>
          <a:p>
            <a:pPr>
              <a:lnSpc>
                <a:spcPct val="120000"/>
              </a:lnSpc>
            </a:pPr>
            <a:r>
              <a:rPr lang="en-US" dirty="0">
                <a:latin typeface="Copperplate Gothic Light" panose="020E0507020206020404" pitchFamily="34" charset="0"/>
              </a:rPr>
              <a:t>Good sources of community health information</a:t>
            </a:r>
          </a:p>
          <a:p>
            <a:pPr>
              <a:lnSpc>
                <a:spcPct val="120000"/>
              </a:lnSpc>
            </a:pPr>
            <a:endParaRPr lang="en-US" sz="1000" dirty="0">
              <a:latin typeface="Copperplate Gothic Light" panose="020E0507020206020404" pitchFamily="34" charset="0"/>
            </a:endParaRPr>
          </a:p>
          <a:p>
            <a:pPr>
              <a:lnSpc>
                <a:spcPct val="120000"/>
              </a:lnSpc>
            </a:pPr>
            <a:r>
              <a:rPr lang="en-US" dirty="0">
                <a:latin typeface="Copperplate Gothic Light" panose="020E0507020206020404" pitchFamily="34" charset="0"/>
              </a:rPr>
              <a:t>Available local health services</a:t>
            </a:r>
          </a:p>
          <a:p>
            <a:pPr>
              <a:lnSpc>
                <a:spcPct val="120000"/>
              </a:lnSpc>
            </a:pPr>
            <a:endParaRPr lang="en-US" sz="1000" dirty="0">
              <a:latin typeface="Copperplate Gothic Light" panose="020E0507020206020404" pitchFamily="34" charset="0"/>
            </a:endParaRPr>
          </a:p>
          <a:p>
            <a:pPr>
              <a:lnSpc>
                <a:spcPct val="120000"/>
              </a:lnSpc>
            </a:pPr>
            <a:r>
              <a:rPr lang="en-US" dirty="0">
                <a:latin typeface="Copperplate Gothic Light" panose="020E0507020206020404" pitchFamily="34" charset="0"/>
              </a:rPr>
              <a:t>Teachings for keeping children healthy</a:t>
            </a:r>
          </a:p>
          <a:p>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a:p>
            <a:pPr marL="0" indent="0">
              <a:buNone/>
            </a:pPr>
            <a:endParaRPr lang="en-US" dirty="0">
              <a:latin typeface="Copperplate Gothic Light" panose="020E0507020206020404" pitchFamily="34" charset="0"/>
            </a:endParaRPr>
          </a:p>
        </p:txBody>
      </p:sp>
      <p:pic>
        <p:nvPicPr>
          <p:cNvPr id="7" name="Picture 6">
            <a:extLst>
              <a:ext uri="{FF2B5EF4-FFF2-40B4-BE49-F238E27FC236}">
                <a16:creationId xmlns:a16="http://schemas.microsoft.com/office/drawing/2014/main" id="{F570FCCC-6BF4-ADBB-8C25-415E0040B074}"/>
              </a:ext>
            </a:extLst>
          </p:cNvPr>
          <p:cNvPicPr>
            <a:picLocks noChangeAspect="1"/>
          </p:cNvPicPr>
          <p:nvPr/>
        </p:nvPicPr>
        <p:blipFill>
          <a:blip r:embed="rId4"/>
          <a:stretch>
            <a:fillRect/>
          </a:stretch>
        </p:blipFill>
        <p:spPr>
          <a:xfrm>
            <a:off x="837846" y="2847348"/>
            <a:ext cx="3297323" cy="40106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1337714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0045" y="2552723"/>
            <a:ext cx="5943600" cy="1925492"/>
          </a:xfrm>
        </p:spPr>
        <p:txBody>
          <a:bodyPr/>
          <a:lstStyle/>
          <a:p>
            <a:r>
              <a:rPr lang="en-US" dirty="0">
                <a:latin typeface="Copperplate Gothic Light" panose="020E0507020206020404" pitchFamily="34" charset="0"/>
              </a:rPr>
              <a:t>Vaccine </a:t>
            </a:r>
            <a:br>
              <a:rPr lang="en-US" dirty="0">
                <a:latin typeface="Copperplate Gothic Light" panose="020E0507020206020404" pitchFamily="34" charset="0"/>
              </a:rPr>
            </a:br>
            <a:r>
              <a:rPr lang="en-US" dirty="0">
                <a:latin typeface="Copperplate Gothic Light" panose="020E0507020206020404" pitchFamily="34" charset="0"/>
              </a:rPr>
              <a:t>Basics </a:t>
            </a:r>
            <a:br>
              <a:rPr lang="en-US" sz="4800" b="1" dirty="0">
                <a:latin typeface="Segoe UI" panose="020B0502040204020203" pitchFamily="34" charset="0"/>
                <a:cs typeface="Segoe UI" panose="020B0502040204020203" pitchFamily="34" charset="0"/>
              </a:rPr>
            </a:br>
            <a:endParaRPr lang="en-US" dirty="0">
              <a:latin typeface="Copperplate Gothic Light" panose="020E0507020206020404" pitchFamily="34" charset="0"/>
            </a:endParaRPr>
          </a:p>
        </p:txBody>
      </p:sp>
      <p:sp>
        <p:nvSpPr>
          <p:cNvPr id="4" name="Footer Placeholder 3"/>
          <p:cNvSpPr>
            <a:spLocks noGrp="1"/>
          </p:cNvSpPr>
          <p:nvPr>
            <p:ph type="ftr" sz="quarter" idx="4294967295"/>
          </p:nvPr>
        </p:nvSpPr>
        <p:spPr>
          <a:xfrm>
            <a:off x="226245" y="6456075"/>
            <a:ext cx="1696823" cy="265400"/>
          </a:xfrm>
        </p:spPr>
        <p:txBody>
          <a:bodyPr/>
          <a:lstStyle/>
          <a:p>
            <a:r>
              <a:rPr lang="en-US" dirty="0"/>
              <a:t>NATIVE BOOST</a:t>
            </a:r>
          </a:p>
        </p:txBody>
      </p:sp>
      <p:pic>
        <p:nvPicPr>
          <p:cNvPr id="6" name="Picture Placeholder 7" descr="Logo&#10;&#10;Description automatically generated">
            <a:extLst>
              <a:ext uri="{FF2B5EF4-FFF2-40B4-BE49-F238E27FC236}">
                <a16:creationId xmlns:a16="http://schemas.microsoft.com/office/drawing/2014/main" id="{661BAEE2-2C6A-4580-B4AD-EACA6848D6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32" b="10381"/>
          <a:stretch/>
        </p:blipFill>
        <p:spPr>
          <a:xfrm>
            <a:off x="472430" y="2017319"/>
            <a:ext cx="4644169" cy="2612346"/>
          </a:xfrm>
          <a:prstGeom prst="rect">
            <a:avLst/>
          </a:prstGeom>
          <a:noFill/>
        </p:spPr>
      </p:pic>
    </p:spTree>
    <p:extLst>
      <p:ext uri="{BB962C8B-B14F-4D97-AF65-F5344CB8AC3E}">
        <p14:creationId xmlns:p14="http://schemas.microsoft.com/office/powerpoint/2010/main" val="4206387034"/>
      </p:ext>
    </p:extLst>
  </p:cSld>
  <p:clrMapOvr>
    <a:masterClrMapping/>
  </p:clrMapOvr>
  <p:transition>
    <p:fade/>
  </p:transition>
</p:sld>
</file>

<file path=ppt/theme/theme1.xml><?xml version="1.0" encoding="utf-8"?>
<a:theme xmlns:a="http://schemas.openxmlformats.org/drawingml/2006/main" name="HealthFitness-2021-Theme_v1">
  <a:themeElements>
    <a:clrScheme name="HealthFitness 2021">
      <a:dk1>
        <a:srgbClr val="003D51"/>
      </a:dk1>
      <a:lt1>
        <a:srgbClr val="FFFFFF"/>
      </a:lt1>
      <a:dk2>
        <a:srgbClr val="50B8B1"/>
      </a:dk2>
      <a:lt2>
        <a:srgbClr val="FFFFFF"/>
      </a:lt2>
      <a:accent1>
        <a:srgbClr val="F0C129"/>
      </a:accent1>
      <a:accent2>
        <a:srgbClr val="ED6E5A"/>
      </a:accent2>
      <a:accent3>
        <a:srgbClr val="8B9DA7"/>
      </a:accent3>
      <a:accent4>
        <a:srgbClr val="298FA8"/>
      </a:accent4>
      <a:accent5>
        <a:srgbClr val="323A3D"/>
      </a:accent5>
      <a:accent6>
        <a:srgbClr val="FFFFFF"/>
      </a:accent6>
      <a:hlink>
        <a:srgbClr val="00B0F0"/>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Fitness-Presentation-Template_(v6-21).potx" id="{A4C92036-6480-43ED-8548-CF9A13AD5951}" vid="{4F90A565-6CB6-4F71-9319-A4B791B9A864}"/>
    </a:ext>
  </a:extLst>
</a:theme>
</file>

<file path=ppt/theme/theme2.xml><?xml version="1.0" encoding="utf-8"?>
<a:theme xmlns:a="http://schemas.openxmlformats.org/drawingml/2006/main" name="1_HealthFitness-2021-Theme_v1">
  <a:themeElements>
    <a:clrScheme name="HealthFitness 2021">
      <a:dk1>
        <a:srgbClr val="003D51"/>
      </a:dk1>
      <a:lt1>
        <a:srgbClr val="FFFFFF"/>
      </a:lt1>
      <a:dk2>
        <a:srgbClr val="50B8B1"/>
      </a:dk2>
      <a:lt2>
        <a:srgbClr val="FFFFFF"/>
      </a:lt2>
      <a:accent1>
        <a:srgbClr val="F0C129"/>
      </a:accent1>
      <a:accent2>
        <a:srgbClr val="ED6E5A"/>
      </a:accent2>
      <a:accent3>
        <a:srgbClr val="8B9DA7"/>
      </a:accent3>
      <a:accent4>
        <a:srgbClr val="298FA8"/>
      </a:accent4>
      <a:accent5>
        <a:srgbClr val="323A3D"/>
      </a:accent5>
      <a:accent6>
        <a:srgbClr val="FFFFFF"/>
      </a:accent6>
      <a:hlink>
        <a:srgbClr val="00B0F0"/>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Fitness-Presentation-Template_(v6-21).potx" id="{A4C92036-6480-43ED-8548-CF9A13AD5951}" vid="{4F90A565-6CB6-4F71-9319-A4B791B9A864}"/>
    </a:ext>
  </a:ext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2884B"/>
      </a:accent1>
      <a:accent2>
        <a:srgbClr val="B1AFB2"/>
      </a:accent2>
      <a:accent3>
        <a:srgbClr val="884C2A"/>
      </a:accent3>
      <a:accent4>
        <a:srgbClr val="636264"/>
      </a:accent4>
      <a:accent5>
        <a:srgbClr val="683A20"/>
      </a:accent5>
      <a:accent6>
        <a:srgbClr val="4C4B4D"/>
      </a:accent6>
      <a:hlink>
        <a:srgbClr val="0000FF"/>
      </a:hlink>
      <a:folHlink>
        <a:srgbClr val="FF00FF"/>
      </a:folHlink>
    </a:clrScheme>
    <a:fontScheme name="Default">
      <a:majorFont>
        <a:latin typeface="Helvetica"/>
        <a:ea typeface="Helvetica"/>
        <a:cs typeface="Helvetica"/>
      </a:majorFont>
      <a:minorFont>
        <a:latin typeface="Arial"/>
        <a:ea typeface="Arial"/>
        <a:cs typeface="Arial"/>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33142"/>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33142"/>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7CF02779D7064C969C1738A03EDD19" ma:contentTypeVersion="9" ma:contentTypeDescription="Create a new document." ma:contentTypeScope="" ma:versionID="f345dbbcde44ce04299fcc2c391ea277">
  <xsd:schema xmlns:xsd="http://www.w3.org/2001/XMLSchema" xmlns:xs="http://www.w3.org/2001/XMLSchema" xmlns:p="http://schemas.microsoft.com/office/2006/metadata/properties" xmlns:ns2="38cdb15d-2a11-422d-97e5-d1c8c5b12551" targetNamespace="http://schemas.microsoft.com/office/2006/metadata/properties" ma:root="true" ma:fieldsID="c5074123a4176971e4cd5b7aa0ab6125" ns2:_="">
    <xsd:import namespace="38cdb15d-2a11-422d-97e5-d1c8c5b125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cdb15d-2a11-422d-97e5-d1c8c5b125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4DF648-0668-44D9-8B34-083C1426CB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cdb15d-2a11-422d-97e5-d1c8c5b125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3F5C8F-6675-421C-B216-A4C49A3A1FD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E2B1691-58E7-4AB3-90BA-079BC2887F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6644</TotalTime>
  <Words>4633</Words>
  <Application>Microsoft Office PowerPoint</Application>
  <PresentationFormat>Widescreen</PresentationFormat>
  <Paragraphs>468</Paragraphs>
  <Slides>51</Slides>
  <Notes>50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51</vt:i4>
      </vt:variant>
    </vt:vector>
  </HeadingPairs>
  <TitlesOfParts>
    <vt:vector size="62" baseType="lpstr">
      <vt:lpstr>Arial</vt:lpstr>
      <vt:lpstr>Calibri</vt:lpstr>
      <vt:lpstr>Century Gothic</vt:lpstr>
      <vt:lpstr>Copperplate Gothic Light</vt:lpstr>
      <vt:lpstr>Helvetica</vt:lpstr>
      <vt:lpstr>Lato</vt:lpstr>
      <vt:lpstr>Leelawadee UI</vt:lpstr>
      <vt:lpstr>Segoe UI</vt:lpstr>
      <vt:lpstr>Verdana</vt:lpstr>
      <vt:lpstr>HealthFitness-2021-Theme_v1</vt:lpstr>
      <vt:lpstr>1_HealthFitness-2021-Theme_v1</vt:lpstr>
      <vt:lpstr> Talking with Parents &amp; Guardians About Vaccines </vt:lpstr>
      <vt:lpstr>PowerPoint Presentation</vt:lpstr>
      <vt:lpstr>PowerPoint Presentation</vt:lpstr>
      <vt:lpstr>PowerPoint Presentation</vt:lpstr>
      <vt:lpstr>Agenda</vt:lpstr>
      <vt:lpstr>Educators are Influencers </vt:lpstr>
      <vt:lpstr>PowerPoint Presentation</vt:lpstr>
      <vt:lpstr>PowerPoint Presentation</vt:lpstr>
      <vt:lpstr>Vaccine  Basics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Conversational  tips </vt:lpstr>
      <vt:lpstr>PowerPoint Presentation</vt:lpstr>
      <vt:lpstr>PowerPoint Presentation</vt:lpstr>
      <vt:lpstr>PowerPoint Presentation</vt:lpstr>
      <vt:lpstr>What can you say to show someone empathy even if you may not agree with what they are saying?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Responding to frequently asked questions </vt:lpstr>
      <vt:lpstr>PowerPoint Presentation</vt:lpstr>
      <vt:lpstr>PowerPoint Presentation</vt:lpstr>
      <vt:lpstr>PowerPoint Presentation</vt:lpstr>
      <vt:lpstr>PowerPoint Presentation</vt:lpstr>
      <vt:lpstr>PowerPoint Presentation</vt:lpstr>
      <vt:lpstr>PowerPoint Presentation</vt:lpstr>
      <vt:lpstr>Are there any other questions you’ve been asked about vaccination?  </vt:lpstr>
      <vt:lpstr>When Asked a Question You Are Unsure Of  </vt:lpstr>
      <vt:lpstr>PowerPoint Presentation</vt:lpstr>
      <vt:lpstr>Any questions?  </vt:lpstr>
      <vt:lpstr>For More Information   </vt:lpstr>
      <vt:lpstr>PowerPoint Presentation</vt:lpstr>
      <vt:lpstr>PowerPoint Presentation</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Wendinger, Stacie;HealthFitness Marketing</dc:creator>
  <cp:lastModifiedBy>Wendee Gardner</cp:lastModifiedBy>
  <cp:revision>218</cp:revision>
  <dcterms:modified xsi:type="dcterms:W3CDTF">2023-08-15T17:29:48Z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92ded7a9-7edd-4c91-bf0e-6adcf11de164</vt:lpwstr>
  </property>
  <property fmtid="{D5CDD505-2E9C-101B-9397-08002B2CF9AE}" pid="3" name="ContentTypeId">
    <vt:lpwstr>0x0101005C7CF02779D7064C969C1738A03EDD19</vt:lpwstr>
  </property>
  <property fmtid="{D5CDD505-2E9C-101B-9397-08002B2CF9AE}" pid="4" name="Classification">
    <vt:lpwstr>t_class_1</vt:lpwstr>
  </property>
</Properties>
</file>